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A3E6-00BE-4FBA-A48B-8FF7F8E37D6A}" type="datetimeFigureOut">
              <a:rPr lang="pt-BR" smtClean="0"/>
              <a:t>20/12/2021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7456-623D-49A4-86F7-1042B2993D7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A3E6-00BE-4FBA-A48B-8FF7F8E37D6A}" type="datetimeFigureOut">
              <a:rPr lang="pt-BR" smtClean="0"/>
              <a:t>20/12/2021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7456-623D-49A4-86F7-1042B2993D7E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A3E6-00BE-4FBA-A48B-8FF7F8E37D6A}" type="datetimeFigureOut">
              <a:rPr lang="pt-BR" smtClean="0"/>
              <a:t>20/12/2021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7456-623D-49A4-86F7-1042B2993D7E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A3E6-00BE-4FBA-A48B-8FF7F8E37D6A}" type="datetimeFigureOut">
              <a:rPr lang="pt-BR" smtClean="0"/>
              <a:t>20/12/2021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7456-623D-49A4-86F7-1042B2993D7E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A3E6-00BE-4FBA-A48B-8FF7F8E37D6A}" type="datetimeFigureOut">
              <a:rPr lang="pt-BR" smtClean="0"/>
              <a:t>20/12/2021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7456-623D-49A4-86F7-1042B2993D7E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A3E6-00BE-4FBA-A48B-8FF7F8E37D6A}" type="datetimeFigureOut">
              <a:rPr lang="pt-BR" smtClean="0"/>
              <a:t>20/12/2021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7456-623D-49A4-86F7-1042B2993D7E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A3E6-00BE-4FBA-A48B-8FF7F8E37D6A}" type="datetimeFigureOut">
              <a:rPr lang="pt-BR" smtClean="0"/>
              <a:t>20/12/2021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7456-623D-49A4-86F7-1042B2993D7E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A3E6-00BE-4FBA-A48B-8FF7F8E37D6A}" type="datetimeFigureOut">
              <a:rPr lang="pt-BR" smtClean="0"/>
              <a:t>20/12/2021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7456-623D-49A4-86F7-1042B2993D7E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A3E6-00BE-4FBA-A48B-8FF7F8E37D6A}" type="datetimeFigureOut">
              <a:rPr lang="pt-BR" smtClean="0"/>
              <a:t>20/12/2021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7456-623D-49A4-86F7-1042B2993D7E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A3E6-00BE-4FBA-A48B-8FF7F8E37D6A}" type="datetimeFigureOut">
              <a:rPr lang="pt-BR" smtClean="0"/>
              <a:t>20/12/2021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7456-623D-49A4-86F7-1042B2993D7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776A3E6-00BE-4FBA-A48B-8FF7F8E37D6A}" type="datetimeFigureOut">
              <a:rPr lang="pt-BR" smtClean="0"/>
              <a:t>20/12/2021</a:t>
            </a:fld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0E77456-623D-49A4-86F7-1042B2993D7E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776A3E6-00BE-4FBA-A48B-8FF7F8E37D6A}" type="datetimeFigureOut">
              <a:rPr lang="pt-BR" smtClean="0"/>
              <a:t>20/12/2021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0E77456-623D-49A4-86F7-1042B2993D7E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r>
              <a:rPr lang="pt-BR" dirty="0" smtClean="0"/>
              <a:t>Apresentação dos 3 layouts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2996952"/>
            <a:ext cx="6400800" cy="1752600"/>
          </a:xfrm>
        </p:spPr>
        <p:txBody>
          <a:bodyPr/>
          <a:lstStyle/>
          <a:p>
            <a:r>
              <a:rPr lang="pt-BR" dirty="0" smtClean="0"/>
              <a:t>Desktop, </a:t>
            </a:r>
            <a:r>
              <a:rPr lang="pt-BR" dirty="0" smtClean="0"/>
              <a:t>Tablet</a:t>
            </a:r>
            <a:r>
              <a:rPr lang="pt-BR" dirty="0" smtClean="0"/>
              <a:t> e </a:t>
            </a:r>
            <a:r>
              <a:rPr lang="pt-BR" dirty="0" smtClean="0"/>
              <a:t>Mobile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 do </a:t>
            </a:r>
            <a:r>
              <a:rPr lang="pt-BR" dirty="0" smtClean="0"/>
              <a:t>Briefing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 site do zero, puxando para um design </a:t>
            </a:r>
            <a:r>
              <a:rPr lang="pt-BR" dirty="0" smtClean="0"/>
              <a:t>clean</a:t>
            </a:r>
            <a:r>
              <a:rPr lang="pt-BR" dirty="0" smtClean="0"/>
              <a:t> e minimalista. Com uma UX e UI </a:t>
            </a:r>
            <a:r>
              <a:rPr lang="pt-BR" dirty="0" smtClean="0"/>
              <a:t>Friendly</a:t>
            </a:r>
            <a:r>
              <a:rPr lang="pt-BR" dirty="0" smtClean="0"/>
              <a:t>.</a:t>
            </a:r>
          </a:p>
          <a:p>
            <a:r>
              <a:rPr lang="pt-BR" dirty="0" smtClean="0"/>
              <a:t>Paleta de cores: cores claras, nada muito “pesado”.</a:t>
            </a:r>
          </a:p>
          <a:p>
            <a:r>
              <a:rPr lang="pt-BR" dirty="0" smtClean="0"/>
              <a:t>Faixa etária: </a:t>
            </a:r>
            <a:r>
              <a:rPr lang="pt-BR" dirty="0" smtClean="0"/>
              <a:t>gamers</a:t>
            </a:r>
            <a:r>
              <a:rPr lang="pt-BR" dirty="0" smtClean="0"/>
              <a:t> de todas as idades.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AFE 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0"/>
            <a:ext cx="4355976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4788024" cy="11967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Rafe</a:t>
            </a:r>
            <a:endParaRPr lang="pt-BR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3528" y="170080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  <a:r>
              <a:rPr lang="pt-BR" dirty="0" smtClean="0"/>
              <a:t>     Com as informações que nos foram dadas, criamos esta </a:t>
            </a:r>
            <a:r>
              <a:rPr lang="pt-BR" dirty="0" smtClean="0"/>
              <a:t>Rafe</a:t>
            </a:r>
            <a:r>
              <a:rPr lang="pt-BR" dirty="0" smtClean="0"/>
              <a:t>. </a:t>
            </a:r>
            <a:r>
              <a:rPr lang="pt-BR" dirty="0"/>
              <a:t>T</a:t>
            </a:r>
            <a:r>
              <a:rPr lang="pt-BR" dirty="0" smtClean="0"/>
              <a:t>entando ser o mais </a:t>
            </a:r>
            <a:r>
              <a:rPr lang="pt-BR" dirty="0" smtClean="0"/>
              <a:t>clean</a:t>
            </a:r>
            <a:r>
              <a:rPr lang="pt-BR" dirty="0" smtClean="0"/>
              <a:t> e simples possível.</a:t>
            </a:r>
            <a:endParaRPr lang="pt-BR" dirty="0"/>
          </a:p>
        </p:txBody>
      </p:sp>
    </p:spTree>
  </p:cSld>
  <p:clrMapOvr>
    <a:masterClrMapping/>
  </p:clrMapOvr>
  <p:transition>
    <p:diamond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11111111aaaaaa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4922" y="0"/>
            <a:ext cx="3719078" cy="68580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0"/>
            <a:ext cx="5436096" cy="7647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Layout de desktop</a:t>
            </a:r>
            <a:endParaRPr lang="pt-BR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1520" y="1052737"/>
            <a:ext cx="51667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dirty="0"/>
              <a:t> </a:t>
            </a:r>
            <a:r>
              <a:rPr lang="pt-BR" dirty="0" smtClean="0"/>
              <a:t>Visual </a:t>
            </a:r>
            <a:r>
              <a:rPr lang="pt-BR" dirty="0" smtClean="0"/>
              <a:t>clean</a:t>
            </a:r>
            <a:r>
              <a:rPr lang="pt-BR" dirty="0" smtClean="0"/>
              <a:t> e minimalista.</a:t>
            </a:r>
          </a:p>
          <a:p>
            <a:pPr>
              <a:buFont typeface="Wingdings" pitchFamily="2" charset="2"/>
              <a:buChar char="§"/>
            </a:pPr>
            <a:endParaRPr lang="pt-BR" dirty="0"/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 Uma barra de pesquisa  para a procura de produtos específicos.</a:t>
            </a:r>
          </a:p>
          <a:p>
            <a:pPr>
              <a:buFont typeface="Wingdings" pitchFamily="2" charset="2"/>
              <a:buChar char="§"/>
            </a:pPr>
            <a:endParaRPr lang="pt-BR" dirty="0"/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 Um banner com as promoções da semana.</a:t>
            </a:r>
          </a:p>
          <a:p>
            <a:pPr>
              <a:buFont typeface="Wingdings" pitchFamily="2" charset="2"/>
              <a:buChar char="§"/>
            </a:pPr>
            <a:endParaRPr lang="pt-BR" dirty="0"/>
          </a:p>
          <a:p>
            <a:pPr>
              <a:buFont typeface="Wingdings" pitchFamily="2" charset="2"/>
              <a:buChar char="§"/>
            </a:pPr>
            <a:r>
              <a:rPr lang="pt-BR" dirty="0"/>
              <a:t> </a:t>
            </a:r>
            <a:r>
              <a:rPr lang="pt-BR" dirty="0" smtClean="0"/>
              <a:t>Menu de categorias: ao clicar o cliente terá acesso aos produtos que o site oferece.</a:t>
            </a:r>
          </a:p>
          <a:p>
            <a:pPr>
              <a:buFont typeface="Wingdings" pitchFamily="2" charset="2"/>
              <a:buChar char="§"/>
            </a:pPr>
            <a:endParaRPr lang="pt-BR" dirty="0"/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Um destaque com os produtos e serviços mais vendidos no site.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323528" y="4581128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Dificuldades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95537" y="5013176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Fora a pouca experiência com a plataforma, não encontrei muita dificuldade ao realizar o layout  para desktop, pois tinha muita área para trabalhar as ideias. 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6876256" cy="6926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Layout para </a:t>
            </a:r>
            <a:r>
              <a:rPr lang="pt-BR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mobile</a:t>
            </a:r>
            <a:endParaRPr lang="pt-BR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Imagem 6" descr="222222222bbbbbbb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6256" y="0"/>
            <a:ext cx="2267744" cy="6858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51520" y="1196752"/>
            <a:ext cx="648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dirty="0" smtClean="0"/>
              <a:t> O menu de categorias foi realocado para a parte superior, no estilo menu sanduíche.</a:t>
            </a:r>
          </a:p>
          <a:p>
            <a:pPr>
              <a:buFont typeface="Wingdings" pitchFamily="2" charset="2"/>
              <a:buChar char="§"/>
            </a:pPr>
            <a:endParaRPr lang="pt-BR" dirty="0"/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 A barra de pesquisas foi transformada em um botão . </a:t>
            </a:r>
          </a:p>
          <a:p>
            <a:pPr>
              <a:buFont typeface="Wingdings" pitchFamily="2" charset="2"/>
              <a:buChar char="§"/>
            </a:pPr>
            <a:endParaRPr lang="pt-BR" dirty="0"/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 A categoria dos mais vendidos  foi reduzida para mostrar dois produtos, no estilo de carrossel, um debaixo do outro.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95536" y="3861048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Dificuldades: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67545" y="472514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Tive bastante dificuldade para reajustar os banners e as imagens  para o tamanho </a:t>
            </a:r>
            <a:r>
              <a:rPr lang="pt-BR" dirty="0" smtClean="0"/>
              <a:t>mobile</a:t>
            </a:r>
            <a:r>
              <a:rPr lang="pt-BR" dirty="0" smtClean="0"/>
              <a:t>. Mas no final deu certo </a:t>
            </a:r>
            <a:r>
              <a:rPr lang="pt-BR" dirty="0" smtClean="0">
                <a:sym typeface="Wingdings" pitchFamily="2" charset="2"/>
              </a:rPr>
              <a:t> </a:t>
            </a:r>
            <a:endParaRPr lang="pt-B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333333333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8145" y="0"/>
            <a:ext cx="3275856" cy="68580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0"/>
            <a:ext cx="5868144" cy="908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Layout para </a:t>
            </a:r>
            <a:r>
              <a:rPr lang="pt-BR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Tablet</a:t>
            </a:r>
            <a:endParaRPr lang="pt-BR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1520" y="1484784"/>
            <a:ext cx="54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dirty="0" smtClean="0"/>
              <a:t> Layout praticamente igual ao desktop.</a:t>
            </a:r>
          </a:p>
          <a:p>
            <a:pPr>
              <a:buFont typeface="Wingdings" pitchFamily="2" charset="2"/>
              <a:buChar char="§"/>
            </a:pPr>
            <a:endParaRPr lang="pt-BR" dirty="0"/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 Única diferença foi na área de destaque dos mais vendidos. Foram colocados um produto ao lado do outro em carrossel.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95536" y="3933056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Dificuldades: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23528" y="50131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 encontrei dificuldade nenhuma ao realizar o layout para </a:t>
            </a:r>
            <a:r>
              <a:rPr lang="pt-BR" dirty="0" smtClean="0"/>
              <a:t>tablet</a:t>
            </a:r>
            <a:r>
              <a:rPr lang="pt-BR" dirty="0" smtClean="0"/>
              <a:t>. Pois ele é muito parecido com o desktop.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352</TotalTime>
  <Words>299</Words>
  <Application>Microsoft Office PowerPoint</Application>
  <PresentationFormat>Apresentação na tela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Módulo</vt:lpstr>
      <vt:lpstr>Apresentação dos 3 layouts </vt:lpstr>
      <vt:lpstr>Resumo do Briefing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dos 3 layouts</dc:title>
  <dc:creator>Usuario</dc:creator>
  <cp:lastModifiedBy>Usuario</cp:lastModifiedBy>
  <cp:revision>34</cp:revision>
  <dcterms:created xsi:type="dcterms:W3CDTF">2021-12-20T14:29:01Z</dcterms:created>
  <dcterms:modified xsi:type="dcterms:W3CDTF">2021-12-20T20:21:47Z</dcterms:modified>
</cp:coreProperties>
</file>