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BBB073-9B33-44A8-8DA8-250A6BF137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6FEB906-BD1D-444C-8915-B6ED8B5058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838133-B549-4E06-8F4F-3D5669DB2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442B5-54D5-46D2-85AD-F9CF77AC975F}" type="datetimeFigureOut">
              <a:rPr lang="pt-BR" smtClean="0"/>
              <a:t>20/08/2021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047D71-71F0-48A5-A0A6-E25F4E4D2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653DAC-80D0-45A8-B672-9F00D98EC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862E-39CD-4A5C-840F-B7A33E430A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3638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19DD2A-BF58-48FD-8D8E-5DFC9E105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3C627F-1AE4-45F2-A60E-B8900B0F4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A21A79-461F-43ED-B762-63DBC1EEB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442B5-54D5-46D2-85AD-F9CF77AC975F}" type="datetimeFigureOut">
              <a:rPr lang="pt-BR" smtClean="0"/>
              <a:t>20/08/2021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316DC0-3455-46C4-96F5-87ED4061D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BB353B-D46D-49E6-8B50-3E8C014AA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862E-39CD-4A5C-840F-B7A33E430A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4843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080CA9B-21D7-4DCB-9CEA-C2FE159CA4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69D0263-A54A-4C6B-87B2-6D192B4BDC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CB4190-5018-4761-B551-691FF159F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442B5-54D5-46D2-85AD-F9CF77AC975F}" type="datetimeFigureOut">
              <a:rPr lang="pt-BR" smtClean="0"/>
              <a:t>20/08/2021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03F720-A501-461D-8246-2E93BFB24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C5B700-E0B5-4A58-A84B-17A402062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862E-39CD-4A5C-840F-B7A33E430A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743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A265ED-A4CA-47EC-9670-FDE5C59D6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B44349-1A01-4390-B466-4171C82CB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A783EA-B6E5-4E33-AE6F-DA9C9C0C1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442B5-54D5-46D2-85AD-F9CF77AC975F}" type="datetimeFigureOut">
              <a:rPr lang="pt-BR" smtClean="0"/>
              <a:t>20/08/2021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74C81B-09C9-4B56-B618-05846C8F2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707128-7E99-45E0-8735-708D1B61E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862E-39CD-4A5C-840F-B7A33E430A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467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C8AB46-8C46-480E-8FB9-22A3CD9DC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8C5443-2F4B-4C12-8AC5-2F2019FF6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26FA60-EA69-4516-9F9F-B2D5A7F09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442B5-54D5-46D2-85AD-F9CF77AC975F}" type="datetimeFigureOut">
              <a:rPr lang="pt-BR" smtClean="0"/>
              <a:t>20/08/2021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D2457A-F2E3-4BE2-BC02-6EE47C7B8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11EA63-C0BA-4DBB-974F-C7C67AECF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862E-39CD-4A5C-840F-B7A33E430A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7527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EF522F-BB6C-4869-AD81-F7DBC2ADE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62EC6A-7489-4BCD-8A51-8E4DDF31B5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006CA44-8F5A-48DF-84F0-8F56C562B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2239770-0827-49A6-9B55-B8B9AFEB6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442B5-54D5-46D2-85AD-F9CF77AC975F}" type="datetimeFigureOut">
              <a:rPr lang="pt-BR" smtClean="0"/>
              <a:t>20/08/2021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5C0663D-0F2C-431B-B678-4BB27F25A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55CA9B6-609A-4C9E-823F-63C40AC27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862E-39CD-4A5C-840F-B7A33E430A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2974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AFEA64-591A-4EC1-90D4-EBE95A2B7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3AAC6FF-B4B9-440B-88D7-DC47D44CB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9719D4D-526D-426E-8509-05A33A985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9CBE3E3-7BF1-450A-B28B-C479DCF05A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E37A0C0-1F46-4925-BAE9-6BA7B21AB7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9AB6C83-B757-4AE2-88F1-221342080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442B5-54D5-46D2-85AD-F9CF77AC975F}" type="datetimeFigureOut">
              <a:rPr lang="pt-BR" smtClean="0"/>
              <a:t>20/08/2021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7B181DA-F576-465B-B61D-5D4A5A82A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4429A78-F09C-4AE6-B53E-AC1CAE349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862E-39CD-4A5C-840F-B7A33E430A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1988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9098D9-17D9-47B2-B67F-316C16732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A82DF8F-B776-4DB8-9A24-B26A4FD01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442B5-54D5-46D2-85AD-F9CF77AC975F}" type="datetimeFigureOut">
              <a:rPr lang="pt-BR" smtClean="0"/>
              <a:t>20/08/2021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25C8342-7905-4C38-8D8F-D878BD247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32E82E1-F040-4093-BE8D-3263EFC6D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862E-39CD-4A5C-840F-B7A33E430A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587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61146A0-CCA0-4A96-A9D7-053243EF7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442B5-54D5-46D2-85AD-F9CF77AC975F}" type="datetimeFigureOut">
              <a:rPr lang="pt-BR" smtClean="0"/>
              <a:t>20/08/2021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70B7C78-E441-4332-BB3F-753C8ED32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6FB79F9-2FE2-4C37-8BB1-87F8DCD32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862E-39CD-4A5C-840F-B7A33E430A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4307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25DD78-8225-4619-BF54-015EDE7DE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48918A-6E2D-4FD5-BDBD-FA07E4B81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862F926-1496-4894-B75D-C4C2263F64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6488FDF-D7BD-4BA8-8094-1CD90C104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442B5-54D5-46D2-85AD-F9CF77AC975F}" type="datetimeFigureOut">
              <a:rPr lang="pt-BR" smtClean="0"/>
              <a:t>20/08/2021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B1F4817-F978-4709-A7EA-1CD0C807C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7814459-AD1D-4987-AC04-76ACACE04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862E-39CD-4A5C-840F-B7A33E430A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2588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454E1C-A0C0-48F3-9135-D81D06C58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793131C-93E6-4D63-BB91-6A6E52870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28D47DB-BA4E-4FF8-84F2-B6840B5A68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7A71514-1858-4EEB-89E4-3EED054FD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442B5-54D5-46D2-85AD-F9CF77AC975F}" type="datetimeFigureOut">
              <a:rPr lang="pt-BR" smtClean="0"/>
              <a:t>20/08/2021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FEEC137-9A0E-4A93-8156-056D38D92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F34BB92-7892-4E83-AB49-8110C6C7B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862E-39CD-4A5C-840F-B7A33E430A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9288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7ED4FE-24C8-47FE-B43A-DE64805F4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5C35FD7-7FCF-46A5-A102-8AB9A56E4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9C0DE0-04C0-4B15-B4D6-5715295849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442B5-54D5-46D2-85AD-F9CF77AC975F}" type="datetimeFigureOut">
              <a:rPr lang="pt-BR" smtClean="0"/>
              <a:t>20/08/2021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85470E-A83B-445E-94F9-C77060BC44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767B1E-F1ED-4A1E-A3F2-A7B7AFE53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B862E-39CD-4A5C-840F-B7A33E430A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0168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uxograma: Terminação 5">
            <a:extLst>
              <a:ext uri="{FF2B5EF4-FFF2-40B4-BE49-F238E27FC236}">
                <a16:creationId xmlns:a16="http://schemas.microsoft.com/office/drawing/2014/main" id="{F9C03DE8-9A0C-40FD-8F71-E9C90923C338}"/>
              </a:ext>
            </a:extLst>
          </p:cNvPr>
          <p:cNvSpPr/>
          <p:nvPr/>
        </p:nvSpPr>
        <p:spPr>
          <a:xfrm>
            <a:off x="1678561" y="1466646"/>
            <a:ext cx="1245639" cy="41106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inicio</a:t>
            </a:r>
          </a:p>
        </p:txBody>
      </p:sp>
      <p:sp>
        <p:nvSpPr>
          <p:cNvPr id="8" name="Fluxograma: Exibir 7">
            <a:extLst>
              <a:ext uri="{FF2B5EF4-FFF2-40B4-BE49-F238E27FC236}">
                <a16:creationId xmlns:a16="http://schemas.microsoft.com/office/drawing/2014/main" id="{0AAD4E12-9E66-49C6-A488-CFDA2CC2D50A}"/>
              </a:ext>
            </a:extLst>
          </p:cNvPr>
          <p:cNvSpPr/>
          <p:nvPr/>
        </p:nvSpPr>
        <p:spPr>
          <a:xfrm>
            <a:off x="808139" y="2104209"/>
            <a:ext cx="2986482" cy="984951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“Este fluxograma soma dois números.”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CE5B01AF-5293-459B-AB21-B878C3D5926E}"/>
              </a:ext>
            </a:extLst>
          </p:cNvPr>
          <p:cNvCxnSpPr>
            <a:cxnSpLocks/>
          </p:cNvCxnSpPr>
          <p:nvPr/>
        </p:nvCxnSpPr>
        <p:spPr>
          <a:xfrm flipH="1">
            <a:off x="2301380" y="1877707"/>
            <a:ext cx="1" cy="226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827FFF7B-6DE0-42B5-8A36-F5A309A79A81}"/>
              </a:ext>
            </a:extLst>
          </p:cNvPr>
          <p:cNvCxnSpPr>
            <a:cxnSpLocks/>
          </p:cNvCxnSpPr>
          <p:nvPr/>
        </p:nvCxnSpPr>
        <p:spPr>
          <a:xfrm>
            <a:off x="2301380" y="3089160"/>
            <a:ext cx="1" cy="790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360F49F8-C959-4D53-9217-F03290FBEEBB}"/>
              </a:ext>
            </a:extLst>
          </p:cNvPr>
          <p:cNvCxnSpPr/>
          <p:nvPr/>
        </p:nvCxnSpPr>
        <p:spPr>
          <a:xfrm>
            <a:off x="2301380" y="4290883"/>
            <a:ext cx="0" cy="139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uxograma: Processo 8">
            <a:extLst>
              <a:ext uri="{FF2B5EF4-FFF2-40B4-BE49-F238E27FC236}">
                <a16:creationId xmlns:a16="http://schemas.microsoft.com/office/drawing/2014/main" id="{5623896A-5394-4CB2-9573-095798C80CD6}"/>
              </a:ext>
            </a:extLst>
          </p:cNvPr>
          <p:cNvSpPr/>
          <p:nvPr/>
        </p:nvSpPr>
        <p:spPr>
          <a:xfrm>
            <a:off x="1098958" y="3879822"/>
            <a:ext cx="2404845" cy="41106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PrimeiroNumero</a:t>
            </a:r>
            <a:r>
              <a:rPr lang="pt-BR" dirty="0"/>
              <a:t> : Real</a:t>
            </a:r>
          </a:p>
        </p:txBody>
      </p:sp>
      <p:sp>
        <p:nvSpPr>
          <p:cNvPr id="10" name="Fluxograma: Processo 9">
            <a:extLst>
              <a:ext uri="{FF2B5EF4-FFF2-40B4-BE49-F238E27FC236}">
                <a16:creationId xmlns:a16="http://schemas.microsoft.com/office/drawing/2014/main" id="{F8F7C214-C62C-4A88-84C6-F4C1E2D598BC}"/>
              </a:ext>
            </a:extLst>
          </p:cNvPr>
          <p:cNvSpPr/>
          <p:nvPr/>
        </p:nvSpPr>
        <p:spPr>
          <a:xfrm>
            <a:off x="1098958" y="4430058"/>
            <a:ext cx="2404845" cy="41106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SegundoNumero</a:t>
            </a:r>
            <a:r>
              <a:rPr lang="pt-BR" dirty="0"/>
              <a:t> : Real</a:t>
            </a:r>
          </a:p>
        </p:txBody>
      </p:sp>
      <p:sp>
        <p:nvSpPr>
          <p:cNvPr id="34" name="Fluxograma: Processo 33">
            <a:extLst>
              <a:ext uri="{FF2B5EF4-FFF2-40B4-BE49-F238E27FC236}">
                <a16:creationId xmlns:a16="http://schemas.microsoft.com/office/drawing/2014/main" id="{8DEFD0BD-F30D-4558-AE03-F0CC9AAA7C78}"/>
              </a:ext>
            </a:extLst>
          </p:cNvPr>
          <p:cNvSpPr/>
          <p:nvPr/>
        </p:nvSpPr>
        <p:spPr>
          <a:xfrm>
            <a:off x="1098958" y="4980294"/>
            <a:ext cx="2404845" cy="41106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Soma: Real</a:t>
            </a:r>
          </a:p>
        </p:txBody>
      </p: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BDBFC4B3-37B7-4D1C-B494-2ADDE41B6783}"/>
              </a:ext>
            </a:extLst>
          </p:cNvPr>
          <p:cNvCxnSpPr>
            <a:cxnSpLocks/>
            <a:stCxn id="34" idx="2"/>
            <a:endCxn id="22" idx="0"/>
          </p:cNvCxnSpPr>
          <p:nvPr/>
        </p:nvCxnSpPr>
        <p:spPr>
          <a:xfrm rot="5400000" flipH="1" flipV="1">
            <a:off x="2325375" y="1620729"/>
            <a:ext cx="3746632" cy="3794620"/>
          </a:xfrm>
          <a:prstGeom prst="bentConnector5">
            <a:avLst>
              <a:gd name="adj1" fmla="val -6101"/>
              <a:gd name="adj2" fmla="val 46168"/>
              <a:gd name="adj3" fmla="val 1061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uxograma: Exibir 21">
            <a:extLst>
              <a:ext uri="{FF2B5EF4-FFF2-40B4-BE49-F238E27FC236}">
                <a16:creationId xmlns:a16="http://schemas.microsoft.com/office/drawing/2014/main" id="{00994811-D635-43FA-8F67-3DA2162479CE}"/>
              </a:ext>
            </a:extLst>
          </p:cNvPr>
          <p:cNvSpPr/>
          <p:nvPr/>
        </p:nvSpPr>
        <p:spPr>
          <a:xfrm>
            <a:off x="4602760" y="1644723"/>
            <a:ext cx="2986482" cy="663487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“Digite o primeiro número: “</a:t>
            </a:r>
          </a:p>
        </p:txBody>
      </p:sp>
      <p:sp>
        <p:nvSpPr>
          <p:cNvPr id="27" name="Fluxograma: Exibir 26">
            <a:extLst>
              <a:ext uri="{FF2B5EF4-FFF2-40B4-BE49-F238E27FC236}">
                <a16:creationId xmlns:a16="http://schemas.microsoft.com/office/drawing/2014/main" id="{14849473-FB25-4CFF-BF70-98B78FA4E204}"/>
              </a:ext>
            </a:extLst>
          </p:cNvPr>
          <p:cNvSpPr/>
          <p:nvPr/>
        </p:nvSpPr>
        <p:spPr>
          <a:xfrm>
            <a:off x="4602760" y="3725571"/>
            <a:ext cx="2986482" cy="663487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“Digite o segundo número: “</a:t>
            </a:r>
          </a:p>
        </p:txBody>
      </p:sp>
      <p:sp>
        <p:nvSpPr>
          <p:cNvPr id="30" name="Fluxograma: Entrada Manual 29">
            <a:extLst>
              <a:ext uri="{FF2B5EF4-FFF2-40B4-BE49-F238E27FC236}">
                <a16:creationId xmlns:a16="http://schemas.microsoft.com/office/drawing/2014/main" id="{455E5DBA-2C87-4476-B79A-8F80D6E1A059}"/>
              </a:ext>
            </a:extLst>
          </p:cNvPr>
          <p:cNvSpPr/>
          <p:nvPr/>
        </p:nvSpPr>
        <p:spPr>
          <a:xfrm>
            <a:off x="5156435" y="2468941"/>
            <a:ext cx="1879130" cy="663487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PrimeiroNumero</a:t>
            </a:r>
            <a:endParaRPr lang="pt-BR" dirty="0"/>
          </a:p>
        </p:txBody>
      </p: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7A96E44B-D403-48FF-B249-1DEDD110C635}"/>
              </a:ext>
            </a:extLst>
          </p:cNvPr>
          <p:cNvCxnSpPr/>
          <p:nvPr/>
        </p:nvCxnSpPr>
        <p:spPr>
          <a:xfrm flipH="1">
            <a:off x="6096000" y="2308210"/>
            <a:ext cx="1" cy="227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uxograma: Entrada Manual 46">
            <a:extLst>
              <a:ext uri="{FF2B5EF4-FFF2-40B4-BE49-F238E27FC236}">
                <a16:creationId xmlns:a16="http://schemas.microsoft.com/office/drawing/2014/main" id="{880FEEB6-255F-46AF-AD89-A8A54D29198B}"/>
              </a:ext>
            </a:extLst>
          </p:cNvPr>
          <p:cNvSpPr/>
          <p:nvPr/>
        </p:nvSpPr>
        <p:spPr>
          <a:xfrm>
            <a:off x="5156435" y="4549790"/>
            <a:ext cx="1879130" cy="663487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SegundoNumero</a:t>
            </a:r>
            <a:endParaRPr lang="pt-BR" dirty="0"/>
          </a:p>
        </p:txBody>
      </p: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40CF9F4B-B1F8-4D02-A965-41A261451486}"/>
              </a:ext>
            </a:extLst>
          </p:cNvPr>
          <p:cNvCxnSpPr/>
          <p:nvPr/>
        </p:nvCxnSpPr>
        <p:spPr>
          <a:xfrm>
            <a:off x="6096000" y="3132428"/>
            <a:ext cx="1" cy="593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67D8ADB1-B63B-4872-AE73-B082739C8B06}"/>
              </a:ext>
            </a:extLst>
          </p:cNvPr>
          <p:cNvCxnSpPr/>
          <p:nvPr/>
        </p:nvCxnSpPr>
        <p:spPr>
          <a:xfrm flipH="1">
            <a:off x="6096000" y="4389058"/>
            <a:ext cx="1" cy="227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: Angulado 60">
            <a:extLst>
              <a:ext uri="{FF2B5EF4-FFF2-40B4-BE49-F238E27FC236}">
                <a16:creationId xmlns:a16="http://schemas.microsoft.com/office/drawing/2014/main" id="{A5A6F70E-7CDB-4B48-9E6C-316770B6EC54}"/>
              </a:ext>
            </a:extLst>
          </p:cNvPr>
          <p:cNvCxnSpPr/>
          <p:nvPr/>
        </p:nvCxnSpPr>
        <p:spPr>
          <a:xfrm rot="5400000" flipH="1" flipV="1">
            <a:off x="6299645" y="1531690"/>
            <a:ext cx="3387330" cy="3794621"/>
          </a:xfrm>
          <a:prstGeom prst="bentConnector5">
            <a:avLst>
              <a:gd name="adj1" fmla="val -6749"/>
              <a:gd name="adj2" fmla="val 46462"/>
              <a:gd name="adj3" fmla="val 1067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uxograma: Terminação 6">
            <a:extLst>
              <a:ext uri="{FF2B5EF4-FFF2-40B4-BE49-F238E27FC236}">
                <a16:creationId xmlns:a16="http://schemas.microsoft.com/office/drawing/2014/main" id="{28D04D87-B64C-4C62-9E6B-2530652792DD}"/>
              </a:ext>
            </a:extLst>
          </p:cNvPr>
          <p:cNvSpPr/>
          <p:nvPr/>
        </p:nvSpPr>
        <p:spPr>
          <a:xfrm>
            <a:off x="9267802" y="4826335"/>
            <a:ext cx="1245639" cy="41106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fim</a:t>
            </a:r>
          </a:p>
        </p:txBody>
      </p:sp>
      <p:sp>
        <p:nvSpPr>
          <p:cNvPr id="52" name="Fluxograma: Processo 51">
            <a:extLst>
              <a:ext uri="{FF2B5EF4-FFF2-40B4-BE49-F238E27FC236}">
                <a16:creationId xmlns:a16="http://schemas.microsoft.com/office/drawing/2014/main" id="{3A8F512B-1037-47DB-AE97-12CDA50BE0FC}"/>
              </a:ext>
            </a:extLst>
          </p:cNvPr>
          <p:cNvSpPr/>
          <p:nvPr/>
        </p:nvSpPr>
        <p:spPr>
          <a:xfrm>
            <a:off x="8397380" y="1620605"/>
            <a:ext cx="2986482" cy="66348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Soma = </a:t>
            </a:r>
            <a:r>
              <a:rPr lang="pt-BR" dirty="0" err="1"/>
              <a:t>PrimeiroNumero</a:t>
            </a:r>
            <a:r>
              <a:rPr lang="pt-BR" dirty="0"/>
              <a:t> + </a:t>
            </a:r>
            <a:r>
              <a:rPr lang="pt-BR" dirty="0" err="1"/>
              <a:t>SegundoNumero</a:t>
            </a:r>
            <a:endParaRPr lang="pt-BR" dirty="0"/>
          </a:p>
        </p:txBody>
      </p:sp>
      <p:sp>
        <p:nvSpPr>
          <p:cNvPr id="57" name="Fluxograma: Exibir 56">
            <a:extLst>
              <a:ext uri="{FF2B5EF4-FFF2-40B4-BE49-F238E27FC236}">
                <a16:creationId xmlns:a16="http://schemas.microsoft.com/office/drawing/2014/main" id="{D1A47905-2416-41F3-8F45-97B9AB0A180E}"/>
              </a:ext>
            </a:extLst>
          </p:cNvPr>
          <p:cNvSpPr/>
          <p:nvPr/>
        </p:nvSpPr>
        <p:spPr>
          <a:xfrm>
            <a:off x="8397380" y="3051977"/>
            <a:ext cx="2986482" cy="1003327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“O resultado da soma é: “ + Soma</a:t>
            </a:r>
          </a:p>
        </p:txBody>
      </p: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C972A0F9-2ABA-4965-9578-861BF45DBE85}"/>
              </a:ext>
            </a:extLst>
          </p:cNvPr>
          <p:cNvCxnSpPr/>
          <p:nvPr/>
        </p:nvCxnSpPr>
        <p:spPr>
          <a:xfrm>
            <a:off x="9890621" y="2284092"/>
            <a:ext cx="0" cy="767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9F9702A4-215C-479C-8EB4-47C09E910783}"/>
              </a:ext>
            </a:extLst>
          </p:cNvPr>
          <p:cNvCxnSpPr/>
          <p:nvPr/>
        </p:nvCxnSpPr>
        <p:spPr>
          <a:xfrm>
            <a:off x="9890621" y="4055304"/>
            <a:ext cx="1" cy="771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5029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49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Eduardo Santos Barreto</dc:creator>
  <cp:lastModifiedBy>Eduardo Santos Barreto</cp:lastModifiedBy>
  <cp:revision>4</cp:revision>
  <dcterms:created xsi:type="dcterms:W3CDTF">2021-08-20T11:28:33Z</dcterms:created>
  <dcterms:modified xsi:type="dcterms:W3CDTF">2021-08-20T11:47:45Z</dcterms:modified>
</cp:coreProperties>
</file>