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0ED21-344A-D291-3028-66F56240AEC6}" v="29" dt="2021-08-20T12:30:3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NTOS BARRETO" userId="S::eduardo.barreto@portalsesisp.org.br::be1927ac-3341-4c55-990b-eac4d7290b1b" providerId="AD" clId="Web-{B460ED21-344A-D291-3028-66F56240AEC6}"/>
    <pc:docChg chg="modSld">
      <pc:chgData name="EDUARDO SANTOS BARRETO" userId="S::eduardo.barreto@portalsesisp.org.br::be1927ac-3341-4c55-990b-eac4d7290b1b" providerId="AD" clId="Web-{B460ED21-344A-D291-3028-66F56240AEC6}" dt="2021-08-20T12:30:33.097" v="28" actId="20577"/>
      <pc:docMkLst>
        <pc:docMk/>
      </pc:docMkLst>
      <pc:sldChg chg="modSp">
        <pc:chgData name="EDUARDO SANTOS BARRETO" userId="S::eduardo.barreto@portalsesisp.org.br::be1927ac-3341-4c55-990b-eac4d7290b1b" providerId="AD" clId="Web-{B460ED21-344A-D291-3028-66F56240AEC6}" dt="2021-08-20T12:30:33.097" v="28" actId="20577"/>
        <pc:sldMkLst>
          <pc:docMk/>
          <pc:sldMk cId="2626849272" sldId="256"/>
        </pc:sldMkLst>
        <pc:spChg chg="mod">
          <ac:chgData name="EDUARDO SANTOS BARRETO" userId="S::eduardo.barreto@portalsesisp.org.br::be1927ac-3341-4c55-990b-eac4d7290b1b" providerId="AD" clId="Web-{B460ED21-344A-D291-3028-66F56240AEC6}" dt="2021-08-20T12:22:01.582" v="27" actId="1076"/>
          <ac:spMkLst>
            <pc:docMk/>
            <pc:sldMk cId="2626849272" sldId="256"/>
            <ac:spMk id="19" creationId="{5DFB40B6-3A8E-4FA1-9F35-614089E8EDDB}"/>
          </ac:spMkLst>
        </pc:spChg>
        <pc:spChg chg="mod">
          <ac:chgData name="EDUARDO SANTOS BARRETO" userId="S::eduardo.barreto@portalsesisp.org.br::be1927ac-3341-4c55-990b-eac4d7290b1b" providerId="AD" clId="Web-{B460ED21-344A-D291-3028-66F56240AEC6}" dt="2021-08-20T12:30:33.097" v="28" actId="20577"/>
          <ac:spMkLst>
            <pc:docMk/>
            <pc:sldMk cId="2626849272" sldId="256"/>
            <ac:spMk id="62" creationId="{8AAF66D4-5342-4378-8F6F-000CC53BD6C0}"/>
          </ac:spMkLst>
        </pc:spChg>
        <pc:cxnChg chg="mod">
          <ac:chgData name="EDUARDO SANTOS BARRETO" userId="S::eduardo.barreto@portalsesisp.org.br::be1927ac-3341-4c55-990b-eac4d7290b1b" providerId="AD" clId="Web-{B460ED21-344A-D291-3028-66F56240AEC6}" dt="2021-08-20T12:22:01.582" v="27" actId="1076"/>
          <ac:cxnSpMkLst>
            <pc:docMk/>
            <pc:sldMk cId="2626849272" sldId="256"/>
            <ac:cxnSpMk id="58" creationId="{263C6CE1-DC8B-42D9-9646-0DC87218BCF3}"/>
          </ac:cxnSpMkLst>
        </pc:cxnChg>
        <pc:cxnChg chg="mod">
          <ac:chgData name="EDUARDO SANTOS BARRETO" userId="S::eduardo.barreto@portalsesisp.org.br::be1927ac-3341-4c55-990b-eac4d7290b1b" providerId="AD" clId="Web-{B460ED21-344A-D291-3028-66F56240AEC6}" dt="2021-08-20T12:21:47.082" v="25" actId="1076"/>
          <ac:cxnSpMkLst>
            <pc:docMk/>
            <pc:sldMk cId="2626849272" sldId="256"/>
            <ac:cxnSpMk id="71" creationId="{B2C2CAD5-6B28-4B6B-969A-8923A81A5F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25EF5-7C44-410E-B5C2-34BBCBB7A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FF726C-3834-4313-9E15-1F019F9EF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82F691-0717-4330-BB7D-95293820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38463-911E-4BB4-9C90-5D262C97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01029-CC9A-4F07-AD40-D94B4339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47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253B6-9F96-4955-ABC6-26AB5CDB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9C64DA-614D-4D23-B1CB-0E0CF188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7F35A-9EE5-4DB0-9C0B-940A8F07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E7018-D3FE-4AD7-9D4F-12DCB17D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7B807-AA90-4020-88A4-55ABE2BD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2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9F3253-6927-4059-9CDD-FD0A5DB2A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3350F1-67D4-4C39-865F-F1A7A9069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26553-34F7-4A53-B8CA-8FACDF02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07595-F78A-4EFB-81F9-3CE1838A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F632-4F23-48E3-8311-A7829237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0E5D1-B9A9-4036-8965-6571C273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7777E-D4C3-47C4-A66C-8244034B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AF75D-57E6-4238-90C5-2144EFE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540DB-E4FB-4C48-A59B-8733A67A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5EE11-1647-4528-909D-DB0F8C13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97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3923-AAC1-46FF-91A1-0FFD8B08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488537-4320-4769-868C-E70DD95A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D4DDD-7ED8-428F-BCAD-144F398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9AC0E-53D1-45EB-B755-0D17A11C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DFAB7B-C997-4AD4-8A64-C8A1FFE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FA1A-6E68-4469-8E93-C020C7B7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FAE5F-3EB5-46C8-AD4F-84D677ED6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571301-21AF-4917-B25A-CFF7AC09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CCAFB9-C9E0-494C-878B-48852715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923D65-13F1-4864-8E93-461E9186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78CCD-29DA-469B-AD5F-FA2BFA7A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1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1BD9-71F2-43E4-8CEB-A6309ABC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B57AB-041A-438C-8182-6445ED05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C77E09-3B46-489E-8AE3-741886153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C0ECC5-A1D8-42F9-A1FF-769817FE5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A5A0CB-8477-4DEB-B7A1-C959DDB7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AAC679-0625-4027-A44B-A682E2AC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5E7EB0-0FF8-4174-9290-3A34321F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B457AB-F195-4384-B0BE-025253A7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28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E39EA-CE12-4187-AEC8-2FE8B3F1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F8C4AD-2026-4335-9056-A8B73555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73EBA7-61AC-4082-90DF-E0C1CCD9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453A99-54B3-4AC8-AD18-188E5C78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B603F1-18D3-48F4-B923-1567265F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CCC4B5-B263-42B8-A8FD-2CC5EEB2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52766F-D2DA-4964-B1D1-49F843EA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51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044B0-C884-4374-BE89-E40B7509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37A5C-D622-4890-B0CA-5B8FF9D65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D65948-08E1-4BB0-B836-2E5A13058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45896C-6FB3-4992-939B-0E5AFD4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6FDFE-F57F-4BF4-8098-AA2E116C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569BA-B67B-4F66-A6A2-B0C6C24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2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D37A1-3536-4EE0-9DD0-172A7257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E60E96-9E97-4B19-8F83-4839C60DC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577583-093E-441C-8797-E7275C99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E6F22-7169-463A-ABD4-163A270A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1886B-505B-48AA-B678-F6855D52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E51702-6B58-4B52-847C-200646BF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6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3D15AD-49F8-4BB9-9A1B-48735125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470A97-EF6D-4BAB-B601-BDA1ECF3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4CCC6-C6B6-420A-AA66-140F7936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5070-7714-4058-BDDA-027716696555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B6B3D-450B-4340-ADEB-0D46770E9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F176E-FF33-4B74-A917-257358B24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414A-4CE0-4100-B330-344B47195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25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23EBC2-BF3F-4BBE-9594-61D9BEDB22E5}"/>
              </a:ext>
            </a:extLst>
          </p:cNvPr>
          <p:cNvGrpSpPr/>
          <p:nvPr/>
        </p:nvGrpSpPr>
        <p:grpSpPr>
          <a:xfrm>
            <a:off x="4707864" y="860330"/>
            <a:ext cx="2536090" cy="5137341"/>
            <a:chOff x="4827955" y="860330"/>
            <a:chExt cx="2536090" cy="5137341"/>
          </a:xfrm>
        </p:grpSpPr>
        <p:sp>
          <p:nvSpPr>
            <p:cNvPr id="20" name="Fluxograma: Exibir 19">
              <a:extLst>
                <a:ext uri="{FF2B5EF4-FFF2-40B4-BE49-F238E27FC236}">
                  <a16:creationId xmlns:a16="http://schemas.microsoft.com/office/drawing/2014/main" id="{B79D9CB5-E896-43EC-A478-A8F87C24C56A}"/>
                </a:ext>
              </a:extLst>
            </p:cNvPr>
            <p:cNvSpPr/>
            <p:nvPr/>
          </p:nvSpPr>
          <p:spPr>
            <a:xfrm>
              <a:off x="4827955" y="860330"/>
              <a:ext cx="2536090" cy="632572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“Digite a primeira nota: “</a:t>
              </a:r>
            </a:p>
          </p:txBody>
        </p:sp>
        <p:sp>
          <p:nvSpPr>
            <p:cNvPr id="21" name="Fluxograma: Entrada Manual 20">
              <a:extLst>
                <a:ext uri="{FF2B5EF4-FFF2-40B4-BE49-F238E27FC236}">
                  <a16:creationId xmlns:a16="http://schemas.microsoft.com/office/drawing/2014/main" id="{A1A7D905-DB51-4374-BFE9-FB5A2E28BFB3}"/>
                </a:ext>
              </a:extLst>
            </p:cNvPr>
            <p:cNvSpPr/>
            <p:nvPr/>
          </p:nvSpPr>
          <p:spPr>
            <a:xfrm>
              <a:off x="5356547" y="1755854"/>
              <a:ext cx="1478907" cy="652508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PrimeiraNota</a:t>
              </a:r>
              <a:endParaRPr lang="pt-BR" dirty="0"/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3A5A9F14-8E61-45C5-9C32-E624B61E5A2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92902"/>
              <a:ext cx="1" cy="328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uxograma: Exibir 28">
              <a:extLst>
                <a:ext uri="{FF2B5EF4-FFF2-40B4-BE49-F238E27FC236}">
                  <a16:creationId xmlns:a16="http://schemas.microsoft.com/office/drawing/2014/main" id="{249F065C-6302-464F-9D07-20E9F9345435}"/>
                </a:ext>
              </a:extLst>
            </p:cNvPr>
            <p:cNvSpPr/>
            <p:nvPr/>
          </p:nvSpPr>
          <p:spPr>
            <a:xfrm>
              <a:off x="4827959" y="2697521"/>
              <a:ext cx="2536082" cy="632572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“Digite a segunda nota: “</a:t>
              </a:r>
            </a:p>
          </p:txBody>
        </p:sp>
        <p:sp>
          <p:nvSpPr>
            <p:cNvPr id="30" name="Fluxograma: Entrada Manual 29">
              <a:extLst>
                <a:ext uri="{FF2B5EF4-FFF2-40B4-BE49-F238E27FC236}">
                  <a16:creationId xmlns:a16="http://schemas.microsoft.com/office/drawing/2014/main" id="{F53FB333-0D67-4ACC-8D66-0C4F5BC3D2AF}"/>
                </a:ext>
              </a:extLst>
            </p:cNvPr>
            <p:cNvSpPr/>
            <p:nvPr/>
          </p:nvSpPr>
          <p:spPr>
            <a:xfrm>
              <a:off x="5356548" y="3593045"/>
              <a:ext cx="1478905" cy="652508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SegundaNota</a:t>
              </a:r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573E87E-7AFE-473C-9136-619158E66C3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30093"/>
              <a:ext cx="1" cy="328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A5C6A44-20B1-4450-B948-9CA2A57F6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408362"/>
              <a:ext cx="1" cy="289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xograma: Exibir 48">
              <a:extLst>
                <a:ext uri="{FF2B5EF4-FFF2-40B4-BE49-F238E27FC236}">
                  <a16:creationId xmlns:a16="http://schemas.microsoft.com/office/drawing/2014/main" id="{5B046C2C-767D-4CA1-BE22-D783AD24EA96}"/>
                </a:ext>
              </a:extLst>
            </p:cNvPr>
            <p:cNvSpPr/>
            <p:nvPr/>
          </p:nvSpPr>
          <p:spPr>
            <a:xfrm>
              <a:off x="4827959" y="4449639"/>
              <a:ext cx="2536082" cy="632572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“Digite a terceira nota: “</a:t>
              </a:r>
            </a:p>
          </p:txBody>
        </p:sp>
        <p:sp>
          <p:nvSpPr>
            <p:cNvPr id="50" name="Fluxograma: Entrada Manual 49">
              <a:extLst>
                <a:ext uri="{FF2B5EF4-FFF2-40B4-BE49-F238E27FC236}">
                  <a16:creationId xmlns:a16="http://schemas.microsoft.com/office/drawing/2014/main" id="{B489B20B-E3D7-4D65-9408-0842F8C352F4}"/>
                </a:ext>
              </a:extLst>
            </p:cNvPr>
            <p:cNvSpPr/>
            <p:nvPr/>
          </p:nvSpPr>
          <p:spPr>
            <a:xfrm>
              <a:off x="5356548" y="5345163"/>
              <a:ext cx="1478905" cy="652508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TerceiraNota</a:t>
              </a:r>
              <a:endParaRPr lang="pt-BR" dirty="0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01B9901E-25D8-4EFB-B3FB-F4E5E93CE669}"/>
                </a:ext>
              </a:extLst>
            </p:cNvPr>
            <p:cNvCxnSpPr/>
            <p:nvPr/>
          </p:nvCxnSpPr>
          <p:spPr>
            <a:xfrm flipH="1">
              <a:off x="6096000" y="4245553"/>
              <a:ext cx="1" cy="20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8BA7CEFC-E343-4671-B705-6042E1D0BB2C}"/>
                </a:ext>
              </a:extLst>
            </p:cNvPr>
            <p:cNvCxnSpPr/>
            <p:nvPr/>
          </p:nvCxnSpPr>
          <p:spPr>
            <a:xfrm>
              <a:off x="6096000" y="5082211"/>
              <a:ext cx="1" cy="328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78B6A1AA-E4DC-410C-9AC0-B3EAEB78B9CC}"/>
              </a:ext>
            </a:extLst>
          </p:cNvPr>
          <p:cNvSpPr/>
          <p:nvPr/>
        </p:nvSpPr>
        <p:spPr>
          <a:xfrm>
            <a:off x="1649834" y="1119438"/>
            <a:ext cx="1107347" cy="4530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FA7BCF16-009E-426E-B72E-D3BFCD5B82F3}"/>
              </a:ext>
            </a:extLst>
          </p:cNvPr>
          <p:cNvSpPr/>
          <p:nvPr/>
        </p:nvSpPr>
        <p:spPr>
          <a:xfrm>
            <a:off x="1045826" y="1807336"/>
            <a:ext cx="2315361" cy="562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PrimeiraNota</a:t>
            </a:r>
            <a:r>
              <a:rPr lang="pt-BR" dirty="0"/>
              <a:t> : Real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1BBB208A-38DE-46D0-B367-20545F361870}"/>
              </a:ext>
            </a:extLst>
          </p:cNvPr>
          <p:cNvSpPr/>
          <p:nvPr/>
        </p:nvSpPr>
        <p:spPr>
          <a:xfrm>
            <a:off x="1045826" y="2520400"/>
            <a:ext cx="2315361" cy="562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SegundaNota</a:t>
            </a:r>
            <a:r>
              <a:rPr lang="pt-BR" dirty="0"/>
              <a:t> : Real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1A7031EB-B5F8-48FE-9C0C-FB03035D2BC6}"/>
              </a:ext>
            </a:extLst>
          </p:cNvPr>
          <p:cNvSpPr/>
          <p:nvPr/>
        </p:nvSpPr>
        <p:spPr>
          <a:xfrm>
            <a:off x="1045826" y="3233464"/>
            <a:ext cx="2315361" cy="562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TerceiraNota</a:t>
            </a:r>
            <a:r>
              <a:rPr lang="pt-BR" dirty="0"/>
              <a:t> : Real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30B19581-CCDC-417F-B7A0-D6943EEC48F8}"/>
              </a:ext>
            </a:extLst>
          </p:cNvPr>
          <p:cNvSpPr/>
          <p:nvPr/>
        </p:nvSpPr>
        <p:spPr>
          <a:xfrm>
            <a:off x="1045826" y="3946528"/>
            <a:ext cx="2315361" cy="562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MediaNotas</a:t>
            </a:r>
            <a:r>
              <a:rPr lang="pt-BR" dirty="0"/>
              <a:t> : Real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A8DB16-9162-4B18-BE20-2101298BC11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03507" y="1572444"/>
            <a:ext cx="1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BF098A6-57DE-4AA9-8A89-535AE84EFC9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03507" y="2369398"/>
            <a:ext cx="0" cy="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43272E7-EC12-4B75-8DD2-8B7C04D2614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3507" y="3082462"/>
            <a:ext cx="0" cy="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95E8DB2-120B-47FF-8F01-ACB191EF895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3507" y="3795526"/>
            <a:ext cx="0" cy="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Exibir 18">
            <a:extLst>
              <a:ext uri="{FF2B5EF4-FFF2-40B4-BE49-F238E27FC236}">
                <a16:creationId xmlns:a16="http://schemas.microsoft.com/office/drawing/2014/main" id="{5DFB40B6-3A8E-4FA1-9F35-614089E8EDDB}"/>
              </a:ext>
            </a:extLst>
          </p:cNvPr>
          <p:cNvSpPr/>
          <p:nvPr/>
        </p:nvSpPr>
        <p:spPr>
          <a:xfrm>
            <a:off x="580013" y="4714409"/>
            <a:ext cx="3246986" cy="111595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“Este fluxograma </a:t>
            </a:r>
            <a:r>
              <a:rPr lang="pt-BR"/>
              <a:t>recebe três notas e mostra a média delas</a:t>
            </a:r>
            <a:r>
              <a:rPr lang="pt-BR" dirty="0"/>
              <a:t>”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63C6CE1-DC8B-42D9-9646-0DC87218BCF3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2203506" y="4508590"/>
            <a:ext cx="1" cy="20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98791492-72FA-43CA-8237-B7430A80CA73}"/>
              </a:ext>
            </a:extLst>
          </p:cNvPr>
          <p:cNvSpPr/>
          <p:nvPr/>
        </p:nvSpPr>
        <p:spPr>
          <a:xfrm>
            <a:off x="9434818" y="4314038"/>
            <a:ext cx="1107347" cy="4530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61" name="Fluxograma: Processo 60">
            <a:extLst>
              <a:ext uri="{FF2B5EF4-FFF2-40B4-BE49-F238E27FC236}">
                <a16:creationId xmlns:a16="http://schemas.microsoft.com/office/drawing/2014/main" id="{411A44A5-49B5-449B-8D9E-81F0D7E460B7}"/>
              </a:ext>
            </a:extLst>
          </p:cNvPr>
          <p:cNvSpPr/>
          <p:nvPr/>
        </p:nvSpPr>
        <p:spPr>
          <a:xfrm>
            <a:off x="8363517" y="2090956"/>
            <a:ext cx="3249949" cy="9685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MediaNotas</a:t>
            </a:r>
            <a:r>
              <a:rPr lang="pt-BR" dirty="0"/>
              <a:t> = (</a:t>
            </a:r>
            <a:r>
              <a:rPr lang="pt-BR" dirty="0" err="1"/>
              <a:t>PrimeiraNota</a:t>
            </a:r>
            <a:r>
              <a:rPr lang="pt-BR" dirty="0"/>
              <a:t> + </a:t>
            </a:r>
            <a:r>
              <a:rPr lang="pt-BR" dirty="0" err="1"/>
              <a:t>SegundaNota</a:t>
            </a:r>
            <a:r>
              <a:rPr lang="pt-BR" dirty="0"/>
              <a:t> + </a:t>
            </a:r>
            <a:r>
              <a:rPr lang="pt-BR" dirty="0" err="1"/>
              <a:t>TerceiraNota</a:t>
            </a:r>
            <a:r>
              <a:rPr lang="pt-BR" dirty="0"/>
              <a:t>)/3</a:t>
            </a:r>
          </a:p>
        </p:txBody>
      </p:sp>
      <p:sp>
        <p:nvSpPr>
          <p:cNvPr id="62" name="Fluxograma: Exibir 61">
            <a:extLst>
              <a:ext uri="{FF2B5EF4-FFF2-40B4-BE49-F238E27FC236}">
                <a16:creationId xmlns:a16="http://schemas.microsoft.com/office/drawing/2014/main" id="{8AAF66D4-5342-4378-8F6F-000CC53BD6C0}"/>
              </a:ext>
            </a:extLst>
          </p:cNvPr>
          <p:cNvSpPr/>
          <p:nvPr/>
        </p:nvSpPr>
        <p:spPr>
          <a:xfrm>
            <a:off x="8448353" y="3416252"/>
            <a:ext cx="3080277" cy="63257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“A média das notas é: “ </a:t>
            </a:r>
            <a:r>
              <a:rPr lang="pt-BR"/>
              <a:t>MediaNotas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12FF926-7003-471D-ADB8-04D583E37ECF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988492" y="3059513"/>
            <a:ext cx="0" cy="35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DEB0C74-D592-4EA5-A344-49AD651D4ABF}"/>
              </a:ext>
            </a:extLst>
          </p:cNvPr>
          <p:cNvCxnSpPr>
            <a:stCxn id="62" idx="2"/>
            <a:endCxn id="5" idx="0"/>
          </p:cNvCxnSpPr>
          <p:nvPr/>
        </p:nvCxnSpPr>
        <p:spPr>
          <a:xfrm>
            <a:off x="9988492" y="4048824"/>
            <a:ext cx="0" cy="26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B2C2CAD5-6B28-4B6B-969A-8923A81A5F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7471" y="1491280"/>
            <a:ext cx="5015942" cy="3735680"/>
          </a:xfrm>
          <a:prstGeom prst="bentConnector5">
            <a:avLst>
              <a:gd name="adj1" fmla="val -4557"/>
              <a:gd name="adj2" fmla="val 54757"/>
              <a:gd name="adj3" fmla="val 104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BDC91EF6-9C50-48F1-BBE6-6A70B12DB827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 flipH="1" flipV="1">
            <a:off x="6028843" y="2038023"/>
            <a:ext cx="3906715" cy="4012582"/>
          </a:xfrm>
          <a:prstGeom prst="bentConnector5">
            <a:avLst>
              <a:gd name="adj1" fmla="val -5851"/>
              <a:gd name="adj2" fmla="val 38966"/>
              <a:gd name="adj3" fmla="val 105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4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Santos Barreto</dc:creator>
  <cp:lastModifiedBy>Eduardo Santos Barreto</cp:lastModifiedBy>
  <cp:revision>8</cp:revision>
  <dcterms:created xsi:type="dcterms:W3CDTF">2021-08-20T11:58:46Z</dcterms:created>
  <dcterms:modified xsi:type="dcterms:W3CDTF">2021-08-20T12:30:33Z</dcterms:modified>
</cp:coreProperties>
</file>