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BA280-56B9-4ACD-ABEE-5632549D0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DEE50F-A042-42BE-B364-DB0819E99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CF8E1A-0D39-4F5E-8B89-4F212DEB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4EB-C2F1-4D6E-823F-88F3CBDE28F9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4A9487-42F4-41EC-B4F1-0AEB8F68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50E263-25CD-4BBE-A61C-07434D45B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59BC4-1B98-4F5E-B870-212172DAC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19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461B9-70BB-46BD-A5E6-DC07B85B7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BD8E88-943A-458A-889C-4E0F60B18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B5B1C3-B76D-48DA-8430-1F784646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4EB-C2F1-4D6E-823F-88F3CBDE28F9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3D2B64-57ED-4A09-9562-E1F3F05A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C8DE36-0BD4-43BE-B8DC-1BD99883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59BC4-1B98-4F5E-B870-212172DAC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19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26350C-C834-4485-B3E0-C49A4D5E8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52E313-3076-4313-A71A-E0B7CF894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090146-76B1-44FF-B751-622B1B9B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4EB-C2F1-4D6E-823F-88F3CBDE28F9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F70D70-5910-4FAA-9396-53DAE5210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6E0A7E-1760-49E9-A1B8-3AB96610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59BC4-1B98-4F5E-B870-212172DAC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37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01D95-908C-4CF7-A307-03AF84429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D1E978-5D51-4418-ADA0-1F5EEAEFE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896858-4370-4B05-BA26-80C42917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4EB-C2F1-4D6E-823F-88F3CBDE28F9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2B3AFE-1AF8-4943-AC7B-77CF7318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565C5D-59DB-4159-9282-E310641D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59BC4-1B98-4F5E-B870-212172DAC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39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45B1B-1108-46F3-AD42-7AA86ACAC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ED5655-DFE8-4F2A-A32B-5AD24A053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08A1CA-E29E-4D52-A739-EAFE7E27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4EB-C2F1-4D6E-823F-88F3CBDE28F9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A80959-036B-43BF-BD33-800D84B9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1D26DF-1CDE-44E4-8D27-5EE3399EF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59BC4-1B98-4F5E-B870-212172DAC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40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B4731-C584-4ACE-B034-B89C658D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25A591-BEB9-4008-9362-EC18C1B8D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58602A-A45D-48FC-BD90-762EF1976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9BA945-A628-45B5-9D7D-2EF6289EF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4EB-C2F1-4D6E-823F-88F3CBDE28F9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91E40C-2F1D-4A89-B6E3-5E984400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13EEEC-4B5C-4F02-B713-B2C36E73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59BC4-1B98-4F5E-B870-212172DAC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62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FC498-4D57-4EBC-BF8E-5A9E1654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67BD8E-C6C6-4492-9557-CABD61280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A1657A-D59B-48A4-A7AD-016FBEE33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578FDF-0CE3-4047-8263-80790A3A7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B73B6F9-CBB3-4FFE-8069-4C2D52598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A3ECEA9-664B-4FF1-AA4A-CB9642F0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4EB-C2F1-4D6E-823F-88F3CBDE28F9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306E7C9-2F72-45C1-B420-83D2E16CC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E32A6C8-EC0B-4A34-BD8A-4AFA7E145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59BC4-1B98-4F5E-B870-212172DAC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33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1F8848-E577-414F-B5B4-116B6EA88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971F1EF-0560-4CB0-89D1-C1B1475B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4EB-C2F1-4D6E-823F-88F3CBDE28F9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9ADBBC7-962D-4123-9D94-DA592B1E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813A187-F98B-477D-8B3B-4B2ECE09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59BC4-1B98-4F5E-B870-212172DAC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71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0606EC4-EB73-4755-BC0D-BC156356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4EB-C2F1-4D6E-823F-88F3CBDE28F9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AF280ED-854D-47D9-8BD1-F481F6C98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3B598C2-1FF1-44DB-80D2-77732185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59BC4-1B98-4F5E-B870-212172DAC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73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49574-66A8-49EC-8F50-9203DD266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AEE02E-A875-4737-AAC9-CF6233F8F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999CB5-5948-4DB3-BC20-E1F48BD93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E04BAC-FBC6-4365-8559-A2FBBAB1F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4EB-C2F1-4D6E-823F-88F3CBDE28F9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82A00B-3A3D-480E-AF56-A8C00868F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1318DA-041E-4AB0-8A52-D72FC823B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59BC4-1B98-4F5E-B870-212172DAC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81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A571E-CEAE-4170-946C-4DF250A38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05001AB-42F3-40CA-BE63-6D22860396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62FC8A-FCEE-473E-9E56-93DBBC781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B1CD3E-78D1-4376-BD56-1FE79D97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14EB-C2F1-4D6E-823F-88F3CBDE28F9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374593-18C8-4225-8681-AEBD7967F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B4A481-67E6-4902-86C7-0ACEC768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59BC4-1B98-4F5E-B870-212172DAC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49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9AE8068-F008-481B-8579-56A600443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B522F3-7E65-4E26-A321-512AA439B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C3DE9A-0350-484E-825C-D27607227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714EB-C2F1-4D6E-823F-88F3CBDE28F9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210095-A145-4D76-AEB5-197B1A7D3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39C72-6E51-4335-B604-B4CF20786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59BC4-1B98-4F5E-B870-212172DAC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56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>
            <a:extLst>
              <a:ext uri="{FF2B5EF4-FFF2-40B4-BE49-F238E27FC236}">
                <a16:creationId xmlns:a16="http://schemas.microsoft.com/office/drawing/2014/main" id="{229A3D32-0EBF-4DF4-9618-36D703F2FA66}"/>
              </a:ext>
            </a:extLst>
          </p:cNvPr>
          <p:cNvGrpSpPr/>
          <p:nvPr/>
        </p:nvGrpSpPr>
        <p:grpSpPr>
          <a:xfrm>
            <a:off x="522403" y="1157682"/>
            <a:ext cx="2773960" cy="4542635"/>
            <a:chOff x="522403" y="1090568"/>
            <a:chExt cx="2773960" cy="4542635"/>
          </a:xfrm>
        </p:grpSpPr>
        <p:sp>
          <p:nvSpPr>
            <p:cNvPr id="4" name="Fluxograma: Terminação 3">
              <a:extLst>
                <a:ext uri="{FF2B5EF4-FFF2-40B4-BE49-F238E27FC236}">
                  <a16:creationId xmlns:a16="http://schemas.microsoft.com/office/drawing/2014/main" id="{9955CE9E-ECB8-416D-8C08-810FBDA1376B}"/>
                </a:ext>
              </a:extLst>
            </p:cNvPr>
            <p:cNvSpPr/>
            <p:nvPr/>
          </p:nvSpPr>
          <p:spPr>
            <a:xfrm>
              <a:off x="1400961" y="1090568"/>
              <a:ext cx="1016845" cy="335559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Inicio</a:t>
              </a:r>
            </a:p>
          </p:txBody>
        </p:sp>
        <p:sp>
          <p:nvSpPr>
            <p:cNvPr id="5" name="Fluxograma: Processo 4">
              <a:extLst>
                <a:ext uri="{FF2B5EF4-FFF2-40B4-BE49-F238E27FC236}">
                  <a16:creationId xmlns:a16="http://schemas.microsoft.com/office/drawing/2014/main" id="{11CCCBF1-AE2D-424E-BD5B-6AC3521EEF26}"/>
                </a:ext>
              </a:extLst>
            </p:cNvPr>
            <p:cNvSpPr/>
            <p:nvPr/>
          </p:nvSpPr>
          <p:spPr>
            <a:xfrm>
              <a:off x="1039469" y="1648434"/>
              <a:ext cx="1739828" cy="50334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Lado</a:t>
              </a:r>
            </a:p>
          </p:txBody>
        </p:sp>
        <p:sp>
          <p:nvSpPr>
            <p:cNvPr id="6" name="Fluxograma: Processo 5">
              <a:extLst>
                <a:ext uri="{FF2B5EF4-FFF2-40B4-BE49-F238E27FC236}">
                  <a16:creationId xmlns:a16="http://schemas.microsoft.com/office/drawing/2014/main" id="{24015BF2-D389-41C2-9249-A60088652E15}"/>
                </a:ext>
              </a:extLst>
            </p:cNvPr>
            <p:cNvSpPr/>
            <p:nvPr/>
          </p:nvSpPr>
          <p:spPr>
            <a:xfrm>
              <a:off x="1039469" y="2359401"/>
              <a:ext cx="1739828" cy="50334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Altura</a:t>
              </a:r>
            </a:p>
          </p:txBody>
        </p:sp>
        <p:sp>
          <p:nvSpPr>
            <p:cNvPr id="7" name="Fluxograma: Processo 6">
              <a:extLst>
                <a:ext uri="{FF2B5EF4-FFF2-40B4-BE49-F238E27FC236}">
                  <a16:creationId xmlns:a16="http://schemas.microsoft.com/office/drawing/2014/main" id="{A3543EBD-0CB8-43E7-A11A-F077120D731D}"/>
                </a:ext>
              </a:extLst>
            </p:cNvPr>
            <p:cNvSpPr/>
            <p:nvPr/>
          </p:nvSpPr>
          <p:spPr>
            <a:xfrm>
              <a:off x="1039469" y="3070368"/>
              <a:ext cx="1739828" cy="50334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Profundidade</a:t>
              </a:r>
            </a:p>
          </p:txBody>
        </p:sp>
        <p:sp>
          <p:nvSpPr>
            <p:cNvPr id="8" name="Fluxograma: Processo 7">
              <a:extLst>
                <a:ext uri="{FF2B5EF4-FFF2-40B4-BE49-F238E27FC236}">
                  <a16:creationId xmlns:a16="http://schemas.microsoft.com/office/drawing/2014/main" id="{DBDDA2D3-0F2E-4007-972D-A78358D73EE2}"/>
                </a:ext>
              </a:extLst>
            </p:cNvPr>
            <p:cNvSpPr/>
            <p:nvPr/>
          </p:nvSpPr>
          <p:spPr>
            <a:xfrm>
              <a:off x="1039469" y="3781335"/>
              <a:ext cx="1739828" cy="50334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Capacidade</a:t>
              </a:r>
            </a:p>
          </p:txBody>
        </p:sp>
        <p:sp>
          <p:nvSpPr>
            <p:cNvPr id="9" name="Fluxograma: Exibir 8">
              <a:extLst>
                <a:ext uri="{FF2B5EF4-FFF2-40B4-BE49-F238E27FC236}">
                  <a16:creationId xmlns:a16="http://schemas.microsoft.com/office/drawing/2014/main" id="{400BB3A4-71D9-4463-A5D5-47D237817A86}"/>
                </a:ext>
              </a:extLst>
            </p:cNvPr>
            <p:cNvSpPr/>
            <p:nvPr/>
          </p:nvSpPr>
          <p:spPr>
            <a:xfrm>
              <a:off x="522403" y="4492302"/>
              <a:ext cx="2773960" cy="1140901"/>
            </a:xfrm>
            <a:prstGeom prst="flowChartDisp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“Este programa calcula o volume de um aquário em litros, dados lado, altura e profundidade em cm”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BE720585-16F3-4817-A01D-7AB0ABA78760}"/>
              </a:ext>
            </a:extLst>
          </p:cNvPr>
          <p:cNvGrpSpPr/>
          <p:nvPr/>
        </p:nvGrpSpPr>
        <p:grpSpPr>
          <a:xfrm>
            <a:off x="4424110" y="568354"/>
            <a:ext cx="2627852" cy="5721291"/>
            <a:chOff x="3907173" y="687897"/>
            <a:chExt cx="2627852" cy="5721291"/>
          </a:xfrm>
        </p:grpSpPr>
        <p:sp>
          <p:nvSpPr>
            <p:cNvPr id="10" name="Fluxograma: Exibir 9">
              <a:extLst>
                <a:ext uri="{FF2B5EF4-FFF2-40B4-BE49-F238E27FC236}">
                  <a16:creationId xmlns:a16="http://schemas.microsoft.com/office/drawing/2014/main" id="{16DE2B4D-C236-4D9F-8F97-3F1B7D3DD27C}"/>
                </a:ext>
              </a:extLst>
            </p:cNvPr>
            <p:cNvSpPr/>
            <p:nvPr/>
          </p:nvSpPr>
          <p:spPr>
            <a:xfrm>
              <a:off x="3907173" y="687897"/>
              <a:ext cx="2627852" cy="882942"/>
            </a:xfrm>
            <a:prstGeom prst="flowChartDisp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“Digite o lado (em cm): “</a:t>
              </a:r>
            </a:p>
          </p:txBody>
        </p:sp>
        <p:sp>
          <p:nvSpPr>
            <p:cNvPr id="2" name="Fluxograma: Entrada Manual 1">
              <a:extLst>
                <a:ext uri="{FF2B5EF4-FFF2-40B4-BE49-F238E27FC236}">
                  <a16:creationId xmlns:a16="http://schemas.microsoft.com/office/drawing/2014/main" id="{604F9D55-3F59-487E-84D5-D54CDF2200D0}"/>
                </a:ext>
              </a:extLst>
            </p:cNvPr>
            <p:cNvSpPr/>
            <p:nvPr/>
          </p:nvSpPr>
          <p:spPr>
            <a:xfrm>
              <a:off x="4449275" y="1690381"/>
              <a:ext cx="1543646" cy="713067"/>
            </a:xfrm>
            <a:prstGeom prst="flowChartManualIn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Lado</a:t>
              </a:r>
            </a:p>
          </p:txBody>
        </p:sp>
        <p:sp>
          <p:nvSpPr>
            <p:cNvPr id="13" name="Fluxograma: Exibir 12">
              <a:extLst>
                <a:ext uri="{FF2B5EF4-FFF2-40B4-BE49-F238E27FC236}">
                  <a16:creationId xmlns:a16="http://schemas.microsoft.com/office/drawing/2014/main" id="{BA07FB54-20C2-4AE0-BA02-492CCE06270A}"/>
                </a:ext>
              </a:extLst>
            </p:cNvPr>
            <p:cNvSpPr/>
            <p:nvPr/>
          </p:nvSpPr>
          <p:spPr>
            <a:xfrm>
              <a:off x="3907173" y="2690767"/>
              <a:ext cx="2627852" cy="882942"/>
            </a:xfrm>
            <a:prstGeom prst="flowChartDisp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“Digite a altura(em cm): “</a:t>
              </a:r>
            </a:p>
          </p:txBody>
        </p:sp>
        <p:sp>
          <p:nvSpPr>
            <p:cNvPr id="14" name="Fluxograma: Entrada Manual 13">
              <a:extLst>
                <a:ext uri="{FF2B5EF4-FFF2-40B4-BE49-F238E27FC236}">
                  <a16:creationId xmlns:a16="http://schemas.microsoft.com/office/drawing/2014/main" id="{03BC80CA-B304-4E90-8708-312B0657D0A1}"/>
                </a:ext>
              </a:extLst>
            </p:cNvPr>
            <p:cNvSpPr/>
            <p:nvPr/>
          </p:nvSpPr>
          <p:spPr>
            <a:xfrm>
              <a:off x="4449275" y="3693251"/>
              <a:ext cx="1543646" cy="713067"/>
            </a:xfrm>
            <a:prstGeom prst="flowChartManualIn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Altura</a:t>
              </a:r>
            </a:p>
          </p:txBody>
        </p:sp>
        <p:sp>
          <p:nvSpPr>
            <p:cNvPr id="15" name="Fluxograma: Exibir 14">
              <a:extLst>
                <a:ext uri="{FF2B5EF4-FFF2-40B4-BE49-F238E27FC236}">
                  <a16:creationId xmlns:a16="http://schemas.microsoft.com/office/drawing/2014/main" id="{B385330D-F7BC-44CF-983A-111723AF2716}"/>
                </a:ext>
              </a:extLst>
            </p:cNvPr>
            <p:cNvSpPr/>
            <p:nvPr/>
          </p:nvSpPr>
          <p:spPr>
            <a:xfrm>
              <a:off x="3907173" y="4693637"/>
              <a:ext cx="2627852" cy="882942"/>
            </a:xfrm>
            <a:prstGeom prst="flowChartDisp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“Digite a profundidade(em cm): “</a:t>
              </a:r>
            </a:p>
          </p:txBody>
        </p:sp>
        <p:sp>
          <p:nvSpPr>
            <p:cNvPr id="16" name="Fluxograma: Entrada Manual 15">
              <a:extLst>
                <a:ext uri="{FF2B5EF4-FFF2-40B4-BE49-F238E27FC236}">
                  <a16:creationId xmlns:a16="http://schemas.microsoft.com/office/drawing/2014/main" id="{C02A7007-9131-46C4-812D-C19F0DA29970}"/>
                </a:ext>
              </a:extLst>
            </p:cNvPr>
            <p:cNvSpPr/>
            <p:nvPr/>
          </p:nvSpPr>
          <p:spPr>
            <a:xfrm>
              <a:off x="4449275" y="5696121"/>
              <a:ext cx="1543646" cy="713067"/>
            </a:xfrm>
            <a:prstGeom prst="flowChartManualIn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Profundidade</a:t>
              </a:r>
            </a:p>
          </p:txBody>
        </p:sp>
      </p:grp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681FD944-DC99-4392-853B-792B7B1AFE32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909383" y="1493241"/>
            <a:ext cx="1" cy="222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F63AD6D0-89E5-4AE7-8D22-C8B4BC13175E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909383" y="2218889"/>
            <a:ext cx="0" cy="20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A7EF2EDE-5495-491D-A5AD-4027ED9D2A3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909383" y="2929856"/>
            <a:ext cx="0" cy="20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B450B1E8-E692-4590-902B-F31CE8C117B7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909383" y="3640823"/>
            <a:ext cx="0" cy="20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FFBE4B4E-5D52-4452-9D1F-08A76F80BA36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909383" y="4351790"/>
            <a:ext cx="0" cy="20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496CA51B-E9B4-47AB-9446-1807DD9A721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 flipH="1" flipV="1">
            <a:off x="1257727" y="1220009"/>
            <a:ext cx="5131963" cy="3828653"/>
          </a:xfrm>
          <a:prstGeom prst="bentConnector5">
            <a:avLst>
              <a:gd name="adj1" fmla="val -4454"/>
              <a:gd name="adj2" fmla="val 50954"/>
              <a:gd name="adj3" fmla="val 1044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D9FAECF3-763E-4908-94E8-89D05A3BDAAB}"/>
              </a:ext>
            </a:extLst>
          </p:cNvPr>
          <p:cNvCxnSpPr>
            <a:cxnSpLocks/>
            <a:stCxn id="10" idx="2"/>
            <a:endCxn id="2" idx="0"/>
          </p:cNvCxnSpPr>
          <p:nvPr/>
        </p:nvCxnSpPr>
        <p:spPr>
          <a:xfrm flipH="1">
            <a:off x="5738035" y="1451296"/>
            <a:ext cx="1" cy="19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99EDFC20-3284-4583-98AC-A0F378BCE79C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>
            <a:off x="5738035" y="2283905"/>
            <a:ext cx="1" cy="287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EB1A777F-6DE5-4B53-A69F-1ED679F9ECB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5738035" y="3454166"/>
            <a:ext cx="1" cy="190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F0CAE9CA-FDB3-418D-A7AF-C52BB2CC11E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5738035" y="4286775"/>
            <a:ext cx="1" cy="287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904F3983-D2DA-4837-BA3D-462C982E8848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5738035" y="5457036"/>
            <a:ext cx="1" cy="19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do 45">
            <a:extLst>
              <a:ext uri="{FF2B5EF4-FFF2-40B4-BE49-F238E27FC236}">
                <a16:creationId xmlns:a16="http://schemas.microsoft.com/office/drawing/2014/main" id="{E16AC597-96EB-4506-BF75-F7AA1420074D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rot="5400000" flipH="1" flipV="1">
            <a:off x="5616785" y="2262016"/>
            <a:ext cx="4148879" cy="3906380"/>
          </a:xfrm>
          <a:prstGeom prst="bentConnector5">
            <a:avLst>
              <a:gd name="adj1" fmla="val -5510"/>
              <a:gd name="adj2" fmla="val 44991"/>
              <a:gd name="adj3" fmla="val 1055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9DDE4E9E-8C55-4D8E-A65C-7F0CDBE2B1A6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9644415" y="3053068"/>
            <a:ext cx="1" cy="22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9D356CB3-0748-4D41-B30D-8BE47EEDD0E0}"/>
              </a:ext>
            </a:extLst>
          </p:cNvPr>
          <p:cNvGrpSpPr/>
          <p:nvPr/>
        </p:nvGrpSpPr>
        <p:grpSpPr>
          <a:xfrm>
            <a:off x="8330490" y="2140766"/>
            <a:ext cx="2627852" cy="2576469"/>
            <a:chOff x="8330490" y="2437526"/>
            <a:chExt cx="2627852" cy="2576469"/>
          </a:xfrm>
        </p:grpSpPr>
        <p:sp>
          <p:nvSpPr>
            <p:cNvPr id="17" name="Fluxograma: Processo 16">
              <a:extLst>
                <a:ext uri="{FF2B5EF4-FFF2-40B4-BE49-F238E27FC236}">
                  <a16:creationId xmlns:a16="http://schemas.microsoft.com/office/drawing/2014/main" id="{09F48471-A4E3-47F6-BFD3-F92752B03D9D}"/>
                </a:ext>
              </a:extLst>
            </p:cNvPr>
            <p:cNvSpPr/>
            <p:nvPr/>
          </p:nvSpPr>
          <p:spPr>
            <a:xfrm>
              <a:off x="8481269" y="2437526"/>
              <a:ext cx="2326292" cy="91230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Capacidade = (Lado*Altura*Profundidade)/1000</a:t>
              </a:r>
            </a:p>
          </p:txBody>
        </p:sp>
        <p:sp>
          <p:nvSpPr>
            <p:cNvPr id="18" name="Fluxograma: Exibir 17">
              <a:extLst>
                <a:ext uri="{FF2B5EF4-FFF2-40B4-BE49-F238E27FC236}">
                  <a16:creationId xmlns:a16="http://schemas.microsoft.com/office/drawing/2014/main" id="{EECC4978-39F8-4BFC-B1F5-34A4F03F22E5}"/>
                </a:ext>
              </a:extLst>
            </p:cNvPr>
            <p:cNvSpPr/>
            <p:nvPr/>
          </p:nvSpPr>
          <p:spPr>
            <a:xfrm>
              <a:off x="8330490" y="3572661"/>
              <a:ext cx="2627852" cy="882942"/>
            </a:xfrm>
            <a:prstGeom prst="flowChartDisp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“A capacidade é de “ Capacidade “ litros”</a:t>
              </a:r>
            </a:p>
          </p:txBody>
        </p:sp>
        <p:sp>
          <p:nvSpPr>
            <p:cNvPr id="53" name="Fluxograma: Terminação 52">
              <a:extLst>
                <a:ext uri="{FF2B5EF4-FFF2-40B4-BE49-F238E27FC236}">
                  <a16:creationId xmlns:a16="http://schemas.microsoft.com/office/drawing/2014/main" id="{25657A03-2AE0-4D8D-A96E-59F223EB6FB1}"/>
                </a:ext>
              </a:extLst>
            </p:cNvPr>
            <p:cNvSpPr/>
            <p:nvPr/>
          </p:nvSpPr>
          <p:spPr>
            <a:xfrm>
              <a:off x="9143316" y="4678436"/>
              <a:ext cx="1016845" cy="335559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Fim</a:t>
              </a:r>
            </a:p>
          </p:txBody>
        </p:sp>
      </p:grp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AFD1BBF1-2AF0-412C-BC7E-47B67426DB2A}"/>
              </a:ext>
            </a:extLst>
          </p:cNvPr>
          <p:cNvCxnSpPr>
            <a:stCxn id="18" idx="2"/>
            <a:endCxn id="53" idx="0"/>
          </p:cNvCxnSpPr>
          <p:nvPr/>
        </p:nvCxnSpPr>
        <p:spPr>
          <a:xfrm>
            <a:off x="9644416" y="4158843"/>
            <a:ext cx="7323" cy="22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6761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Santos Barreto</dc:creator>
  <cp:lastModifiedBy>Eduardo Santos Barreto</cp:lastModifiedBy>
  <cp:revision>3</cp:revision>
  <dcterms:created xsi:type="dcterms:W3CDTF">2021-08-20T13:06:05Z</dcterms:created>
  <dcterms:modified xsi:type="dcterms:W3CDTF">2021-08-27T11:01:36Z</dcterms:modified>
</cp:coreProperties>
</file>