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24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6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8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9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0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5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59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4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8B51-CE2E-47EB-9341-E0F6784E4FF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12A0-63A5-498B-9401-2E501F177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50">
            <a:extLst>
              <a:ext uri="{FF2B5EF4-FFF2-40B4-BE49-F238E27FC236}">
                <a16:creationId xmlns:a16="http://schemas.microsoft.com/office/drawing/2014/main" id="{046B464D-6C08-44D6-B1F2-5B50921A420E}"/>
              </a:ext>
            </a:extLst>
          </p:cNvPr>
          <p:cNvGrpSpPr/>
          <p:nvPr/>
        </p:nvGrpSpPr>
        <p:grpSpPr>
          <a:xfrm>
            <a:off x="30305828" y="1240971"/>
            <a:ext cx="9601200" cy="16524514"/>
            <a:chOff x="20802600" y="1240971"/>
            <a:chExt cx="9601200" cy="16524514"/>
          </a:xfrm>
        </p:grpSpPr>
        <p:sp>
          <p:nvSpPr>
            <p:cNvPr id="25" name="Fluxograma: Entrada Manual 24">
              <a:extLst>
                <a:ext uri="{FF2B5EF4-FFF2-40B4-BE49-F238E27FC236}">
                  <a16:creationId xmlns:a16="http://schemas.microsoft.com/office/drawing/2014/main" id="{898ACD29-F418-4138-A381-D5A6FCCAB6AE}"/>
                </a:ext>
              </a:extLst>
            </p:cNvPr>
            <p:cNvSpPr/>
            <p:nvPr/>
          </p:nvSpPr>
          <p:spPr>
            <a:xfrm>
              <a:off x="22206857" y="5617028"/>
              <a:ext cx="6792686" cy="3396343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9600" dirty="0"/>
                <a:t>Jogador1</a:t>
              </a:r>
            </a:p>
          </p:txBody>
        </p:sp>
        <p:sp>
          <p:nvSpPr>
            <p:cNvPr id="26" name="Fluxograma: Exibir 25">
              <a:extLst>
                <a:ext uri="{FF2B5EF4-FFF2-40B4-BE49-F238E27FC236}">
                  <a16:creationId xmlns:a16="http://schemas.microsoft.com/office/drawing/2014/main" id="{CFE7EF90-5DA4-462B-8BB7-A67D1374334B}"/>
                </a:ext>
              </a:extLst>
            </p:cNvPr>
            <p:cNvSpPr/>
            <p:nvPr/>
          </p:nvSpPr>
          <p:spPr>
            <a:xfrm>
              <a:off x="20802600" y="1240971"/>
              <a:ext cx="9601200" cy="3396343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“Digite a primeira jogada: ”</a:t>
              </a:r>
            </a:p>
          </p:txBody>
        </p:sp>
        <p:sp>
          <p:nvSpPr>
            <p:cNvPr id="27" name="Fluxograma: Entrada Manual 26">
              <a:extLst>
                <a:ext uri="{FF2B5EF4-FFF2-40B4-BE49-F238E27FC236}">
                  <a16:creationId xmlns:a16="http://schemas.microsoft.com/office/drawing/2014/main" id="{10908982-2AC6-48BD-876D-472DED235795}"/>
                </a:ext>
              </a:extLst>
            </p:cNvPr>
            <p:cNvSpPr/>
            <p:nvPr/>
          </p:nvSpPr>
          <p:spPr>
            <a:xfrm>
              <a:off x="22206857" y="14369142"/>
              <a:ext cx="6792686" cy="3396343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9600" dirty="0"/>
                <a:t>Jogador2</a:t>
              </a:r>
            </a:p>
          </p:txBody>
        </p:sp>
        <p:sp>
          <p:nvSpPr>
            <p:cNvPr id="28" name="Fluxograma: Exibir 27">
              <a:extLst>
                <a:ext uri="{FF2B5EF4-FFF2-40B4-BE49-F238E27FC236}">
                  <a16:creationId xmlns:a16="http://schemas.microsoft.com/office/drawing/2014/main" id="{17F56715-A63F-479C-92F1-3F4C140A085C}"/>
                </a:ext>
              </a:extLst>
            </p:cNvPr>
            <p:cNvSpPr/>
            <p:nvPr/>
          </p:nvSpPr>
          <p:spPr>
            <a:xfrm>
              <a:off x="20802600" y="9993085"/>
              <a:ext cx="9601200" cy="3396343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“Digite a segunda jogada: ”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EE2C748-8357-4A56-83EE-0D97E91F5B7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25603200" y="4637314"/>
              <a:ext cx="0" cy="1436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51D2F7D0-8448-4188-9B73-E408255536CE}"/>
                </a:ext>
              </a:extLst>
            </p:cNvPr>
            <p:cNvCxnSpPr>
              <a:stCxn id="25" idx="2"/>
            </p:cNvCxnSpPr>
            <p:nvPr/>
          </p:nvCxnSpPr>
          <p:spPr>
            <a:xfrm>
              <a:off x="25603200" y="9013371"/>
              <a:ext cx="0" cy="97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CA889D67-C475-4C33-B804-33668A795DB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5603200" y="13389428"/>
              <a:ext cx="0" cy="143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AF2160E-FB81-49FB-B26E-4BCAC2BEB684}"/>
              </a:ext>
            </a:extLst>
          </p:cNvPr>
          <p:cNvGrpSpPr/>
          <p:nvPr/>
        </p:nvGrpSpPr>
        <p:grpSpPr>
          <a:xfrm>
            <a:off x="11299371" y="3429000"/>
            <a:ext cx="7707086" cy="8752114"/>
            <a:chOff x="2547257" y="2024743"/>
            <a:chExt cx="7707086" cy="8752114"/>
          </a:xfrm>
        </p:grpSpPr>
        <p:sp>
          <p:nvSpPr>
            <p:cNvPr id="22" name="Fluxograma: Terminação 21">
              <a:extLst>
                <a:ext uri="{FF2B5EF4-FFF2-40B4-BE49-F238E27FC236}">
                  <a16:creationId xmlns:a16="http://schemas.microsoft.com/office/drawing/2014/main" id="{BC5D44B0-F6EB-4A6F-A5B0-D9449B9B5E09}"/>
                </a:ext>
              </a:extLst>
            </p:cNvPr>
            <p:cNvSpPr/>
            <p:nvPr/>
          </p:nvSpPr>
          <p:spPr>
            <a:xfrm>
              <a:off x="3629891" y="2024743"/>
              <a:ext cx="5541818" cy="18288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600" dirty="0"/>
                <a:t>Inicio</a:t>
              </a:r>
            </a:p>
          </p:txBody>
        </p:sp>
        <p:sp>
          <p:nvSpPr>
            <p:cNvPr id="23" name="Fluxograma: Processo 22">
              <a:extLst>
                <a:ext uri="{FF2B5EF4-FFF2-40B4-BE49-F238E27FC236}">
                  <a16:creationId xmlns:a16="http://schemas.microsoft.com/office/drawing/2014/main" id="{1B3A7731-4231-4B14-944E-2D615A65029A}"/>
                </a:ext>
              </a:extLst>
            </p:cNvPr>
            <p:cNvSpPr/>
            <p:nvPr/>
          </p:nvSpPr>
          <p:spPr>
            <a:xfrm>
              <a:off x="2547257" y="4833257"/>
              <a:ext cx="7707086" cy="2481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600" dirty="0"/>
                <a:t>Jogador1</a:t>
              </a:r>
            </a:p>
          </p:txBody>
        </p:sp>
        <p:sp>
          <p:nvSpPr>
            <p:cNvPr id="24" name="Fluxograma: Processo 23">
              <a:extLst>
                <a:ext uri="{FF2B5EF4-FFF2-40B4-BE49-F238E27FC236}">
                  <a16:creationId xmlns:a16="http://schemas.microsoft.com/office/drawing/2014/main" id="{231BEDB7-CC8C-4544-B8B7-57071DFA623B}"/>
                </a:ext>
              </a:extLst>
            </p:cNvPr>
            <p:cNvSpPr/>
            <p:nvPr/>
          </p:nvSpPr>
          <p:spPr>
            <a:xfrm>
              <a:off x="2547257" y="8294914"/>
              <a:ext cx="7707086" cy="248194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600" dirty="0"/>
                <a:t>Jogador2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F3A8591D-33D8-4D59-9CEE-B0318E5E381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400800" y="3853543"/>
              <a:ext cx="0" cy="97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72CDA03A-DBE7-4D0C-B073-05F79D67211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6400800" y="7315200"/>
              <a:ext cx="0" cy="979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FF47E096-7815-4950-8238-48A924D14392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 flipH="1" flipV="1">
            <a:off x="19659599" y="-3265714"/>
            <a:ext cx="10940143" cy="19953514"/>
          </a:xfrm>
          <a:prstGeom prst="bentConnector5">
            <a:avLst>
              <a:gd name="adj1" fmla="val -28956"/>
              <a:gd name="adj2" fmla="val 47627"/>
              <a:gd name="adj3" fmla="val 102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D111F39C-8559-4C20-A4F5-79FA78460F12}"/>
              </a:ext>
            </a:extLst>
          </p:cNvPr>
          <p:cNvSpPr/>
          <p:nvPr/>
        </p:nvSpPr>
        <p:spPr>
          <a:xfrm>
            <a:off x="4782175" y="23447829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jogador1 = jogador2</a:t>
            </a:r>
          </a:p>
        </p:txBody>
      </p:sp>
      <p:sp>
        <p:nvSpPr>
          <p:cNvPr id="55" name="Fluxograma: Decisão 54">
            <a:extLst>
              <a:ext uri="{FF2B5EF4-FFF2-40B4-BE49-F238E27FC236}">
                <a16:creationId xmlns:a16="http://schemas.microsoft.com/office/drawing/2014/main" id="{C758823D-F4C4-46AB-B234-771C78C3BF79}"/>
              </a:ext>
            </a:extLst>
          </p:cNvPr>
          <p:cNvSpPr/>
          <p:nvPr/>
        </p:nvSpPr>
        <p:spPr>
          <a:xfrm>
            <a:off x="16388231" y="23447829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Jogador1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“pedra”</a:t>
            </a:r>
          </a:p>
        </p:txBody>
      </p:sp>
      <p:sp>
        <p:nvSpPr>
          <p:cNvPr id="56" name="Fluxograma: Decisão 55">
            <a:extLst>
              <a:ext uri="{FF2B5EF4-FFF2-40B4-BE49-F238E27FC236}">
                <a16:creationId xmlns:a16="http://schemas.microsoft.com/office/drawing/2014/main" id="{C0344D50-7C66-45CC-A6D6-239AD5DC3FBF}"/>
              </a:ext>
            </a:extLst>
          </p:cNvPr>
          <p:cNvSpPr/>
          <p:nvPr/>
        </p:nvSpPr>
        <p:spPr>
          <a:xfrm>
            <a:off x="27994287" y="23447829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Jogador1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“papel”</a:t>
            </a:r>
          </a:p>
        </p:txBody>
      </p: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26698456-93B4-4664-82D4-1937BA46D34B}"/>
              </a:ext>
            </a:extLst>
          </p:cNvPr>
          <p:cNvSpPr/>
          <p:nvPr/>
        </p:nvSpPr>
        <p:spPr>
          <a:xfrm>
            <a:off x="39600343" y="23447829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Jogador1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“tesoura”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59D451A9-CF96-44D9-9AD9-702076A683F0}"/>
              </a:ext>
            </a:extLst>
          </p:cNvPr>
          <p:cNvCxnSpPr>
            <a:cxnSpLocks/>
          </p:cNvCxnSpPr>
          <p:nvPr/>
        </p:nvCxnSpPr>
        <p:spPr>
          <a:xfrm flipV="1">
            <a:off x="11299371" y="25733829"/>
            <a:ext cx="50888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5194363-C4EE-4356-A357-5C111A70E4D8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3212112" y="25733829"/>
            <a:ext cx="4782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1066FE15-98F2-477E-AC78-666BDBE43FE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4818168" y="25733829"/>
            <a:ext cx="4782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02D6D80-0228-4ED6-83D1-D0552656978C}"/>
              </a:ext>
            </a:extLst>
          </p:cNvPr>
          <p:cNvSpPr txBox="1"/>
          <p:nvPr/>
        </p:nvSpPr>
        <p:spPr>
          <a:xfrm>
            <a:off x="13645925" y="24287279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1FACB26-89B0-488D-B825-D777F43DCB41}"/>
              </a:ext>
            </a:extLst>
          </p:cNvPr>
          <p:cNvSpPr txBox="1"/>
          <p:nvPr/>
        </p:nvSpPr>
        <p:spPr>
          <a:xfrm>
            <a:off x="25251981" y="24287279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A28877A-0950-480E-A7D9-E7FCFF6F8878}"/>
              </a:ext>
            </a:extLst>
          </p:cNvPr>
          <p:cNvSpPr txBox="1"/>
          <p:nvPr/>
        </p:nvSpPr>
        <p:spPr>
          <a:xfrm>
            <a:off x="36858037" y="24287279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B985ECBF-5134-43CB-A5D2-5D36922A5D21}"/>
              </a:ext>
            </a:extLst>
          </p:cNvPr>
          <p:cNvGrpSpPr/>
          <p:nvPr/>
        </p:nvGrpSpPr>
        <p:grpSpPr>
          <a:xfrm>
            <a:off x="14535703" y="36517279"/>
            <a:ext cx="10540670" cy="3409536"/>
            <a:chOff x="14348361" y="36517279"/>
            <a:chExt cx="10540670" cy="3409536"/>
          </a:xfrm>
        </p:grpSpPr>
        <p:sp>
          <p:nvSpPr>
            <p:cNvPr id="69" name="Fluxograma: Exibir 68">
              <a:extLst>
                <a:ext uri="{FF2B5EF4-FFF2-40B4-BE49-F238E27FC236}">
                  <a16:creationId xmlns:a16="http://schemas.microsoft.com/office/drawing/2014/main" id="{69330AEF-5B46-45AC-85C0-0A2E948E7B85}"/>
                </a:ext>
              </a:extLst>
            </p:cNvPr>
            <p:cNvSpPr/>
            <p:nvPr/>
          </p:nvSpPr>
          <p:spPr>
            <a:xfrm>
              <a:off x="1434836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1 venceu”</a:t>
              </a:r>
            </a:p>
          </p:txBody>
        </p:sp>
        <p:sp>
          <p:nvSpPr>
            <p:cNvPr id="70" name="Fluxograma: Exibir 69">
              <a:extLst>
                <a:ext uri="{FF2B5EF4-FFF2-40B4-BE49-F238E27FC236}">
                  <a16:creationId xmlns:a16="http://schemas.microsoft.com/office/drawing/2014/main" id="{FF16A817-9F9C-4D4F-BC48-BFBED6886797}"/>
                </a:ext>
              </a:extLst>
            </p:cNvPr>
            <p:cNvSpPr/>
            <p:nvPr/>
          </p:nvSpPr>
          <p:spPr>
            <a:xfrm>
              <a:off x="1980017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2 venceu”</a:t>
              </a:r>
            </a:p>
          </p:txBody>
        </p:sp>
      </p:grpSp>
      <p:sp>
        <p:nvSpPr>
          <p:cNvPr id="71" name="Fluxograma: Exibir 70">
            <a:extLst>
              <a:ext uri="{FF2B5EF4-FFF2-40B4-BE49-F238E27FC236}">
                <a16:creationId xmlns:a16="http://schemas.microsoft.com/office/drawing/2014/main" id="{01B62DE7-1998-4781-B888-0F9551E26378}"/>
              </a:ext>
            </a:extLst>
          </p:cNvPr>
          <p:cNvSpPr/>
          <p:nvPr/>
        </p:nvSpPr>
        <p:spPr>
          <a:xfrm>
            <a:off x="5649685" y="43264118"/>
            <a:ext cx="5088860" cy="3409536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7200" dirty="0"/>
              <a:t>“Empatou!”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58E46E3F-9B49-4CA1-BEA4-F11D7800A7E6}"/>
              </a:ext>
            </a:extLst>
          </p:cNvPr>
          <p:cNvCxnSpPr>
            <a:stCxn id="54" idx="2"/>
            <a:endCxn id="71" idx="0"/>
          </p:cNvCxnSpPr>
          <p:nvPr/>
        </p:nvCxnSpPr>
        <p:spPr>
          <a:xfrm flipH="1">
            <a:off x="8194115" y="28019829"/>
            <a:ext cx="1" cy="152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xograma: Terminação 74">
            <a:extLst>
              <a:ext uri="{FF2B5EF4-FFF2-40B4-BE49-F238E27FC236}">
                <a16:creationId xmlns:a16="http://schemas.microsoft.com/office/drawing/2014/main" id="{DFE885C4-68BD-41DA-A92C-E20C329464B9}"/>
              </a:ext>
            </a:extLst>
          </p:cNvPr>
          <p:cNvSpPr/>
          <p:nvPr/>
        </p:nvSpPr>
        <p:spPr>
          <a:xfrm>
            <a:off x="28635318" y="47365397"/>
            <a:ext cx="5541818" cy="1828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dirty="0"/>
              <a:t>Fim</a:t>
            </a:r>
          </a:p>
        </p:txBody>
      </p:sp>
      <p:sp>
        <p:nvSpPr>
          <p:cNvPr id="84" name="Fluxograma: Decisão 83">
            <a:extLst>
              <a:ext uri="{FF2B5EF4-FFF2-40B4-BE49-F238E27FC236}">
                <a16:creationId xmlns:a16="http://schemas.microsoft.com/office/drawing/2014/main" id="{4117656C-FF3F-475F-AEE2-943BB82227F9}"/>
              </a:ext>
            </a:extLst>
          </p:cNvPr>
          <p:cNvSpPr/>
          <p:nvPr/>
        </p:nvSpPr>
        <p:spPr>
          <a:xfrm>
            <a:off x="16388231" y="29143366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Jogador2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“papel”</a:t>
            </a:r>
          </a:p>
        </p:txBody>
      </p:sp>
      <p:sp>
        <p:nvSpPr>
          <p:cNvPr id="87" name="Fluxograma: Decisão 86">
            <a:extLst>
              <a:ext uri="{FF2B5EF4-FFF2-40B4-BE49-F238E27FC236}">
                <a16:creationId xmlns:a16="http://schemas.microsoft.com/office/drawing/2014/main" id="{A2C7E995-E439-4701-B20A-193107E96758}"/>
              </a:ext>
            </a:extLst>
          </p:cNvPr>
          <p:cNvSpPr/>
          <p:nvPr/>
        </p:nvSpPr>
        <p:spPr>
          <a:xfrm>
            <a:off x="27994287" y="29143366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Jogador2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“pedra”</a:t>
            </a:r>
          </a:p>
        </p:txBody>
      </p:sp>
      <p:sp>
        <p:nvSpPr>
          <p:cNvPr id="89" name="Fluxograma: Decisão 88">
            <a:extLst>
              <a:ext uri="{FF2B5EF4-FFF2-40B4-BE49-F238E27FC236}">
                <a16:creationId xmlns:a16="http://schemas.microsoft.com/office/drawing/2014/main" id="{03C95ABA-6998-4237-86CB-E13AC187E0A1}"/>
              </a:ext>
            </a:extLst>
          </p:cNvPr>
          <p:cNvSpPr/>
          <p:nvPr/>
        </p:nvSpPr>
        <p:spPr>
          <a:xfrm>
            <a:off x="39600344" y="29143366"/>
            <a:ext cx="6823881" cy="457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Jogador2</a:t>
            </a:r>
          </a:p>
          <a:p>
            <a:pPr algn="ctr"/>
            <a:r>
              <a:rPr lang="pt-BR" sz="6000" dirty="0"/>
              <a:t>=</a:t>
            </a:r>
          </a:p>
          <a:p>
            <a:pPr algn="ctr"/>
            <a:r>
              <a:rPr lang="pt-BR" sz="6000" dirty="0"/>
              <a:t>“papel”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23A7C71A-F376-40B6-8323-00E7590D9E6D}"/>
              </a:ext>
            </a:extLst>
          </p:cNvPr>
          <p:cNvCxnSpPr>
            <a:stCxn id="55" idx="2"/>
            <a:endCxn id="84" idx="0"/>
          </p:cNvCxnSpPr>
          <p:nvPr/>
        </p:nvCxnSpPr>
        <p:spPr>
          <a:xfrm>
            <a:off x="19800172" y="28019829"/>
            <a:ext cx="0" cy="112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2645D3EE-5CF4-449E-84A4-D38AFB255C5E}"/>
              </a:ext>
            </a:extLst>
          </p:cNvPr>
          <p:cNvCxnSpPr>
            <a:stCxn id="56" idx="2"/>
            <a:endCxn id="87" idx="0"/>
          </p:cNvCxnSpPr>
          <p:nvPr/>
        </p:nvCxnSpPr>
        <p:spPr>
          <a:xfrm>
            <a:off x="31406228" y="28019829"/>
            <a:ext cx="0" cy="112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524F03D5-AD79-4E0C-8567-F9501FF65E04}"/>
              </a:ext>
            </a:extLst>
          </p:cNvPr>
          <p:cNvCxnSpPr>
            <a:stCxn id="57" idx="2"/>
            <a:endCxn id="89" idx="0"/>
          </p:cNvCxnSpPr>
          <p:nvPr/>
        </p:nvCxnSpPr>
        <p:spPr>
          <a:xfrm>
            <a:off x="43012284" y="28019829"/>
            <a:ext cx="1" cy="112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42CB2B5A-170C-4277-82DD-307D4E270699}"/>
              </a:ext>
            </a:extLst>
          </p:cNvPr>
          <p:cNvCxnSpPr>
            <a:stCxn id="71" idx="2"/>
          </p:cNvCxnSpPr>
          <p:nvPr/>
        </p:nvCxnSpPr>
        <p:spPr>
          <a:xfrm rot="16200000" flipH="1">
            <a:off x="17611645" y="37256123"/>
            <a:ext cx="1606143" cy="20441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024D94D3-324C-43A8-BAE0-4E0560EE8BC3}"/>
              </a:ext>
            </a:extLst>
          </p:cNvPr>
          <p:cNvGrpSpPr/>
          <p:nvPr/>
        </p:nvGrpSpPr>
        <p:grpSpPr>
          <a:xfrm>
            <a:off x="26135892" y="36517279"/>
            <a:ext cx="10540670" cy="3409536"/>
            <a:chOff x="14348361" y="36517279"/>
            <a:chExt cx="10540670" cy="3409536"/>
          </a:xfrm>
        </p:grpSpPr>
        <p:sp>
          <p:nvSpPr>
            <p:cNvPr id="220" name="Fluxograma: Exibir 219">
              <a:extLst>
                <a:ext uri="{FF2B5EF4-FFF2-40B4-BE49-F238E27FC236}">
                  <a16:creationId xmlns:a16="http://schemas.microsoft.com/office/drawing/2014/main" id="{779782CC-3C65-423D-BB86-D6308208F9C7}"/>
                </a:ext>
              </a:extLst>
            </p:cNvPr>
            <p:cNvSpPr/>
            <p:nvPr/>
          </p:nvSpPr>
          <p:spPr>
            <a:xfrm>
              <a:off x="1434836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1 venceu”</a:t>
              </a:r>
            </a:p>
          </p:txBody>
        </p:sp>
        <p:sp>
          <p:nvSpPr>
            <p:cNvPr id="221" name="Fluxograma: Exibir 220">
              <a:extLst>
                <a:ext uri="{FF2B5EF4-FFF2-40B4-BE49-F238E27FC236}">
                  <a16:creationId xmlns:a16="http://schemas.microsoft.com/office/drawing/2014/main" id="{B5A7E2BE-86AE-4CEA-B66C-073078122662}"/>
                </a:ext>
              </a:extLst>
            </p:cNvPr>
            <p:cNvSpPr/>
            <p:nvPr/>
          </p:nvSpPr>
          <p:spPr>
            <a:xfrm>
              <a:off x="1980017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2 venceu”</a:t>
              </a:r>
            </a:p>
          </p:txBody>
        </p:sp>
      </p:grpSp>
      <p:grpSp>
        <p:nvGrpSpPr>
          <p:cNvPr id="222" name="Agrupar 221">
            <a:extLst>
              <a:ext uri="{FF2B5EF4-FFF2-40B4-BE49-F238E27FC236}">
                <a16:creationId xmlns:a16="http://schemas.microsoft.com/office/drawing/2014/main" id="{9777EECC-CAF3-4A0D-B0CD-E596159BFEC0}"/>
              </a:ext>
            </a:extLst>
          </p:cNvPr>
          <p:cNvGrpSpPr/>
          <p:nvPr/>
        </p:nvGrpSpPr>
        <p:grpSpPr>
          <a:xfrm>
            <a:off x="37741948" y="36517279"/>
            <a:ext cx="10540670" cy="3409536"/>
            <a:chOff x="14348361" y="36517279"/>
            <a:chExt cx="10540670" cy="3409536"/>
          </a:xfrm>
        </p:grpSpPr>
        <p:sp>
          <p:nvSpPr>
            <p:cNvPr id="223" name="Fluxograma: Exibir 222">
              <a:extLst>
                <a:ext uri="{FF2B5EF4-FFF2-40B4-BE49-F238E27FC236}">
                  <a16:creationId xmlns:a16="http://schemas.microsoft.com/office/drawing/2014/main" id="{C2EA41C5-8CC3-4DF3-8426-0B7AE39132DF}"/>
                </a:ext>
              </a:extLst>
            </p:cNvPr>
            <p:cNvSpPr/>
            <p:nvPr/>
          </p:nvSpPr>
          <p:spPr>
            <a:xfrm>
              <a:off x="1434836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1 venceu”</a:t>
              </a:r>
            </a:p>
          </p:txBody>
        </p:sp>
        <p:sp>
          <p:nvSpPr>
            <p:cNvPr id="224" name="Fluxograma: Exibir 223">
              <a:extLst>
                <a:ext uri="{FF2B5EF4-FFF2-40B4-BE49-F238E27FC236}">
                  <a16:creationId xmlns:a16="http://schemas.microsoft.com/office/drawing/2014/main" id="{0BB25778-1DDB-49BC-AE5B-893A98F1F93C}"/>
                </a:ext>
              </a:extLst>
            </p:cNvPr>
            <p:cNvSpPr/>
            <p:nvPr/>
          </p:nvSpPr>
          <p:spPr>
            <a:xfrm>
              <a:off x="19800171" y="36517279"/>
              <a:ext cx="5088860" cy="3409536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6000" dirty="0"/>
                <a:t>“Jogador 2 venceu”</a:t>
              </a:r>
            </a:p>
          </p:txBody>
        </p:sp>
      </p:grpSp>
      <p:cxnSp>
        <p:nvCxnSpPr>
          <p:cNvPr id="228" name="Conector: Angulado 227">
            <a:extLst>
              <a:ext uri="{FF2B5EF4-FFF2-40B4-BE49-F238E27FC236}">
                <a16:creationId xmlns:a16="http://schemas.microsoft.com/office/drawing/2014/main" id="{E30616A6-9CF8-4795-ABDB-7EC5D3063A2D}"/>
              </a:ext>
            </a:extLst>
          </p:cNvPr>
          <p:cNvCxnSpPr>
            <a:stCxn id="84" idx="3"/>
            <a:endCxn id="70" idx="0"/>
          </p:cNvCxnSpPr>
          <p:nvPr/>
        </p:nvCxnSpPr>
        <p:spPr>
          <a:xfrm flipH="1">
            <a:off x="22531943" y="31429366"/>
            <a:ext cx="680169" cy="5087913"/>
          </a:xfrm>
          <a:prstGeom prst="bentConnector4">
            <a:avLst>
              <a:gd name="adj1" fmla="val -33609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: Angulado 229">
            <a:extLst>
              <a:ext uri="{FF2B5EF4-FFF2-40B4-BE49-F238E27FC236}">
                <a16:creationId xmlns:a16="http://schemas.microsoft.com/office/drawing/2014/main" id="{73958AB8-55E4-4DB3-AED5-F472A0302015}"/>
              </a:ext>
            </a:extLst>
          </p:cNvPr>
          <p:cNvCxnSpPr>
            <a:stCxn id="84" idx="1"/>
          </p:cNvCxnSpPr>
          <p:nvPr/>
        </p:nvCxnSpPr>
        <p:spPr>
          <a:xfrm rot="10800000" flipH="1" flipV="1">
            <a:off x="16388231" y="31429365"/>
            <a:ext cx="691902" cy="5087913"/>
          </a:xfrm>
          <a:prstGeom prst="bentConnector4">
            <a:avLst>
              <a:gd name="adj1" fmla="val -33039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: Angulado 231">
            <a:extLst>
              <a:ext uri="{FF2B5EF4-FFF2-40B4-BE49-F238E27FC236}">
                <a16:creationId xmlns:a16="http://schemas.microsoft.com/office/drawing/2014/main" id="{34E634D5-FB08-4396-85A0-A92B01292AC5}"/>
              </a:ext>
            </a:extLst>
          </p:cNvPr>
          <p:cNvCxnSpPr>
            <a:stCxn id="87" idx="1"/>
            <a:endCxn id="220" idx="0"/>
          </p:cNvCxnSpPr>
          <p:nvPr/>
        </p:nvCxnSpPr>
        <p:spPr>
          <a:xfrm rot="10800000" flipH="1" flipV="1">
            <a:off x="27994286" y="31429365"/>
            <a:ext cx="686035" cy="5087913"/>
          </a:xfrm>
          <a:prstGeom prst="bentConnector4">
            <a:avLst>
              <a:gd name="adj1" fmla="val -33322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: Angulado 233">
            <a:extLst>
              <a:ext uri="{FF2B5EF4-FFF2-40B4-BE49-F238E27FC236}">
                <a16:creationId xmlns:a16="http://schemas.microsoft.com/office/drawing/2014/main" id="{28A6F3CF-0EAE-4CD5-A8BE-E82A71933EA9}"/>
              </a:ext>
            </a:extLst>
          </p:cNvPr>
          <p:cNvCxnSpPr>
            <a:stCxn id="87" idx="3"/>
          </p:cNvCxnSpPr>
          <p:nvPr/>
        </p:nvCxnSpPr>
        <p:spPr>
          <a:xfrm flipH="1">
            <a:off x="34177136" y="31429366"/>
            <a:ext cx="641032" cy="5087912"/>
          </a:xfrm>
          <a:prstGeom prst="bentConnector4">
            <a:avLst>
              <a:gd name="adj1" fmla="val -35661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: Angulado 235">
            <a:extLst>
              <a:ext uri="{FF2B5EF4-FFF2-40B4-BE49-F238E27FC236}">
                <a16:creationId xmlns:a16="http://schemas.microsoft.com/office/drawing/2014/main" id="{BC42C016-9923-474E-AEEB-047A71AFF321}"/>
              </a:ext>
            </a:extLst>
          </p:cNvPr>
          <p:cNvCxnSpPr>
            <a:stCxn id="89" idx="1"/>
          </p:cNvCxnSpPr>
          <p:nvPr/>
        </p:nvCxnSpPr>
        <p:spPr>
          <a:xfrm rot="10800000" flipH="1" flipV="1">
            <a:off x="39600344" y="31429366"/>
            <a:ext cx="686034" cy="5087912"/>
          </a:xfrm>
          <a:prstGeom prst="bentConnector4">
            <a:avLst>
              <a:gd name="adj1" fmla="val -33322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: Angulado 237">
            <a:extLst>
              <a:ext uri="{FF2B5EF4-FFF2-40B4-BE49-F238E27FC236}">
                <a16:creationId xmlns:a16="http://schemas.microsoft.com/office/drawing/2014/main" id="{77015349-F66A-4985-B937-20C0DEF24ED5}"/>
              </a:ext>
            </a:extLst>
          </p:cNvPr>
          <p:cNvCxnSpPr>
            <a:stCxn id="89" idx="3"/>
          </p:cNvCxnSpPr>
          <p:nvPr/>
        </p:nvCxnSpPr>
        <p:spPr>
          <a:xfrm flipH="1">
            <a:off x="45738188" y="31429366"/>
            <a:ext cx="686037" cy="5087912"/>
          </a:xfrm>
          <a:prstGeom prst="bentConnector4">
            <a:avLst>
              <a:gd name="adj1" fmla="val -33322"/>
              <a:gd name="adj2" fmla="val 72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C0372992-0233-457E-AE27-236F87FABC8E}"/>
              </a:ext>
            </a:extLst>
          </p:cNvPr>
          <p:cNvCxnSpPr>
            <a:stCxn id="69" idx="2"/>
            <a:endCxn id="75" idx="1"/>
          </p:cNvCxnSpPr>
          <p:nvPr/>
        </p:nvCxnSpPr>
        <p:spPr>
          <a:xfrm rot="16200000" flipH="1">
            <a:off x="18681234" y="38325713"/>
            <a:ext cx="8352982" cy="11555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E0C7B89B-BFC7-49F3-AE58-362A4E6AE9CE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21407139" y="41051618"/>
            <a:ext cx="8352982" cy="6103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: Angulado 243">
            <a:extLst>
              <a:ext uri="{FF2B5EF4-FFF2-40B4-BE49-F238E27FC236}">
                <a16:creationId xmlns:a16="http://schemas.microsoft.com/office/drawing/2014/main" id="{7A6D26A7-06BE-4985-AA30-E4191342F66F}"/>
              </a:ext>
            </a:extLst>
          </p:cNvPr>
          <p:cNvCxnSpPr>
            <a:cxnSpLocks/>
            <a:stCxn id="220" idx="2"/>
            <a:endCxn id="75" idx="0"/>
          </p:cNvCxnSpPr>
          <p:nvPr/>
        </p:nvCxnSpPr>
        <p:spPr>
          <a:xfrm rot="16200000" flipH="1">
            <a:off x="26323983" y="42283153"/>
            <a:ext cx="7438582" cy="272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CB4F92C0-C64F-4C53-89D3-50CF0B45B8B4}"/>
              </a:ext>
            </a:extLst>
          </p:cNvPr>
          <p:cNvCxnSpPr>
            <a:cxnSpLocks/>
            <a:stCxn id="221" idx="2"/>
            <a:endCxn id="75" idx="0"/>
          </p:cNvCxnSpPr>
          <p:nvPr/>
        </p:nvCxnSpPr>
        <p:spPr>
          <a:xfrm rot="5400000">
            <a:off x="29049889" y="42283154"/>
            <a:ext cx="7438582" cy="272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: Angulado 252">
            <a:extLst>
              <a:ext uri="{FF2B5EF4-FFF2-40B4-BE49-F238E27FC236}">
                <a16:creationId xmlns:a16="http://schemas.microsoft.com/office/drawing/2014/main" id="{ECB78541-9C49-43F0-82A5-CB725CF398E1}"/>
              </a:ext>
            </a:extLst>
          </p:cNvPr>
          <p:cNvCxnSpPr>
            <a:cxnSpLocks/>
            <a:endCxn id="75" idx="3"/>
          </p:cNvCxnSpPr>
          <p:nvPr/>
        </p:nvCxnSpPr>
        <p:spPr>
          <a:xfrm rot="5400000">
            <a:off x="33055266" y="41048684"/>
            <a:ext cx="8352984" cy="6109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: Angulado 254">
            <a:extLst>
              <a:ext uri="{FF2B5EF4-FFF2-40B4-BE49-F238E27FC236}">
                <a16:creationId xmlns:a16="http://schemas.microsoft.com/office/drawing/2014/main" id="{DAEE8F18-73D8-43E2-9B0A-0F26F6D03F34}"/>
              </a:ext>
            </a:extLst>
          </p:cNvPr>
          <p:cNvCxnSpPr>
            <a:cxnSpLocks/>
            <a:stCxn id="224" idx="2"/>
            <a:endCxn id="75" idx="3"/>
          </p:cNvCxnSpPr>
          <p:nvPr/>
        </p:nvCxnSpPr>
        <p:spPr>
          <a:xfrm rot="5400000">
            <a:off x="35781171" y="38322780"/>
            <a:ext cx="8352982" cy="11561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: Angulado 258">
            <a:extLst>
              <a:ext uri="{FF2B5EF4-FFF2-40B4-BE49-F238E27FC236}">
                <a16:creationId xmlns:a16="http://schemas.microsoft.com/office/drawing/2014/main" id="{83AD648F-42FC-4A89-AD1C-F07783AFA212}"/>
              </a:ext>
            </a:extLst>
          </p:cNvPr>
          <p:cNvCxnSpPr>
            <a:cxnSpLocks/>
            <a:stCxn id="27" idx="2"/>
            <a:endCxn id="54" idx="0"/>
          </p:cNvCxnSpPr>
          <p:nvPr/>
        </p:nvCxnSpPr>
        <p:spPr>
          <a:xfrm rot="5400000">
            <a:off x="18809100" y="7150501"/>
            <a:ext cx="5682344" cy="26912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aixaDeTexto 261">
            <a:extLst>
              <a:ext uri="{FF2B5EF4-FFF2-40B4-BE49-F238E27FC236}">
                <a16:creationId xmlns:a16="http://schemas.microsoft.com/office/drawing/2014/main" id="{494D7786-29C9-4C20-ADED-A358862AB697}"/>
              </a:ext>
            </a:extLst>
          </p:cNvPr>
          <p:cNvSpPr txBox="1"/>
          <p:nvPr/>
        </p:nvSpPr>
        <p:spPr>
          <a:xfrm>
            <a:off x="18884473" y="27858321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3" name="CaixaDeTexto 262">
            <a:extLst>
              <a:ext uri="{FF2B5EF4-FFF2-40B4-BE49-F238E27FC236}">
                <a16:creationId xmlns:a16="http://schemas.microsoft.com/office/drawing/2014/main" id="{D150A646-C530-4999-A83D-9B53B1A9484A}"/>
              </a:ext>
            </a:extLst>
          </p:cNvPr>
          <p:cNvSpPr txBox="1"/>
          <p:nvPr/>
        </p:nvSpPr>
        <p:spPr>
          <a:xfrm>
            <a:off x="30490529" y="27858321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4" name="CaixaDeTexto 263">
            <a:extLst>
              <a:ext uri="{FF2B5EF4-FFF2-40B4-BE49-F238E27FC236}">
                <a16:creationId xmlns:a16="http://schemas.microsoft.com/office/drawing/2014/main" id="{F68E936C-8483-463E-AA31-FC304C2ACC29}"/>
              </a:ext>
            </a:extLst>
          </p:cNvPr>
          <p:cNvSpPr txBox="1"/>
          <p:nvPr/>
        </p:nvSpPr>
        <p:spPr>
          <a:xfrm>
            <a:off x="42096584" y="27858321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0ED1AEB8-35A0-4D1D-A275-E3DE8D6A4286}"/>
              </a:ext>
            </a:extLst>
          </p:cNvPr>
          <p:cNvSpPr txBox="1"/>
          <p:nvPr/>
        </p:nvSpPr>
        <p:spPr>
          <a:xfrm>
            <a:off x="22445592" y="33250048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7" name="CaixaDeTexto 266">
            <a:extLst>
              <a:ext uri="{FF2B5EF4-FFF2-40B4-BE49-F238E27FC236}">
                <a16:creationId xmlns:a16="http://schemas.microsoft.com/office/drawing/2014/main" id="{5A13768A-0A03-4051-9568-139F952538B7}"/>
              </a:ext>
            </a:extLst>
          </p:cNvPr>
          <p:cNvSpPr txBox="1"/>
          <p:nvPr/>
        </p:nvSpPr>
        <p:spPr>
          <a:xfrm>
            <a:off x="26918660" y="33250048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83DACE3D-FA0C-40B1-A953-99C959B4EFE0}"/>
              </a:ext>
            </a:extLst>
          </p:cNvPr>
          <p:cNvSpPr txBox="1"/>
          <p:nvPr/>
        </p:nvSpPr>
        <p:spPr>
          <a:xfrm>
            <a:off x="38502771" y="33250048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45333E39-2777-46BD-90EE-75033004401F}"/>
              </a:ext>
            </a:extLst>
          </p:cNvPr>
          <p:cNvSpPr txBox="1"/>
          <p:nvPr/>
        </p:nvSpPr>
        <p:spPr>
          <a:xfrm>
            <a:off x="34313593" y="33250046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C4ADC278-E2FA-4EBF-8E0B-09DF09CEA11E}"/>
              </a:ext>
            </a:extLst>
          </p:cNvPr>
          <p:cNvSpPr txBox="1"/>
          <p:nvPr/>
        </p:nvSpPr>
        <p:spPr>
          <a:xfrm>
            <a:off x="45936049" y="33250046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99307B2B-F846-4190-96FB-2FBBB670B14F}"/>
              </a:ext>
            </a:extLst>
          </p:cNvPr>
          <p:cNvSpPr txBox="1"/>
          <p:nvPr/>
        </p:nvSpPr>
        <p:spPr>
          <a:xfrm>
            <a:off x="7369850" y="28581596"/>
            <a:ext cx="82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V</a:t>
            </a:r>
          </a:p>
        </p:txBody>
      </p:sp>
      <p:sp>
        <p:nvSpPr>
          <p:cNvPr id="272" name="CaixaDeTexto 271">
            <a:extLst>
              <a:ext uri="{FF2B5EF4-FFF2-40B4-BE49-F238E27FC236}">
                <a16:creationId xmlns:a16="http://schemas.microsoft.com/office/drawing/2014/main" id="{93218A87-DB3A-40A3-98AD-9A572D3594C9}"/>
              </a:ext>
            </a:extLst>
          </p:cNvPr>
          <p:cNvSpPr txBox="1"/>
          <p:nvPr/>
        </p:nvSpPr>
        <p:spPr>
          <a:xfrm>
            <a:off x="15517857" y="33250046"/>
            <a:ext cx="70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53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99</Words>
  <Application>Microsoft Office PowerPoint</Application>
  <PresentationFormat>Personalizar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Santos Barreto</dc:creator>
  <cp:lastModifiedBy>Eduardo Santos Barreto</cp:lastModifiedBy>
  <cp:revision>12</cp:revision>
  <dcterms:created xsi:type="dcterms:W3CDTF">2021-08-27T12:27:53Z</dcterms:created>
  <dcterms:modified xsi:type="dcterms:W3CDTF">2021-09-03T10:51:07Z</dcterms:modified>
</cp:coreProperties>
</file>