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54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13B86-660A-2C06-475F-1A496964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EA0E8-BFC1-4F7D-390A-EDD0BE64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66225-26C8-CABC-07E3-C948C639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F48FC8-8358-CFC9-F6D6-47925C20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EF13E8-7728-3BBC-0E3D-06C6C8B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6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41685-46AF-0157-BB13-286EC8D2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BED98-98F0-32E9-A956-4775A425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FE244-BA95-EF38-82AD-F6548033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7001D-6C75-4F1D-DECE-A21C48E8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819D5-F537-30B1-213B-C531ACC7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8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34139-A96C-AB1B-A35E-39C4F91A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83C63-95E4-089B-D5FF-59CED5A3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A9850-BBB7-F7BF-8099-CF77DE6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C37D9-FD02-A20F-72B4-16573DF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FEA1F-3B83-29CD-618C-9BE93A4B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1695-7C28-1610-C3FF-6F8C12F0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C149E-1C72-A0AB-F3EF-EA8CA4A9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7B2A5-417A-CE24-3FD8-4E9CA29D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DFF7A-E167-3C46-0C51-27590653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9D2F5-53F9-8A8B-1C29-8870E7EB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9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E414F-5CF8-0467-6820-9F6632AF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5A12B-B401-CDEB-A44A-B36AF31B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19AD3-CB73-2EF2-D58D-D303D966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205FC-2645-519A-60E2-74EF599A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39495-3464-14EF-474A-56DDFFCA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3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82A85-EB73-CD50-8BA2-B80A1DDA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9D07D-47A3-6D43-E9DE-786A9F71D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87D9E1-BEED-DCCD-2C52-D3A9C57E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54C1D-3A53-9ED2-A708-4B4664E5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92EB92-0AEB-01DE-517C-B26463BE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C1855-BD29-815E-EC24-4CDA2E01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1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6C92C-E347-B7B5-3E65-98FB12C1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0CE4B-A636-6410-DA87-36B59533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1EB19D-E79C-5821-C743-78E17667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201501-6094-9145-0A80-E2627A771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FD75CC-C72C-EFC1-90C6-FBB03278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A413FD-5D6A-5033-A20A-8FE3BFA1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8A13CE-7694-129A-8D4C-309451EB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B5BFB5-1D71-1DE7-5A95-6CF796EF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23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9E7AF-8742-1031-D1AD-9D0F0D4E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E8DB6D-6C77-93BD-778E-833B35D4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311001-E6A6-8800-863B-69A384DF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D1DB06-5520-0614-BC72-64A9605B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CAE14A-BEE9-42AD-E54A-D6602266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9C532D-28B0-4128-2006-CA3BD259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3D21E-5D3B-1CBC-DED5-6594BCB7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D860C-76FF-F144-F1C3-C333F797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FCD7F-1954-E367-D809-58DB97D3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8A577B-5791-E653-8DE1-8A150FA8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14505E-5F78-5871-D1D7-A5330185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ED45D-B5E4-0508-6673-A2A32EE7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1A4FF-90AA-7A6C-293F-16CA5CC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5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E3197-7E1F-DBEC-3361-641CE122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D6567C-4B9D-42E7-30AB-24B1D3965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21838C-B9BF-7E99-AD82-43EC208F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D1CA10-CFEF-9669-5403-A2841071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31D0E-AC4F-D719-6644-9982E64E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3237C7-BEBB-4692-7B47-49CF31BF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8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D13794-85E5-9383-700F-D9F902F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5A1EC0-2B78-42B9-F378-2A114A6F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83B59-AE15-74C0-D889-299F440B5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E522-4329-40F5-931B-C3658BF67196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A9F6A-FD16-CDB1-10D6-7497B888B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4A978-3019-9EB2-37DE-256DA2D56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1829-B2A6-499B-B6D4-172781C45C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88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8160AAF-FCA3-35B7-0B76-2455DB7AB283}"/>
              </a:ext>
            </a:extLst>
          </p:cNvPr>
          <p:cNvSpPr/>
          <p:nvPr/>
        </p:nvSpPr>
        <p:spPr>
          <a:xfrm>
            <a:off x="3208191" y="1107361"/>
            <a:ext cx="56006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E93617-B428-5804-6FEF-724D633FA41B}"/>
              </a:ext>
            </a:extLst>
          </p:cNvPr>
          <p:cNvSpPr txBox="1"/>
          <p:nvPr/>
        </p:nvSpPr>
        <p:spPr>
          <a:xfrm>
            <a:off x="3830491" y="1065797"/>
            <a:ext cx="435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Adolescência</a:t>
            </a:r>
            <a:r>
              <a:rPr lang="pt-BR" sz="5400" kern="10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9B9E39-14A7-ED97-847F-DE94B88537FB}"/>
              </a:ext>
            </a:extLst>
          </p:cNvPr>
          <p:cNvSpPr/>
          <p:nvPr/>
        </p:nvSpPr>
        <p:spPr>
          <a:xfrm>
            <a:off x="2281093" y="4162285"/>
            <a:ext cx="65277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31BD2D-A159-9671-1F43-93A493320F80}"/>
              </a:ext>
            </a:extLst>
          </p:cNvPr>
          <p:cNvSpPr txBox="1"/>
          <p:nvPr/>
        </p:nvSpPr>
        <p:spPr>
          <a:xfrm>
            <a:off x="2607226" y="4120721"/>
            <a:ext cx="534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Riscos da Gravidez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E5E125-D759-3C99-CCF3-6A676A107EB7}"/>
              </a:ext>
            </a:extLst>
          </p:cNvPr>
          <p:cNvSpPr/>
          <p:nvPr/>
        </p:nvSpPr>
        <p:spPr>
          <a:xfrm>
            <a:off x="409300" y="2655605"/>
            <a:ext cx="7874275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AC059A-2839-B946-25BD-5DE82053956D}"/>
              </a:ext>
            </a:extLst>
          </p:cNvPr>
          <p:cNvSpPr txBox="1"/>
          <p:nvPr/>
        </p:nvSpPr>
        <p:spPr>
          <a:xfrm>
            <a:off x="737507" y="2593259"/>
            <a:ext cx="7217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7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Gravidez na Adolescência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C42C7BD-9546-8B4D-0FA3-2C8D80FB12E1}"/>
              </a:ext>
            </a:extLst>
          </p:cNvPr>
          <p:cNvSpPr/>
          <p:nvPr/>
        </p:nvSpPr>
        <p:spPr>
          <a:xfrm>
            <a:off x="5299363" y="5668965"/>
            <a:ext cx="3509527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CAE695A-9B00-3768-431F-53DA41763B1C}"/>
              </a:ext>
            </a:extLst>
          </p:cNvPr>
          <p:cNvSpPr/>
          <p:nvPr/>
        </p:nvSpPr>
        <p:spPr>
          <a:xfrm>
            <a:off x="11428973" y="4353057"/>
            <a:ext cx="763027" cy="14651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CF5447-FFE0-729B-26EF-640C57E6C0A7}"/>
              </a:ext>
            </a:extLst>
          </p:cNvPr>
          <p:cNvSpPr txBox="1"/>
          <p:nvPr/>
        </p:nvSpPr>
        <p:spPr>
          <a:xfrm>
            <a:off x="5724378" y="5627401"/>
            <a:ext cx="165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Dados</a:t>
            </a:r>
            <a:endParaRPr lang="pt-BR" sz="5400" kern="100" dirty="0">
              <a:solidFill>
                <a:schemeClr val="bg1">
                  <a:alpha val="55000"/>
                </a:schemeClr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B732E8-78BC-F82A-0412-A90590DB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048500" y="0"/>
            <a:ext cx="5143500" cy="68580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6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4" grpId="0" animBg="1"/>
      <p:bldP spid="15" grpId="0"/>
      <p:bldP spid="17" grpId="0" animBg="1"/>
      <p:bldP spid="18" grpId="0"/>
      <p:bldP spid="20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8160AAF-FCA3-35B7-0B76-2455DB7AB283}"/>
              </a:ext>
            </a:extLst>
          </p:cNvPr>
          <p:cNvSpPr/>
          <p:nvPr/>
        </p:nvSpPr>
        <p:spPr>
          <a:xfrm>
            <a:off x="3208191" y="1107361"/>
            <a:ext cx="5600699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E93617-B428-5804-6FEF-724D633FA41B}"/>
              </a:ext>
            </a:extLst>
          </p:cNvPr>
          <p:cNvSpPr txBox="1"/>
          <p:nvPr/>
        </p:nvSpPr>
        <p:spPr>
          <a:xfrm>
            <a:off x="3830491" y="1065797"/>
            <a:ext cx="435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Adolescência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9B9E39-14A7-ED97-847F-DE94B88537FB}"/>
              </a:ext>
            </a:extLst>
          </p:cNvPr>
          <p:cNvSpPr/>
          <p:nvPr/>
        </p:nvSpPr>
        <p:spPr>
          <a:xfrm>
            <a:off x="2281093" y="4162285"/>
            <a:ext cx="65277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31BD2D-A159-9671-1F43-93A493320F80}"/>
              </a:ext>
            </a:extLst>
          </p:cNvPr>
          <p:cNvSpPr txBox="1"/>
          <p:nvPr/>
        </p:nvSpPr>
        <p:spPr>
          <a:xfrm>
            <a:off x="2607226" y="4120721"/>
            <a:ext cx="534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Riscos da Gravidez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E5E125-D759-3C99-CCF3-6A676A107EB7}"/>
              </a:ext>
            </a:extLst>
          </p:cNvPr>
          <p:cNvSpPr/>
          <p:nvPr/>
        </p:nvSpPr>
        <p:spPr>
          <a:xfrm>
            <a:off x="409300" y="2655605"/>
            <a:ext cx="7874275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AC059A-2839-B946-25BD-5DE82053956D}"/>
              </a:ext>
            </a:extLst>
          </p:cNvPr>
          <p:cNvSpPr txBox="1"/>
          <p:nvPr/>
        </p:nvSpPr>
        <p:spPr>
          <a:xfrm>
            <a:off x="737507" y="2593259"/>
            <a:ext cx="7217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7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Gravidez na Adolescência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C42C7BD-9546-8B4D-0FA3-2C8D80FB12E1}"/>
              </a:ext>
            </a:extLst>
          </p:cNvPr>
          <p:cNvSpPr/>
          <p:nvPr/>
        </p:nvSpPr>
        <p:spPr>
          <a:xfrm>
            <a:off x="5299363" y="5668965"/>
            <a:ext cx="3509527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B732E8-78BC-F82A-0412-A90590DB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048500" y="0"/>
            <a:ext cx="5143500" cy="68580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6000"/>
              </a:prst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CF5447-FFE0-729B-26EF-640C57E6C0A7}"/>
              </a:ext>
            </a:extLst>
          </p:cNvPr>
          <p:cNvSpPr txBox="1"/>
          <p:nvPr/>
        </p:nvSpPr>
        <p:spPr>
          <a:xfrm>
            <a:off x="5724378" y="5627401"/>
            <a:ext cx="165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Dados</a:t>
            </a:r>
            <a:endParaRPr lang="pt-BR" sz="5400" kern="100" dirty="0">
              <a:solidFill>
                <a:schemeClr val="bg1">
                  <a:alpha val="55000"/>
                </a:schemeClr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2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8160AAF-FCA3-35B7-0B76-2455DB7AB283}"/>
              </a:ext>
            </a:extLst>
          </p:cNvPr>
          <p:cNvSpPr/>
          <p:nvPr/>
        </p:nvSpPr>
        <p:spPr>
          <a:xfrm>
            <a:off x="3208191" y="1107361"/>
            <a:ext cx="56006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E93617-B428-5804-6FEF-724D633FA41B}"/>
              </a:ext>
            </a:extLst>
          </p:cNvPr>
          <p:cNvSpPr txBox="1"/>
          <p:nvPr/>
        </p:nvSpPr>
        <p:spPr>
          <a:xfrm>
            <a:off x="3830491" y="1065797"/>
            <a:ext cx="435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Adolescência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9B9E39-14A7-ED97-847F-DE94B88537FB}"/>
              </a:ext>
            </a:extLst>
          </p:cNvPr>
          <p:cNvSpPr/>
          <p:nvPr/>
        </p:nvSpPr>
        <p:spPr>
          <a:xfrm>
            <a:off x="2281093" y="4162285"/>
            <a:ext cx="65277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31BD2D-A159-9671-1F43-93A493320F80}"/>
              </a:ext>
            </a:extLst>
          </p:cNvPr>
          <p:cNvSpPr txBox="1"/>
          <p:nvPr/>
        </p:nvSpPr>
        <p:spPr>
          <a:xfrm>
            <a:off x="2607226" y="4120721"/>
            <a:ext cx="534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Riscos da Gravidez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E5E125-D759-3C99-CCF3-6A676A107EB7}"/>
              </a:ext>
            </a:extLst>
          </p:cNvPr>
          <p:cNvSpPr/>
          <p:nvPr/>
        </p:nvSpPr>
        <p:spPr>
          <a:xfrm>
            <a:off x="409300" y="2655605"/>
            <a:ext cx="7874275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AC059A-2839-B946-25BD-5DE82053956D}"/>
              </a:ext>
            </a:extLst>
          </p:cNvPr>
          <p:cNvSpPr txBox="1"/>
          <p:nvPr/>
        </p:nvSpPr>
        <p:spPr>
          <a:xfrm>
            <a:off x="737507" y="2593259"/>
            <a:ext cx="7217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Gravidez na Adolescência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C42C7BD-9546-8B4D-0FA3-2C8D80FB12E1}"/>
              </a:ext>
            </a:extLst>
          </p:cNvPr>
          <p:cNvSpPr/>
          <p:nvPr/>
        </p:nvSpPr>
        <p:spPr>
          <a:xfrm>
            <a:off x="5299363" y="5668965"/>
            <a:ext cx="3509527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B732E8-78BC-F82A-0412-A90590DB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048500" y="0"/>
            <a:ext cx="5143500" cy="68580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6000"/>
              </a:prst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CF5447-FFE0-729B-26EF-640C57E6C0A7}"/>
              </a:ext>
            </a:extLst>
          </p:cNvPr>
          <p:cNvSpPr txBox="1"/>
          <p:nvPr/>
        </p:nvSpPr>
        <p:spPr>
          <a:xfrm>
            <a:off x="5724378" y="5627401"/>
            <a:ext cx="165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Dados</a:t>
            </a:r>
            <a:endParaRPr lang="pt-BR" sz="5400" kern="100" dirty="0">
              <a:solidFill>
                <a:schemeClr val="bg1">
                  <a:alpha val="55000"/>
                </a:schemeClr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4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8160AAF-FCA3-35B7-0B76-2455DB7AB283}"/>
              </a:ext>
            </a:extLst>
          </p:cNvPr>
          <p:cNvSpPr/>
          <p:nvPr/>
        </p:nvSpPr>
        <p:spPr>
          <a:xfrm>
            <a:off x="3208191" y="1107361"/>
            <a:ext cx="56006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E93617-B428-5804-6FEF-724D633FA41B}"/>
              </a:ext>
            </a:extLst>
          </p:cNvPr>
          <p:cNvSpPr txBox="1"/>
          <p:nvPr/>
        </p:nvSpPr>
        <p:spPr>
          <a:xfrm>
            <a:off x="3830491" y="1065797"/>
            <a:ext cx="435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Adolescência</a:t>
            </a:r>
            <a:r>
              <a:rPr lang="pt-BR" sz="5400" kern="10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9B9E39-14A7-ED97-847F-DE94B88537FB}"/>
              </a:ext>
            </a:extLst>
          </p:cNvPr>
          <p:cNvSpPr/>
          <p:nvPr/>
        </p:nvSpPr>
        <p:spPr>
          <a:xfrm>
            <a:off x="2281093" y="4162285"/>
            <a:ext cx="6527799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25000"/>
                  <a:alpha val="99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31BD2D-A159-9671-1F43-93A493320F80}"/>
              </a:ext>
            </a:extLst>
          </p:cNvPr>
          <p:cNvSpPr txBox="1"/>
          <p:nvPr/>
        </p:nvSpPr>
        <p:spPr>
          <a:xfrm>
            <a:off x="2607226" y="4120721"/>
            <a:ext cx="534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Riscos da Gravidez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E5E125-D759-3C99-CCF3-6A676A107EB7}"/>
              </a:ext>
            </a:extLst>
          </p:cNvPr>
          <p:cNvSpPr/>
          <p:nvPr/>
        </p:nvSpPr>
        <p:spPr>
          <a:xfrm>
            <a:off x="409300" y="2655605"/>
            <a:ext cx="7874275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AC059A-2839-B946-25BD-5DE82053956D}"/>
              </a:ext>
            </a:extLst>
          </p:cNvPr>
          <p:cNvSpPr txBox="1"/>
          <p:nvPr/>
        </p:nvSpPr>
        <p:spPr>
          <a:xfrm>
            <a:off x="737507" y="2593259"/>
            <a:ext cx="7217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7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Gravidez na Adolescência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C42C7BD-9546-8B4D-0FA3-2C8D80FB12E1}"/>
              </a:ext>
            </a:extLst>
          </p:cNvPr>
          <p:cNvSpPr/>
          <p:nvPr/>
        </p:nvSpPr>
        <p:spPr>
          <a:xfrm>
            <a:off x="5299363" y="5668965"/>
            <a:ext cx="3509527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B732E8-78BC-F82A-0412-A90590DB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048500" y="0"/>
            <a:ext cx="5143500" cy="68580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6000"/>
              </a:prst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CF5447-FFE0-729B-26EF-640C57E6C0A7}"/>
              </a:ext>
            </a:extLst>
          </p:cNvPr>
          <p:cNvSpPr txBox="1"/>
          <p:nvPr/>
        </p:nvSpPr>
        <p:spPr>
          <a:xfrm>
            <a:off x="5724378" y="5627401"/>
            <a:ext cx="165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Dados</a:t>
            </a:r>
            <a:endParaRPr lang="pt-BR" sz="5400" kern="100" dirty="0">
              <a:solidFill>
                <a:schemeClr val="bg1">
                  <a:alpha val="55000"/>
                </a:schemeClr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2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8160AAF-FCA3-35B7-0B76-2455DB7AB283}"/>
              </a:ext>
            </a:extLst>
          </p:cNvPr>
          <p:cNvSpPr/>
          <p:nvPr/>
        </p:nvSpPr>
        <p:spPr>
          <a:xfrm>
            <a:off x="3208191" y="1107361"/>
            <a:ext cx="56006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2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E93617-B428-5804-6FEF-724D633FA41B}"/>
              </a:ext>
            </a:extLst>
          </p:cNvPr>
          <p:cNvSpPr txBox="1"/>
          <p:nvPr/>
        </p:nvSpPr>
        <p:spPr>
          <a:xfrm>
            <a:off x="3830491" y="1065797"/>
            <a:ext cx="435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Adolescência</a:t>
            </a:r>
            <a:r>
              <a:rPr lang="pt-BR" sz="5400" kern="100" dirty="0">
                <a:solidFill>
                  <a:schemeClr val="bg1">
                    <a:alpha val="52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9B9E39-14A7-ED97-847F-DE94B88537FB}"/>
              </a:ext>
            </a:extLst>
          </p:cNvPr>
          <p:cNvSpPr/>
          <p:nvPr/>
        </p:nvSpPr>
        <p:spPr>
          <a:xfrm>
            <a:off x="2281093" y="4162285"/>
            <a:ext cx="6527799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31BD2D-A159-9671-1F43-93A493320F80}"/>
              </a:ext>
            </a:extLst>
          </p:cNvPr>
          <p:cNvSpPr txBox="1"/>
          <p:nvPr/>
        </p:nvSpPr>
        <p:spPr>
          <a:xfrm>
            <a:off x="2607226" y="4120721"/>
            <a:ext cx="534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5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Riscos da Gravidez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E5E125-D759-3C99-CCF3-6A676A107EB7}"/>
              </a:ext>
            </a:extLst>
          </p:cNvPr>
          <p:cNvSpPr/>
          <p:nvPr/>
        </p:nvSpPr>
        <p:spPr>
          <a:xfrm>
            <a:off x="409300" y="2655605"/>
            <a:ext cx="7874275" cy="923330"/>
          </a:xfrm>
          <a:prstGeom prst="rect">
            <a:avLst/>
          </a:prstGeom>
          <a:solidFill>
            <a:schemeClr val="bg2">
              <a:lumMod val="25000"/>
              <a:alpha val="5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AC059A-2839-B946-25BD-5DE82053956D}"/>
              </a:ext>
            </a:extLst>
          </p:cNvPr>
          <p:cNvSpPr txBox="1"/>
          <p:nvPr/>
        </p:nvSpPr>
        <p:spPr>
          <a:xfrm>
            <a:off x="737507" y="2593259"/>
            <a:ext cx="7217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>
                    <a:alpha val="57000"/>
                  </a:schemeClr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Gravidez na Adolescência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C42C7BD-9546-8B4D-0FA3-2C8D80FB12E1}"/>
              </a:ext>
            </a:extLst>
          </p:cNvPr>
          <p:cNvSpPr/>
          <p:nvPr/>
        </p:nvSpPr>
        <p:spPr>
          <a:xfrm>
            <a:off x="5299363" y="5668965"/>
            <a:ext cx="350952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lt1">
                  <a:alpha val="5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B732E8-78BC-F82A-0412-A90590DB1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048500" y="0"/>
            <a:ext cx="5143500" cy="68580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6000"/>
              </a:prst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CF5447-FFE0-729B-26EF-640C57E6C0A7}"/>
              </a:ext>
            </a:extLst>
          </p:cNvPr>
          <p:cNvSpPr txBox="1"/>
          <p:nvPr/>
        </p:nvSpPr>
        <p:spPr>
          <a:xfrm>
            <a:off x="5724378" y="5627401"/>
            <a:ext cx="165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kern="100" dirty="0">
                <a:solidFill>
                  <a:schemeClr val="bg1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Dados</a:t>
            </a:r>
            <a:endParaRPr lang="pt-BR" sz="5400" kern="100" dirty="0">
              <a:solidFill>
                <a:schemeClr val="bg1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3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1</cp:revision>
  <dcterms:created xsi:type="dcterms:W3CDTF">2023-05-31T19:59:37Z</dcterms:created>
  <dcterms:modified xsi:type="dcterms:W3CDTF">2023-05-31T20:58:37Z</dcterms:modified>
</cp:coreProperties>
</file>