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0287000" cx="18288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7.xml"/><Relationship Id="rId33" Type="http://schemas.openxmlformats.org/officeDocument/2006/relationships/font" Target="fonts/Archivo-bold.fntdata"/><Relationship Id="rId10" Type="http://schemas.openxmlformats.org/officeDocument/2006/relationships/slide" Target="slides/slide6.xml"/><Relationship Id="rId32" Type="http://schemas.openxmlformats.org/officeDocument/2006/relationships/font" Target="fonts/Archivo-regular.fntdata"/><Relationship Id="rId13" Type="http://schemas.openxmlformats.org/officeDocument/2006/relationships/slide" Target="slides/slide9.xml"/><Relationship Id="rId35" Type="http://schemas.openxmlformats.org/officeDocument/2006/relationships/font" Target="fonts/Archivo-boldItalic.fntdata"/><Relationship Id="rId12" Type="http://schemas.openxmlformats.org/officeDocument/2006/relationships/slide" Target="slides/slide8.xml"/><Relationship Id="rId34" Type="http://schemas.openxmlformats.org/officeDocument/2006/relationships/font" Target="fonts/Archiv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d950b2fe9_4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d950b2fe9_4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857d929b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857d929b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4857d929b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4857d929b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857d929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857d929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857d929b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857d929b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8a5831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38a583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07407ea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107407ea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06a90d2b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06a90d2b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0977682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0977682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1c9ff30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1c9ff3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e9a64a4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e9a64a4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fc62e906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fc62e906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4857d929b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4857d929b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4857d929b0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4857d929b0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857d92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857d92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go">
  <p:cSld name="CUSTOM_2_2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55" name="Google Shape;255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1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60" name="Google Shape;260;p11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261" name="Google Shape;261;p11"/>
          <p:cNvGrpSpPr/>
          <p:nvPr/>
        </p:nvGrpSpPr>
        <p:grpSpPr>
          <a:xfrm>
            <a:off x="15510953" y="18676"/>
            <a:ext cx="2797078" cy="2432177"/>
            <a:chOff x="15510953" y="18676"/>
            <a:chExt cx="2797078" cy="2432177"/>
          </a:xfrm>
        </p:grpSpPr>
        <p:grpSp>
          <p:nvGrpSpPr>
            <p:cNvPr id="262" name="Google Shape;262;p11"/>
            <p:cNvGrpSpPr/>
            <p:nvPr/>
          </p:nvGrpSpPr>
          <p:grpSpPr>
            <a:xfrm>
              <a:off x="16286971" y="18676"/>
              <a:ext cx="2004489" cy="848125"/>
              <a:chOff x="14401335" y="-10"/>
              <a:chExt cx="2311450" cy="978004"/>
            </a:xfrm>
          </p:grpSpPr>
          <p:cxnSp>
            <p:nvCxnSpPr>
              <p:cNvPr id="263" name="Google Shape;263;p11"/>
              <p:cNvCxnSpPr>
                <a:stCxn id="264" idx="5"/>
              </p:cNvCxnSpPr>
              <p:nvPr/>
            </p:nvCxnSpPr>
            <p:spPr>
              <a:xfrm>
                <a:off x="14614382" y="625494"/>
                <a:ext cx="285900" cy="352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1"/>
              <p:cNvCxnSpPr>
                <a:endCxn id="266" idx="3"/>
              </p:cNvCxnSpPr>
              <p:nvPr/>
            </p:nvCxnSpPr>
            <p:spPr>
              <a:xfrm flipH="1" rot="10800000">
                <a:off x="14898989" y="530997"/>
                <a:ext cx="531300" cy="438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1"/>
              <p:cNvCxnSpPr>
                <a:stCxn id="266" idx="5"/>
              </p:cNvCxnSpPr>
              <p:nvPr/>
            </p:nvCxnSpPr>
            <p:spPr>
              <a:xfrm>
                <a:off x="15604450" y="502571"/>
                <a:ext cx="312600" cy="253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1"/>
              <p:cNvCxnSpPr>
                <a:stCxn id="269" idx="7"/>
              </p:cNvCxnSpPr>
              <p:nvPr/>
            </p:nvCxnSpPr>
            <p:spPr>
              <a:xfrm flipH="1" rot="10800000">
                <a:off x="16095857" y="247043"/>
                <a:ext cx="399000" cy="466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4" name="Google Shape;264;p11"/>
              <p:cNvSpPr/>
              <p:nvPr/>
            </p:nvSpPr>
            <p:spPr>
              <a:xfrm>
                <a:off x="14401335" y="412447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556190">
                <a:off x="15378377" y="304925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5882811" y="676990"/>
                <a:ext cx="249600" cy="249600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556190">
                <a:off x="16444755" y="18460"/>
                <a:ext cx="249559" cy="249559"/>
              </a:xfrm>
              <a:prstGeom prst="ellipse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15510953" y="888152"/>
              <a:ext cx="1398555" cy="1049416"/>
              <a:chOff x="6205825" y="562811"/>
              <a:chExt cx="1049100" cy="78720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6205825" y="562811"/>
                <a:ext cx="1049100" cy="787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73" name="Google Shape;27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283448" y="694295"/>
                <a:ext cx="893849" cy="582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4" name="Google Shape;274;p11"/>
            <p:cNvSpPr/>
            <p:nvPr/>
          </p:nvSpPr>
          <p:spPr>
            <a:xfrm>
              <a:off x="16909431" y="1495394"/>
              <a:ext cx="1398600" cy="93840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6909432" y="1123459"/>
              <a:ext cx="319500" cy="359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17035212" y="1588953"/>
              <a:ext cx="1146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4400">
                  <a:latin typeface="Archivo"/>
                  <a:ea typeface="Archivo"/>
                  <a:cs typeface="Archivo"/>
                  <a:sym typeface="Archivo"/>
                </a:rPr>
                <a:t>//</a:t>
              </a:r>
              <a:endParaRPr b="1" sz="4400"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/>
          <p:nvPr/>
        </p:nvSpPr>
        <p:spPr>
          <a:xfrm>
            <a:off x="-86275" y="3421600"/>
            <a:ext cx="18374400" cy="68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80" name="Google Shape;28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2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2">
  <p:cSld name="CUSTOM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8" name="Google Shape;288;p13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89" name="Google Shape;289;p13"/>
          <p:cNvCxnSpPr>
            <a:stCxn id="288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+ iconos 3">
  <p:cSld name="CUSTOM_2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type="title"/>
          </p:nvPr>
        </p:nvSpPr>
        <p:spPr>
          <a:xfrm>
            <a:off x="913950" y="2487075"/>
            <a:ext cx="65247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915975" y="4436800"/>
            <a:ext cx="71346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●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○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chivo"/>
              <a:buChar char="■"/>
              <a:defRPr sz="24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5" name="Google Shape;295;p14"/>
          <p:cNvSpPr/>
          <p:nvPr/>
        </p:nvSpPr>
        <p:spPr>
          <a:xfrm flipH="1">
            <a:off x="16963595" y="2453400"/>
            <a:ext cx="2875200" cy="3011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96" name="Google Shape;296;p14"/>
          <p:cNvCxnSpPr>
            <a:stCxn id="295" idx="2"/>
          </p:cNvCxnSpPr>
          <p:nvPr/>
        </p:nvCxnSpPr>
        <p:spPr>
          <a:xfrm>
            <a:off x="16963595" y="3959100"/>
            <a:ext cx="0" cy="6442200"/>
          </a:xfrm>
          <a:prstGeom prst="straightConnector1">
            <a:avLst/>
          </a:prstGeom>
          <a:noFill/>
          <a:ln cap="flat" cmpd="sng" w="28575">
            <a:solidFill>
              <a:srgbClr val="2632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 bullets2">
  <p:cSld name="CUSTOM_2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/>
          <p:nvPr/>
        </p:nvSpPr>
        <p:spPr>
          <a:xfrm>
            <a:off x="0" y="0"/>
            <a:ext cx="87003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 txBox="1"/>
          <p:nvPr>
            <p:ph type="title"/>
          </p:nvPr>
        </p:nvSpPr>
        <p:spPr>
          <a:xfrm>
            <a:off x="913950" y="5136100"/>
            <a:ext cx="65247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1" name="Google Shape;301;p1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04" name="Google Shape;304;p16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6"/>
            <p:cNvCxnSpPr>
              <a:stCxn id="304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16" name="Google Shape;316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8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1">
  <p:cSld name="CUSTOM_8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4402475" y="269757"/>
            <a:ext cx="14952900" cy="1019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4631075" y="-144425"/>
            <a:ext cx="14952900" cy="109866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4" name="Google Shape;324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19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27" name="Google Shape;327;p19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9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38" name="Google Shape;338;p19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41" name="Google Shape;341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19"/>
          <p:cNvSpPr txBox="1"/>
          <p:nvPr>
            <p:ph idx="1" type="body"/>
          </p:nvPr>
        </p:nvSpPr>
        <p:spPr>
          <a:xfrm>
            <a:off x="955375" y="1377525"/>
            <a:ext cx="31416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9250" y="933150"/>
            <a:ext cx="13378500" cy="8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ódigo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0"/>
          <p:cNvGrpSpPr/>
          <p:nvPr/>
        </p:nvGrpSpPr>
        <p:grpSpPr>
          <a:xfrm>
            <a:off x="5719343" y="1350000"/>
            <a:ext cx="11654693" cy="8121588"/>
            <a:chOff x="5719343" y="1350000"/>
            <a:chExt cx="11654693" cy="8121588"/>
          </a:xfrm>
        </p:grpSpPr>
        <p:sp>
          <p:nvSpPr>
            <p:cNvPr id="347" name="Google Shape;347;p20"/>
            <p:cNvSpPr/>
            <p:nvPr/>
          </p:nvSpPr>
          <p:spPr>
            <a:xfrm>
              <a:off x="5719343" y="1642488"/>
              <a:ext cx="11479200" cy="782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20"/>
            <p:cNvGrpSpPr/>
            <p:nvPr/>
          </p:nvGrpSpPr>
          <p:grpSpPr>
            <a:xfrm>
              <a:off x="6413844" y="1608837"/>
              <a:ext cx="1068485" cy="170890"/>
              <a:chOff x="5176825" y="1888550"/>
              <a:chExt cx="1391800" cy="222600"/>
            </a:xfrm>
          </p:grpSpPr>
          <p:sp>
            <p:nvSpPr>
              <p:cNvPr id="349" name="Google Shape;349;p20"/>
              <p:cNvSpPr/>
              <p:nvPr/>
            </p:nvSpPr>
            <p:spPr>
              <a:xfrm>
                <a:off x="5176825" y="1888550"/>
                <a:ext cx="222600" cy="222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5761425" y="1888550"/>
                <a:ext cx="222600" cy="22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6346025" y="1888550"/>
                <a:ext cx="222600" cy="222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2" name="Google Shape;352;p20"/>
            <p:cNvCxnSpPr/>
            <p:nvPr/>
          </p:nvCxnSpPr>
          <p:spPr>
            <a:xfrm>
              <a:off x="5887524" y="2045235"/>
              <a:ext cx="111273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20"/>
            <p:cNvSpPr/>
            <p:nvPr/>
          </p:nvSpPr>
          <p:spPr>
            <a:xfrm>
              <a:off x="5894836" y="1350000"/>
              <a:ext cx="11479200" cy="78291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4" name="Google Shape;354;p20"/>
          <p:cNvCxnSpPr/>
          <p:nvPr/>
        </p:nvCxnSpPr>
        <p:spPr>
          <a:xfrm>
            <a:off x="5910025" y="2066275"/>
            <a:ext cx="114867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2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6" name="Google Shape;356;p2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359" name="Google Shape;359;p20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0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370" name="Google Shape;370;p20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●"/>
              <a:defRPr sz="2200">
                <a:latin typeface="Archivo"/>
                <a:ea typeface="Archivo"/>
                <a:cs typeface="Archivo"/>
                <a:sym typeface="Archiv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○"/>
              <a:defRPr sz="2200">
                <a:latin typeface="Archivo"/>
                <a:ea typeface="Archivo"/>
                <a:cs typeface="Archivo"/>
                <a:sym typeface="Archiv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Archivo"/>
              <a:buChar char="■"/>
              <a:defRPr sz="22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2" type="body"/>
          </p:nvPr>
        </p:nvSpPr>
        <p:spPr>
          <a:xfrm>
            <a:off x="6400775" y="2433525"/>
            <a:ext cx="10573800" cy="6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●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○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nsolas"/>
              <a:buChar char="■"/>
              <a:defRPr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grpSp>
        <p:nvGrpSpPr>
          <p:cNvPr id="374" name="Google Shape;374;p20"/>
          <p:cNvGrpSpPr/>
          <p:nvPr/>
        </p:nvGrpSpPr>
        <p:grpSpPr>
          <a:xfrm>
            <a:off x="6243300" y="1588600"/>
            <a:ext cx="849600" cy="178200"/>
            <a:chOff x="6376600" y="433250"/>
            <a:chExt cx="849600" cy="178200"/>
          </a:xfrm>
        </p:grpSpPr>
        <p:sp>
          <p:nvSpPr>
            <p:cNvPr id="375" name="Google Shape;375;p20"/>
            <p:cNvSpPr/>
            <p:nvPr/>
          </p:nvSpPr>
          <p:spPr>
            <a:xfrm>
              <a:off x="6376600" y="433250"/>
              <a:ext cx="178200" cy="17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712300" y="433250"/>
              <a:ext cx="178200" cy="17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048000" y="433250"/>
              <a:ext cx="178200" cy="17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0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Montserrat Medium"/>
              <a:buNone/>
              <a:defRPr sz="40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31" name="Google Shape;31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" name="Google Shape;32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>
            <a:off x="12391634" y="4224721"/>
            <a:ext cx="2082581" cy="1031586"/>
          </a:xfrm>
          <a:custGeom>
            <a:rect b="b" l="l" r="r" t="t"/>
            <a:pathLst>
              <a:path extrusionOk="0" h="4305" w="8691">
                <a:moveTo>
                  <a:pt x="2425" y="1"/>
                </a:moveTo>
                <a:cubicBezTo>
                  <a:pt x="1995" y="70"/>
                  <a:pt x="1109" y="343"/>
                  <a:pt x="1109" y="343"/>
                </a:cubicBezTo>
                <a:cubicBezTo>
                  <a:pt x="1" y="1536"/>
                  <a:pt x="1707" y="3497"/>
                  <a:pt x="3767" y="4062"/>
                </a:cubicBezTo>
                <a:cubicBezTo>
                  <a:pt x="4392" y="4232"/>
                  <a:pt x="4946" y="4304"/>
                  <a:pt x="5429" y="4304"/>
                </a:cubicBezTo>
                <a:cubicBezTo>
                  <a:pt x="6539" y="4304"/>
                  <a:pt x="7266" y="3921"/>
                  <a:pt x="7584" y="3460"/>
                </a:cubicBezTo>
                <a:cubicBezTo>
                  <a:pt x="8691" y="1861"/>
                  <a:pt x="7888" y="373"/>
                  <a:pt x="5732" y="373"/>
                </a:cubicBezTo>
                <a:cubicBezTo>
                  <a:pt x="5573" y="373"/>
                  <a:pt x="5406" y="381"/>
                  <a:pt x="5232" y="398"/>
                </a:cubicBezTo>
                <a:cubicBezTo>
                  <a:pt x="5008" y="420"/>
                  <a:pt x="4794" y="429"/>
                  <a:pt x="4593" y="429"/>
                </a:cubicBezTo>
                <a:cubicBezTo>
                  <a:pt x="3235" y="429"/>
                  <a:pt x="2425" y="1"/>
                  <a:pt x="24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11274262" y="4802697"/>
            <a:ext cx="1340462" cy="1837924"/>
          </a:xfrm>
          <a:custGeom>
            <a:rect b="b" l="l" r="r" t="t"/>
            <a:pathLst>
              <a:path extrusionOk="0" h="7670" w="5594">
                <a:moveTo>
                  <a:pt x="4624" y="1"/>
                </a:moveTo>
                <a:cubicBezTo>
                  <a:pt x="4301" y="1"/>
                  <a:pt x="3992" y="187"/>
                  <a:pt x="3851" y="502"/>
                </a:cubicBezTo>
                <a:lnTo>
                  <a:pt x="2064" y="4421"/>
                </a:lnTo>
                <a:lnTo>
                  <a:pt x="325" y="6229"/>
                </a:lnTo>
                <a:cubicBezTo>
                  <a:pt x="1" y="6568"/>
                  <a:pt x="12" y="7104"/>
                  <a:pt x="351" y="7432"/>
                </a:cubicBezTo>
                <a:cubicBezTo>
                  <a:pt x="515" y="7589"/>
                  <a:pt x="726" y="7669"/>
                  <a:pt x="941" y="7669"/>
                </a:cubicBezTo>
                <a:cubicBezTo>
                  <a:pt x="1164" y="7669"/>
                  <a:pt x="1386" y="7582"/>
                  <a:pt x="1554" y="7407"/>
                </a:cubicBezTo>
                <a:lnTo>
                  <a:pt x="3391" y="5496"/>
                </a:lnTo>
                <a:cubicBezTo>
                  <a:pt x="3461" y="5427"/>
                  <a:pt x="3515" y="5347"/>
                  <a:pt x="3555" y="5259"/>
                </a:cubicBezTo>
                <a:lnTo>
                  <a:pt x="5400" y="1205"/>
                </a:lnTo>
                <a:cubicBezTo>
                  <a:pt x="5593" y="779"/>
                  <a:pt x="5404" y="272"/>
                  <a:pt x="4977" y="79"/>
                </a:cubicBezTo>
                <a:cubicBezTo>
                  <a:pt x="4863" y="26"/>
                  <a:pt x="4743" y="1"/>
                  <a:pt x="4624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605948" y="6259377"/>
            <a:ext cx="1058184" cy="589477"/>
          </a:xfrm>
          <a:custGeom>
            <a:rect b="b" l="l" r="r" t="t"/>
            <a:pathLst>
              <a:path extrusionOk="0" h="2460" w="4416">
                <a:moveTo>
                  <a:pt x="3216" y="1"/>
                </a:moveTo>
                <a:cubicBezTo>
                  <a:pt x="3216" y="1"/>
                  <a:pt x="1682" y="248"/>
                  <a:pt x="1357" y="252"/>
                </a:cubicBezTo>
                <a:cubicBezTo>
                  <a:pt x="1033" y="252"/>
                  <a:pt x="1499" y="763"/>
                  <a:pt x="2225" y="766"/>
                </a:cubicBezTo>
                <a:cubicBezTo>
                  <a:pt x="2225" y="766"/>
                  <a:pt x="1186" y="1441"/>
                  <a:pt x="591" y="1524"/>
                </a:cubicBezTo>
                <a:cubicBezTo>
                  <a:pt x="1" y="1608"/>
                  <a:pt x="602" y="2447"/>
                  <a:pt x="1656" y="2458"/>
                </a:cubicBezTo>
                <a:cubicBezTo>
                  <a:pt x="1735" y="2459"/>
                  <a:pt x="1812" y="2459"/>
                  <a:pt x="1888" y="2459"/>
                </a:cubicBezTo>
                <a:cubicBezTo>
                  <a:pt x="2824" y="2459"/>
                  <a:pt x="3519" y="2359"/>
                  <a:pt x="4416" y="1229"/>
                </a:cubicBezTo>
                <a:lnTo>
                  <a:pt x="3216" y="1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052370" y="6478634"/>
            <a:ext cx="249210" cy="276288"/>
          </a:xfrm>
          <a:custGeom>
            <a:rect b="b" l="l" r="r" t="t"/>
            <a:pathLst>
              <a:path extrusionOk="0" h="1153" w="1040">
                <a:moveTo>
                  <a:pt x="117" y="1"/>
                </a:moveTo>
                <a:lnTo>
                  <a:pt x="1" y="70"/>
                </a:lnTo>
                <a:cubicBezTo>
                  <a:pt x="23" y="106"/>
                  <a:pt x="533" y="967"/>
                  <a:pt x="989" y="1153"/>
                </a:cubicBezTo>
                <a:lnTo>
                  <a:pt x="1040" y="1029"/>
                </a:lnTo>
                <a:cubicBezTo>
                  <a:pt x="628" y="857"/>
                  <a:pt x="125" y="12"/>
                  <a:pt x="1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0714259" y="6548605"/>
            <a:ext cx="399695" cy="184511"/>
          </a:xfrm>
          <a:custGeom>
            <a:rect b="b" l="l" r="r" t="t"/>
            <a:pathLst>
              <a:path extrusionOk="0" h="770" w="1668">
                <a:moveTo>
                  <a:pt x="1594" y="0"/>
                </a:moveTo>
                <a:cubicBezTo>
                  <a:pt x="1587" y="8"/>
                  <a:pt x="785" y="511"/>
                  <a:pt x="1" y="635"/>
                </a:cubicBezTo>
                <a:lnTo>
                  <a:pt x="23" y="770"/>
                </a:lnTo>
                <a:cubicBezTo>
                  <a:pt x="832" y="642"/>
                  <a:pt x="1634" y="139"/>
                  <a:pt x="1667" y="117"/>
                </a:cubicBezTo>
                <a:lnTo>
                  <a:pt x="15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10806035" y="6625524"/>
            <a:ext cx="363751" cy="192419"/>
          </a:xfrm>
          <a:custGeom>
            <a:rect b="b" l="l" r="r" t="t"/>
            <a:pathLst>
              <a:path extrusionOk="0" h="803" w="1518">
                <a:moveTo>
                  <a:pt x="1452" y="0"/>
                </a:moveTo>
                <a:cubicBezTo>
                  <a:pt x="1448" y="4"/>
                  <a:pt x="1437" y="11"/>
                  <a:pt x="1419" y="22"/>
                </a:cubicBezTo>
                <a:cubicBezTo>
                  <a:pt x="795" y="405"/>
                  <a:pt x="289" y="634"/>
                  <a:pt x="1" y="667"/>
                </a:cubicBezTo>
                <a:lnTo>
                  <a:pt x="15" y="802"/>
                </a:lnTo>
                <a:cubicBezTo>
                  <a:pt x="435" y="755"/>
                  <a:pt x="1120" y="365"/>
                  <a:pt x="1492" y="135"/>
                </a:cubicBezTo>
                <a:cubicBezTo>
                  <a:pt x="1506" y="128"/>
                  <a:pt x="1514" y="124"/>
                  <a:pt x="1517" y="120"/>
                </a:cubicBezTo>
                <a:lnTo>
                  <a:pt x="1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0962510" y="6689983"/>
            <a:ext cx="271016" cy="172530"/>
          </a:xfrm>
          <a:custGeom>
            <a:rect b="b" l="l" r="r" t="t"/>
            <a:pathLst>
              <a:path extrusionOk="0" h="720" w="1131">
                <a:moveTo>
                  <a:pt x="1047" y="1"/>
                </a:moveTo>
                <a:cubicBezTo>
                  <a:pt x="1039" y="5"/>
                  <a:pt x="394" y="500"/>
                  <a:pt x="0" y="588"/>
                </a:cubicBezTo>
                <a:lnTo>
                  <a:pt x="29" y="719"/>
                </a:lnTo>
                <a:cubicBezTo>
                  <a:pt x="452" y="628"/>
                  <a:pt x="1101" y="128"/>
                  <a:pt x="1130" y="107"/>
                </a:cubicBezTo>
                <a:lnTo>
                  <a:pt x="10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1126653" y="6432387"/>
            <a:ext cx="254482" cy="109509"/>
          </a:xfrm>
          <a:custGeom>
            <a:rect b="b" l="l" r="r" t="t"/>
            <a:pathLst>
              <a:path extrusionOk="0" h="457" w="1062">
                <a:moveTo>
                  <a:pt x="106" y="0"/>
                </a:moveTo>
                <a:lnTo>
                  <a:pt x="1" y="84"/>
                </a:lnTo>
                <a:cubicBezTo>
                  <a:pt x="4" y="92"/>
                  <a:pt x="296" y="456"/>
                  <a:pt x="752" y="456"/>
                </a:cubicBezTo>
                <a:cubicBezTo>
                  <a:pt x="850" y="456"/>
                  <a:pt x="952" y="438"/>
                  <a:pt x="1062" y="401"/>
                </a:cubicBezTo>
                <a:lnTo>
                  <a:pt x="1014" y="274"/>
                </a:lnTo>
                <a:cubicBezTo>
                  <a:pt x="921" y="306"/>
                  <a:pt x="833" y="320"/>
                  <a:pt x="751" y="320"/>
                </a:cubicBezTo>
                <a:cubicBezTo>
                  <a:pt x="365" y="320"/>
                  <a:pt x="121" y="18"/>
                  <a:pt x="10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2016860" y="4783527"/>
            <a:ext cx="575100" cy="655854"/>
          </a:xfrm>
          <a:custGeom>
            <a:rect b="b" l="l" r="r" t="t"/>
            <a:pathLst>
              <a:path extrusionOk="0" h="2737" w="2400">
                <a:moveTo>
                  <a:pt x="1372" y="0"/>
                </a:moveTo>
                <a:cubicBezTo>
                  <a:pt x="985" y="0"/>
                  <a:pt x="626" y="246"/>
                  <a:pt x="500" y="633"/>
                </a:cubicBezTo>
                <a:lnTo>
                  <a:pt x="1" y="2171"/>
                </a:lnTo>
                <a:lnTo>
                  <a:pt x="1743" y="2736"/>
                </a:lnTo>
                <a:lnTo>
                  <a:pt x="2243" y="1198"/>
                </a:lnTo>
                <a:cubicBezTo>
                  <a:pt x="2400" y="717"/>
                  <a:pt x="2137" y="199"/>
                  <a:pt x="1656" y="46"/>
                </a:cubicBezTo>
                <a:cubicBezTo>
                  <a:pt x="1562" y="15"/>
                  <a:pt x="1466" y="0"/>
                  <a:pt x="13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634179" y="5832126"/>
            <a:ext cx="2083060" cy="4210211"/>
          </a:xfrm>
          <a:custGeom>
            <a:rect b="b" l="l" r="r" t="t"/>
            <a:pathLst>
              <a:path extrusionOk="0" h="17570" w="8693">
                <a:moveTo>
                  <a:pt x="3588" y="1"/>
                </a:moveTo>
                <a:cubicBezTo>
                  <a:pt x="2907" y="1"/>
                  <a:pt x="2323" y="497"/>
                  <a:pt x="2210" y="1171"/>
                </a:cubicBezTo>
                <a:lnTo>
                  <a:pt x="1022" y="8444"/>
                </a:lnTo>
                <a:cubicBezTo>
                  <a:pt x="1018" y="8463"/>
                  <a:pt x="1014" y="8481"/>
                  <a:pt x="1014" y="8499"/>
                </a:cubicBezTo>
                <a:lnTo>
                  <a:pt x="96" y="15965"/>
                </a:lnTo>
                <a:cubicBezTo>
                  <a:pt x="1" y="16731"/>
                  <a:pt x="544" y="17427"/>
                  <a:pt x="1310" y="17522"/>
                </a:cubicBezTo>
                <a:cubicBezTo>
                  <a:pt x="1366" y="17529"/>
                  <a:pt x="1422" y="17532"/>
                  <a:pt x="1477" y="17532"/>
                </a:cubicBezTo>
                <a:cubicBezTo>
                  <a:pt x="2175" y="17532"/>
                  <a:pt x="2779" y="17014"/>
                  <a:pt x="2866" y="16304"/>
                </a:cubicBezTo>
                <a:lnTo>
                  <a:pt x="3782" y="8867"/>
                </a:lnTo>
                <a:lnTo>
                  <a:pt x="4773" y="2790"/>
                </a:lnTo>
                <a:lnTo>
                  <a:pt x="5134" y="2790"/>
                </a:lnTo>
                <a:lnTo>
                  <a:pt x="5484" y="8546"/>
                </a:lnTo>
                <a:lnTo>
                  <a:pt x="5867" y="16246"/>
                </a:lnTo>
                <a:cubicBezTo>
                  <a:pt x="5903" y="16990"/>
                  <a:pt x="6519" y="17569"/>
                  <a:pt x="7260" y="17569"/>
                </a:cubicBezTo>
                <a:lnTo>
                  <a:pt x="7329" y="17569"/>
                </a:lnTo>
                <a:cubicBezTo>
                  <a:pt x="8098" y="17533"/>
                  <a:pt x="8692" y="16877"/>
                  <a:pt x="8652" y="16108"/>
                </a:cubicBezTo>
                <a:lnTo>
                  <a:pt x="8273" y="8401"/>
                </a:lnTo>
                <a:lnTo>
                  <a:pt x="8273" y="8382"/>
                </a:lnTo>
                <a:lnTo>
                  <a:pt x="7839" y="1310"/>
                </a:lnTo>
                <a:cubicBezTo>
                  <a:pt x="7796" y="573"/>
                  <a:pt x="7183" y="1"/>
                  <a:pt x="644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2592679" y="4205551"/>
            <a:ext cx="499858" cy="499858"/>
          </a:xfrm>
          <a:custGeom>
            <a:rect b="b" l="l" r="r" t="t"/>
            <a:pathLst>
              <a:path extrusionOk="0" h="2086" w="2086">
                <a:moveTo>
                  <a:pt x="1043" y="0"/>
                </a:moveTo>
                <a:cubicBezTo>
                  <a:pt x="467" y="0"/>
                  <a:pt x="0" y="467"/>
                  <a:pt x="0" y="1043"/>
                </a:cubicBezTo>
                <a:cubicBezTo>
                  <a:pt x="0" y="1619"/>
                  <a:pt x="467" y="2086"/>
                  <a:pt x="1043" y="2086"/>
                </a:cubicBezTo>
                <a:cubicBezTo>
                  <a:pt x="1619" y="2086"/>
                  <a:pt x="2086" y="1619"/>
                  <a:pt x="2086" y="1043"/>
                </a:cubicBezTo>
                <a:cubicBezTo>
                  <a:pt x="2086" y="467"/>
                  <a:pt x="1619" y="0"/>
                  <a:pt x="1043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2343709" y="4796946"/>
            <a:ext cx="997798" cy="925432"/>
          </a:xfrm>
          <a:custGeom>
            <a:rect b="b" l="l" r="r" t="t"/>
            <a:pathLst>
              <a:path extrusionOk="0" h="3862" w="4164">
                <a:moveTo>
                  <a:pt x="0" y="1"/>
                </a:moveTo>
                <a:lnTo>
                  <a:pt x="0" y="3180"/>
                </a:lnTo>
                <a:cubicBezTo>
                  <a:pt x="0" y="3555"/>
                  <a:pt x="306" y="3861"/>
                  <a:pt x="682" y="3861"/>
                </a:cubicBezTo>
                <a:lnTo>
                  <a:pt x="3482" y="3861"/>
                </a:lnTo>
                <a:cubicBezTo>
                  <a:pt x="3861" y="3861"/>
                  <a:pt x="4164" y="3555"/>
                  <a:pt x="4164" y="3180"/>
                </a:cubicBezTo>
                <a:lnTo>
                  <a:pt x="41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1871887" y="5822541"/>
            <a:ext cx="1773704" cy="1666352"/>
          </a:xfrm>
          <a:custGeom>
            <a:rect b="b" l="l" r="r" t="t"/>
            <a:pathLst>
              <a:path extrusionOk="0" h="6954" w="7402">
                <a:moveTo>
                  <a:pt x="2308" y="1"/>
                </a:moveTo>
                <a:cubicBezTo>
                  <a:pt x="1535" y="1"/>
                  <a:pt x="883" y="569"/>
                  <a:pt x="777" y="1335"/>
                </a:cubicBezTo>
                <a:lnTo>
                  <a:pt x="1" y="6953"/>
                </a:lnTo>
                <a:lnTo>
                  <a:pt x="7401" y="6953"/>
                </a:lnTo>
                <a:lnTo>
                  <a:pt x="7190" y="1758"/>
                </a:lnTo>
                <a:cubicBezTo>
                  <a:pt x="7099" y="624"/>
                  <a:pt x="6599" y="1"/>
                  <a:pt x="5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3165622" y="4802697"/>
            <a:ext cx="1391023" cy="1608123"/>
          </a:xfrm>
          <a:custGeom>
            <a:rect b="b" l="l" r="r" t="t"/>
            <a:pathLst>
              <a:path extrusionOk="0" h="6711" w="5805">
                <a:moveTo>
                  <a:pt x="960" y="1"/>
                </a:moveTo>
                <a:cubicBezTo>
                  <a:pt x="709" y="1"/>
                  <a:pt x="460" y="111"/>
                  <a:pt x="293" y="323"/>
                </a:cubicBezTo>
                <a:cubicBezTo>
                  <a:pt x="1" y="691"/>
                  <a:pt x="59" y="1227"/>
                  <a:pt x="427" y="1519"/>
                </a:cubicBezTo>
                <a:lnTo>
                  <a:pt x="3603" y="4042"/>
                </a:lnTo>
                <a:lnTo>
                  <a:pt x="2210" y="5205"/>
                </a:lnTo>
                <a:cubicBezTo>
                  <a:pt x="1849" y="5507"/>
                  <a:pt x="1798" y="6043"/>
                  <a:pt x="2101" y="6404"/>
                </a:cubicBezTo>
                <a:cubicBezTo>
                  <a:pt x="2269" y="6605"/>
                  <a:pt x="2509" y="6710"/>
                  <a:pt x="2753" y="6710"/>
                </a:cubicBezTo>
                <a:cubicBezTo>
                  <a:pt x="2947" y="6710"/>
                  <a:pt x="3140" y="6645"/>
                  <a:pt x="3300" y="6513"/>
                </a:cubicBezTo>
                <a:lnTo>
                  <a:pt x="5499" y="4680"/>
                </a:lnTo>
                <a:cubicBezTo>
                  <a:pt x="5692" y="4516"/>
                  <a:pt x="5805" y="4271"/>
                  <a:pt x="5801" y="4016"/>
                </a:cubicBezTo>
                <a:cubicBezTo>
                  <a:pt x="5801" y="3757"/>
                  <a:pt x="5681" y="3517"/>
                  <a:pt x="5480" y="3360"/>
                </a:cubicBezTo>
                <a:lnTo>
                  <a:pt x="1488" y="184"/>
                </a:lnTo>
                <a:cubicBezTo>
                  <a:pt x="1332" y="61"/>
                  <a:pt x="1146" y="1"/>
                  <a:pt x="96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131356" y="6001780"/>
            <a:ext cx="878465" cy="623025"/>
          </a:xfrm>
          <a:custGeom>
            <a:rect b="b" l="l" r="r" t="t"/>
            <a:pathLst>
              <a:path extrusionOk="0" h="2600" w="3666">
                <a:moveTo>
                  <a:pt x="2594" y="0"/>
                </a:moveTo>
                <a:cubicBezTo>
                  <a:pt x="2594" y="0"/>
                  <a:pt x="1599" y="693"/>
                  <a:pt x="767" y="1054"/>
                </a:cubicBezTo>
                <a:cubicBezTo>
                  <a:pt x="445" y="1192"/>
                  <a:pt x="468" y="1234"/>
                  <a:pt x="617" y="1234"/>
                </a:cubicBezTo>
                <a:cubicBezTo>
                  <a:pt x="854" y="1234"/>
                  <a:pt x="1412" y="1127"/>
                  <a:pt x="1413" y="1127"/>
                </a:cubicBezTo>
                <a:lnTo>
                  <a:pt x="1413" y="1127"/>
                </a:lnTo>
                <a:cubicBezTo>
                  <a:pt x="1413" y="1127"/>
                  <a:pt x="727" y="1677"/>
                  <a:pt x="355" y="1867"/>
                </a:cubicBezTo>
                <a:cubicBezTo>
                  <a:pt x="1" y="2044"/>
                  <a:pt x="986" y="2600"/>
                  <a:pt x="1550" y="2600"/>
                </a:cubicBezTo>
                <a:cubicBezTo>
                  <a:pt x="1577" y="2600"/>
                  <a:pt x="1603" y="2599"/>
                  <a:pt x="1628" y="2596"/>
                </a:cubicBezTo>
                <a:cubicBezTo>
                  <a:pt x="2175" y="2541"/>
                  <a:pt x="3312" y="1776"/>
                  <a:pt x="3666" y="1283"/>
                </a:cubicBezTo>
                <a:lnTo>
                  <a:pt x="259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3247814" y="6367688"/>
            <a:ext cx="311273" cy="185470"/>
          </a:xfrm>
          <a:custGeom>
            <a:rect b="b" l="l" r="r" t="t"/>
            <a:pathLst>
              <a:path extrusionOk="0" h="774" w="1299">
                <a:moveTo>
                  <a:pt x="1211" y="1"/>
                </a:moveTo>
                <a:cubicBezTo>
                  <a:pt x="839" y="314"/>
                  <a:pt x="8" y="642"/>
                  <a:pt x="1" y="646"/>
                </a:cubicBezTo>
                <a:lnTo>
                  <a:pt x="52" y="774"/>
                </a:lnTo>
                <a:cubicBezTo>
                  <a:pt x="84" y="759"/>
                  <a:pt x="908" y="431"/>
                  <a:pt x="1298" y="106"/>
                </a:cubicBezTo>
                <a:lnTo>
                  <a:pt x="121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3326411" y="6426156"/>
            <a:ext cx="345300" cy="171571"/>
          </a:xfrm>
          <a:custGeom>
            <a:rect b="b" l="l" r="r" t="t"/>
            <a:pathLst>
              <a:path extrusionOk="0" h="716" w="1441">
                <a:moveTo>
                  <a:pt x="1353" y="1"/>
                </a:moveTo>
                <a:cubicBezTo>
                  <a:pt x="916" y="376"/>
                  <a:pt x="114" y="570"/>
                  <a:pt x="23" y="581"/>
                </a:cubicBezTo>
                <a:lnTo>
                  <a:pt x="30" y="650"/>
                </a:lnTo>
                <a:lnTo>
                  <a:pt x="1" y="712"/>
                </a:lnTo>
                <a:cubicBezTo>
                  <a:pt x="4" y="712"/>
                  <a:pt x="12" y="715"/>
                  <a:pt x="19" y="715"/>
                </a:cubicBezTo>
                <a:cubicBezTo>
                  <a:pt x="172" y="715"/>
                  <a:pt x="1014" y="471"/>
                  <a:pt x="1441" y="107"/>
                </a:cubicBezTo>
                <a:lnTo>
                  <a:pt x="1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3419146" y="6482229"/>
            <a:ext cx="315586" cy="147849"/>
          </a:xfrm>
          <a:custGeom>
            <a:rect b="b" l="l" r="r" t="t"/>
            <a:pathLst>
              <a:path extrusionOk="0" h="617" w="1317">
                <a:moveTo>
                  <a:pt x="1225" y="0"/>
                </a:moveTo>
                <a:cubicBezTo>
                  <a:pt x="823" y="370"/>
                  <a:pt x="136" y="482"/>
                  <a:pt x="30" y="482"/>
                </a:cubicBezTo>
                <a:cubicBezTo>
                  <a:pt x="29" y="482"/>
                  <a:pt x="27" y="482"/>
                  <a:pt x="26" y="481"/>
                </a:cubicBezTo>
                <a:lnTo>
                  <a:pt x="15" y="547"/>
                </a:lnTo>
                <a:lnTo>
                  <a:pt x="0" y="613"/>
                </a:lnTo>
                <a:cubicBezTo>
                  <a:pt x="4" y="613"/>
                  <a:pt x="11" y="616"/>
                  <a:pt x="22" y="616"/>
                </a:cubicBezTo>
                <a:cubicBezTo>
                  <a:pt x="164" y="616"/>
                  <a:pt x="882" y="503"/>
                  <a:pt x="1316" y="102"/>
                </a:cubicBezTo>
                <a:lnTo>
                  <a:pt x="12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3155319" y="4778974"/>
            <a:ext cx="681493" cy="639320"/>
          </a:xfrm>
          <a:custGeom>
            <a:rect b="b" l="l" r="r" t="t"/>
            <a:pathLst>
              <a:path extrusionOk="0" h="2668" w="2844">
                <a:moveTo>
                  <a:pt x="1024" y="0"/>
                </a:moveTo>
                <a:cubicBezTo>
                  <a:pt x="768" y="0"/>
                  <a:pt x="513" y="107"/>
                  <a:pt x="332" y="316"/>
                </a:cubicBezTo>
                <a:cubicBezTo>
                  <a:pt x="0" y="699"/>
                  <a:pt x="40" y="1275"/>
                  <a:pt x="419" y="1607"/>
                </a:cubicBezTo>
                <a:lnTo>
                  <a:pt x="1641" y="2668"/>
                </a:lnTo>
                <a:lnTo>
                  <a:pt x="2844" y="1286"/>
                </a:lnTo>
                <a:lnTo>
                  <a:pt x="1623" y="225"/>
                </a:lnTo>
                <a:cubicBezTo>
                  <a:pt x="1450" y="74"/>
                  <a:pt x="1237" y="0"/>
                  <a:pt x="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2715846" y="4200999"/>
            <a:ext cx="381962" cy="238427"/>
          </a:xfrm>
          <a:custGeom>
            <a:rect b="b" l="l" r="r" t="t"/>
            <a:pathLst>
              <a:path extrusionOk="0" h="995" w="1594">
                <a:moveTo>
                  <a:pt x="608" y="1"/>
                </a:moveTo>
                <a:cubicBezTo>
                  <a:pt x="383" y="1"/>
                  <a:pt x="165" y="64"/>
                  <a:pt x="0" y="162"/>
                </a:cubicBezTo>
                <a:cubicBezTo>
                  <a:pt x="0" y="162"/>
                  <a:pt x="591" y="994"/>
                  <a:pt x="1401" y="994"/>
                </a:cubicBezTo>
                <a:cubicBezTo>
                  <a:pt x="1457" y="994"/>
                  <a:pt x="1514" y="990"/>
                  <a:pt x="1572" y="982"/>
                </a:cubicBezTo>
                <a:cubicBezTo>
                  <a:pt x="1572" y="982"/>
                  <a:pt x="1594" y="457"/>
                  <a:pt x="1214" y="187"/>
                </a:cubicBezTo>
                <a:cubicBezTo>
                  <a:pt x="1033" y="55"/>
                  <a:pt x="818" y="1"/>
                  <a:pt x="6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1650953" y="9248939"/>
            <a:ext cx="731335" cy="366147"/>
          </a:xfrm>
          <a:custGeom>
            <a:rect b="b" l="l" r="r" t="t"/>
            <a:pathLst>
              <a:path extrusionOk="0" h="1528" w="3052">
                <a:moveTo>
                  <a:pt x="215" y="0"/>
                </a:moveTo>
                <a:lnTo>
                  <a:pt x="0" y="1528"/>
                </a:lnTo>
                <a:lnTo>
                  <a:pt x="2891" y="1528"/>
                </a:lnTo>
                <a:lnTo>
                  <a:pt x="30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1634179" y="9233124"/>
            <a:ext cx="763924" cy="397777"/>
          </a:xfrm>
          <a:custGeom>
            <a:rect b="b" l="l" r="r" t="t"/>
            <a:pathLst>
              <a:path extrusionOk="0" h="1660" w="3188">
                <a:moveTo>
                  <a:pt x="3049" y="135"/>
                </a:moveTo>
                <a:lnTo>
                  <a:pt x="2903" y="1528"/>
                </a:lnTo>
                <a:lnTo>
                  <a:pt x="147" y="1528"/>
                </a:lnTo>
                <a:lnTo>
                  <a:pt x="344" y="135"/>
                </a:lnTo>
                <a:close/>
                <a:moveTo>
                  <a:pt x="285" y="1"/>
                </a:moveTo>
                <a:cubicBezTo>
                  <a:pt x="252" y="1"/>
                  <a:pt x="227" y="26"/>
                  <a:pt x="220" y="59"/>
                </a:cubicBezTo>
                <a:lnTo>
                  <a:pt x="5" y="1583"/>
                </a:lnTo>
                <a:cubicBezTo>
                  <a:pt x="1" y="1605"/>
                  <a:pt x="8" y="1623"/>
                  <a:pt x="19" y="1637"/>
                </a:cubicBezTo>
                <a:cubicBezTo>
                  <a:pt x="30" y="1652"/>
                  <a:pt x="48" y="1659"/>
                  <a:pt x="70" y="1659"/>
                </a:cubicBezTo>
                <a:lnTo>
                  <a:pt x="2961" y="1659"/>
                </a:lnTo>
                <a:cubicBezTo>
                  <a:pt x="2998" y="1659"/>
                  <a:pt x="3023" y="1634"/>
                  <a:pt x="3027" y="1601"/>
                </a:cubicBezTo>
                <a:lnTo>
                  <a:pt x="3187" y="73"/>
                </a:lnTo>
                <a:cubicBezTo>
                  <a:pt x="3187" y="55"/>
                  <a:pt x="3184" y="37"/>
                  <a:pt x="3169" y="22"/>
                </a:cubicBezTo>
                <a:cubicBezTo>
                  <a:pt x="3158" y="8"/>
                  <a:pt x="3140" y="1"/>
                  <a:pt x="3122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014659" y="9248939"/>
            <a:ext cx="700903" cy="366147"/>
          </a:xfrm>
          <a:custGeom>
            <a:rect b="b" l="l" r="r" t="t"/>
            <a:pathLst>
              <a:path extrusionOk="0" h="1528" w="2925">
                <a:moveTo>
                  <a:pt x="0" y="0"/>
                </a:moveTo>
                <a:lnTo>
                  <a:pt x="102" y="1528"/>
                </a:lnTo>
                <a:lnTo>
                  <a:pt x="2924" y="1528"/>
                </a:lnTo>
                <a:lnTo>
                  <a:pt x="28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2997885" y="9233124"/>
            <a:ext cx="734211" cy="397777"/>
          </a:xfrm>
          <a:custGeom>
            <a:rect b="b" l="l" r="r" t="t"/>
            <a:pathLst>
              <a:path extrusionOk="0" h="1660" w="3064">
                <a:moveTo>
                  <a:pt x="2874" y="135"/>
                </a:moveTo>
                <a:lnTo>
                  <a:pt x="2925" y="1528"/>
                </a:lnTo>
                <a:lnTo>
                  <a:pt x="234" y="1528"/>
                </a:lnTo>
                <a:lnTo>
                  <a:pt x="139" y="135"/>
                </a:lnTo>
                <a:close/>
                <a:moveTo>
                  <a:pt x="70" y="1"/>
                </a:moveTo>
                <a:cubicBezTo>
                  <a:pt x="52" y="1"/>
                  <a:pt x="34" y="8"/>
                  <a:pt x="19" y="22"/>
                </a:cubicBezTo>
                <a:cubicBezTo>
                  <a:pt x="8" y="37"/>
                  <a:pt x="1" y="55"/>
                  <a:pt x="5" y="73"/>
                </a:cubicBezTo>
                <a:lnTo>
                  <a:pt x="107" y="1597"/>
                </a:lnTo>
                <a:cubicBezTo>
                  <a:pt x="110" y="1634"/>
                  <a:pt x="139" y="1659"/>
                  <a:pt x="172" y="1659"/>
                </a:cubicBezTo>
                <a:lnTo>
                  <a:pt x="2994" y="1659"/>
                </a:lnTo>
                <a:cubicBezTo>
                  <a:pt x="3012" y="1659"/>
                  <a:pt x="3031" y="1652"/>
                  <a:pt x="3041" y="1641"/>
                </a:cubicBezTo>
                <a:cubicBezTo>
                  <a:pt x="3056" y="1627"/>
                  <a:pt x="3063" y="1608"/>
                  <a:pt x="3060" y="1590"/>
                </a:cubicBezTo>
                <a:lnTo>
                  <a:pt x="3001" y="66"/>
                </a:lnTo>
                <a:cubicBezTo>
                  <a:pt x="3001" y="30"/>
                  <a:pt x="2972" y="1"/>
                  <a:pt x="2936" y="1"/>
                </a:cubicBezTo>
                <a:close/>
              </a:path>
            </a:pathLst>
          </a:custGeom>
          <a:solidFill>
            <a:srgbClr val="5245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2496589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8" y="927"/>
                  <a:pt x="926" y="719"/>
                  <a:pt x="926" y="464"/>
                </a:cubicBezTo>
                <a:cubicBezTo>
                  <a:pt x="926" y="209"/>
                  <a:pt x="718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2745560" y="4325124"/>
            <a:ext cx="222132" cy="222132"/>
          </a:xfrm>
          <a:custGeom>
            <a:rect b="b" l="l" r="r" t="t"/>
            <a:pathLst>
              <a:path extrusionOk="0" h="927" w="927">
                <a:moveTo>
                  <a:pt x="463" y="139"/>
                </a:moveTo>
                <a:cubicBezTo>
                  <a:pt x="642" y="139"/>
                  <a:pt x="788" y="285"/>
                  <a:pt x="788" y="464"/>
                </a:cubicBezTo>
                <a:cubicBezTo>
                  <a:pt x="788" y="643"/>
                  <a:pt x="642" y="788"/>
                  <a:pt x="463" y="788"/>
                </a:cubicBezTo>
                <a:cubicBezTo>
                  <a:pt x="285" y="788"/>
                  <a:pt x="139" y="643"/>
                  <a:pt x="139" y="464"/>
                </a:cubicBezTo>
                <a:cubicBezTo>
                  <a:pt x="139" y="285"/>
                  <a:pt x="285" y="139"/>
                  <a:pt x="463" y="139"/>
                </a:cubicBezTo>
                <a:close/>
                <a:moveTo>
                  <a:pt x="463" y="1"/>
                </a:moveTo>
                <a:cubicBezTo>
                  <a:pt x="208" y="1"/>
                  <a:pt x="0" y="209"/>
                  <a:pt x="0" y="464"/>
                </a:cubicBezTo>
                <a:cubicBezTo>
                  <a:pt x="0" y="719"/>
                  <a:pt x="208" y="927"/>
                  <a:pt x="463" y="927"/>
                </a:cubicBezTo>
                <a:cubicBezTo>
                  <a:pt x="719" y="927"/>
                  <a:pt x="926" y="719"/>
                  <a:pt x="926" y="464"/>
                </a:cubicBezTo>
                <a:cubicBezTo>
                  <a:pt x="926" y="209"/>
                  <a:pt x="719" y="1"/>
                  <a:pt x="46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013071" y="9614846"/>
            <a:ext cx="1330877" cy="721032"/>
          </a:xfrm>
          <a:custGeom>
            <a:rect b="b" l="l" r="r" t="t"/>
            <a:pathLst>
              <a:path extrusionOk="0" h="3009" w="5554">
                <a:moveTo>
                  <a:pt x="2662" y="1"/>
                </a:moveTo>
                <a:cubicBezTo>
                  <a:pt x="2082" y="1696"/>
                  <a:pt x="1" y="3008"/>
                  <a:pt x="1" y="3008"/>
                </a:cubicBezTo>
                <a:lnTo>
                  <a:pt x="3417" y="3008"/>
                </a:lnTo>
                <a:cubicBezTo>
                  <a:pt x="3417" y="3008"/>
                  <a:pt x="4080" y="2793"/>
                  <a:pt x="4427" y="2228"/>
                </a:cubicBezTo>
                <a:lnTo>
                  <a:pt x="4427" y="3008"/>
                </a:lnTo>
                <a:lnTo>
                  <a:pt x="5283" y="3008"/>
                </a:lnTo>
                <a:lnTo>
                  <a:pt x="555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0995578" y="9599271"/>
            <a:ext cx="1364904" cy="752423"/>
          </a:xfrm>
          <a:custGeom>
            <a:rect b="b" l="l" r="r" t="t"/>
            <a:pathLst>
              <a:path extrusionOk="0" h="3140" w="5696">
                <a:moveTo>
                  <a:pt x="5553" y="131"/>
                </a:moveTo>
                <a:lnTo>
                  <a:pt x="5298" y="3008"/>
                </a:lnTo>
                <a:lnTo>
                  <a:pt x="4565" y="3008"/>
                </a:lnTo>
                <a:lnTo>
                  <a:pt x="4565" y="2293"/>
                </a:lnTo>
                <a:cubicBezTo>
                  <a:pt x="4565" y="2264"/>
                  <a:pt x="4547" y="2235"/>
                  <a:pt x="4518" y="2228"/>
                </a:cubicBezTo>
                <a:cubicBezTo>
                  <a:pt x="4512" y="2226"/>
                  <a:pt x="4506" y="2225"/>
                  <a:pt x="4500" y="2225"/>
                </a:cubicBezTo>
                <a:cubicBezTo>
                  <a:pt x="4477" y="2225"/>
                  <a:pt x="4456" y="2236"/>
                  <a:pt x="4441" y="2257"/>
                </a:cubicBezTo>
                <a:cubicBezTo>
                  <a:pt x="4135" y="2760"/>
                  <a:pt x="3559" y="2979"/>
                  <a:pt x="3479" y="3008"/>
                </a:cubicBezTo>
                <a:lnTo>
                  <a:pt x="289" y="3008"/>
                </a:lnTo>
                <a:cubicBezTo>
                  <a:pt x="493" y="2866"/>
                  <a:pt x="850" y="2603"/>
                  <a:pt x="1229" y="2257"/>
                </a:cubicBezTo>
                <a:cubicBezTo>
                  <a:pt x="1769" y="1765"/>
                  <a:pt x="2469" y="1003"/>
                  <a:pt x="2783" y="131"/>
                </a:cubicBezTo>
                <a:close/>
                <a:moveTo>
                  <a:pt x="2735" y="0"/>
                </a:moveTo>
                <a:cubicBezTo>
                  <a:pt x="2706" y="0"/>
                  <a:pt x="2680" y="18"/>
                  <a:pt x="2670" y="44"/>
                </a:cubicBezTo>
                <a:cubicBezTo>
                  <a:pt x="2108" y="1699"/>
                  <a:pt x="59" y="3004"/>
                  <a:pt x="37" y="3019"/>
                </a:cubicBezTo>
                <a:cubicBezTo>
                  <a:pt x="12" y="3033"/>
                  <a:pt x="1" y="3063"/>
                  <a:pt x="8" y="3092"/>
                </a:cubicBezTo>
                <a:cubicBezTo>
                  <a:pt x="15" y="3121"/>
                  <a:pt x="45" y="3139"/>
                  <a:pt x="74" y="3139"/>
                </a:cubicBezTo>
                <a:lnTo>
                  <a:pt x="3490" y="3139"/>
                </a:lnTo>
                <a:cubicBezTo>
                  <a:pt x="3497" y="3139"/>
                  <a:pt x="3504" y="3139"/>
                  <a:pt x="3512" y="3135"/>
                </a:cubicBezTo>
                <a:cubicBezTo>
                  <a:pt x="3534" y="3128"/>
                  <a:pt x="4066" y="2953"/>
                  <a:pt x="4434" y="2501"/>
                </a:cubicBezTo>
                <a:lnTo>
                  <a:pt x="4434" y="3073"/>
                </a:lnTo>
                <a:cubicBezTo>
                  <a:pt x="4434" y="3110"/>
                  <a:pt x="4463" y="3139"/>
                  <a:pt x="4500" y="3139"/>
                </a:cubicBezTo>
                <a:lnTo>
                  <a:pt x="5356" y="3139"/>
                </a:lnTo>
                <a:cubicBezTo>
                  <a:pt x="5393" y="3139"/>
                  <a:pt x="5418" y="3114"/>
                  <a:pt x="5422" y="3081"/>
                </a:cubicBezTo>
                <a:lnTo>
                  <a:pt x="5692" y="73"/>
                </a:lnTo>
                <a:cubicBezTo>
                  <a:pt x="5696" y="51"/>
                  <a:pt x="5688" y="33"/>
                  <a:pt x="5677" y="22"/>
                </a:cubicBezTo>
                <a:cubicBezTo>
                  <a:pt x="5663" y="7"/>
                  <a:pt x="5644" y="0"/>
                  <a:pt x="5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3038142" y="9598312"/>
            <a:ext cx="1314104" cy="721751"/>
          </a:xfrm>
          <a:custGeom>
            <a:rect b="b" l="l" r="r" t="t"/>
            <a:pathLst>
              <a:path extrusionOk="0" h="3012" w="5484">
                <a:moveTo>
                  <a:pt x="1" y="0"/>
                </a:moveTo>
                <a:lnTo>
                  <a:pt x="270" y="3012"/>
                </a:lnTo>
                <a:lnTo>
                  <a:pt x="1058" y="3012"/>
                </a:lnTo>
                <a:lnTo>
                  <a:pt x="1058" y="2228"/>
                </a:lnTo>
                <a:cubicBezTo>
                  <a:pt x="1404" y="2797"/>
                  <a:pt x="2068" y="3012"/>
                  <a:pt x="2068" y="3012"/>
                </a:cubicBezTo>
                <a:lnTo>
                  <a:pt x="5484" y="3012"/>
                </a:lnTo>
                <a:cubicBezTo>
                  <a:pt x="5484" y="3012"/>
                  <a:pt x="3402" y="1699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3021608" y="9582497"/>
            <a:ext cx="1348130" cy="753381"/>
          </a:xfrm>
          <a:custGeom>
            <a:rect b="b" l="l" r="r" t="t"/>
            <a:pathLst>
              <a:path extrusionOk="0" h="3144" w="5626">
                <a:moveTo>
                  <a:pt x="2844" y="132"/>
                </a:moveTo>
                <a:cubicBezTo>
                  <a:pt x="3158" y="1003"/>
                  <a:pt x="3858" y="1769"/>
                  <a:pt x="4393" y="2258"/>
                </a:cubicBezTo>
                <a:cubicBezTo>
                  <a:pt x="4776" y="2604"/>
                  <a:pt x="5130" y="2866"/>
                  <a:pt x="5338" y="3009"/>
                </a:cubicBezTo>
                <a:lnTo>
                  <a:pt x="2148" y="3009"/>
                </a:lnTo>
                <a:cubicBezTo>
                  <a:pt x="2067" y="2983"/>
                  <a:pt x="1491" y="2764"/>
                  <a:pt x="1182" y="2258"/>
                </a:cubicBezTo>
                <a:cubicBezTo>
                  <a:pt x="1170" y="2240"/>
                  <a:pt x="1148" y="2226"/>
                  <a:pt x="1124" y="2226"/>
                </a:cubicBezTo>
                <a:cubicBezTo>
                  <a:pt x="1119" y="2226"/>
                  <a:pt x="1114" y="2227"/>
                  <a:pt x="1109" y="2228"/>
                </a:cubicBezTo>
                <a:cubicBezTo>
                  <a:pt x="1079" y="2239"/>
                  <a:pt x="1061" y="2265"/>
                  <a:pt x="1061" y="2294"/>
                </a:cubicBezTo>
                <a:lnTo>
                  <a:pt x="1061" y="3009"/>
                </a:lnTo>
                <a:lnTo>
                  <a:pt x="401" y="3009"/>
                </a:lnTo>
                <a:lnTo>
                  <a:pt x="143" y="132"/>
                </a:lnTo>
                <a:close/>
                <a:moveTo>
                  <a:pt x="70" y="1"/>
                </a:moveTo>
                <a:cubicBezTo>
                  <a:pt x="51" y="1"/>
                  <a:pt x="33" y="8"/>
                  <a:pt x="22" y="23"/>
                </a:cubicBezTo>
                <a:cubicBezTo>
                  <a:pt x="8" y="37"/>
                  <a:pt x="0" y="56"/>
                  <a:pt x="4" y="74"/>
                </a:cubicBezTo>
                <a:lnTo>
                  <a:pt x="274" y="3081"/>
                </a:lnTo>
                <a:cubicBezTo>
                  <a:pt x="277" y="3118"/>
                  <a:pt x="307" y="3143"/>
                  <a:pt x="339" y="3143"/>
                </a:cubicBezTo>
                <a:lnTo>
                  <a:pt x="1127" y="3143"/>
                </a:lnTo>
                <a:cubicBezTo>
                  <a:pt x="1163" y="3143"/>
                  <a:pt x="1193" y="3114"/>
                  <a:pt x="1193" y="3078"/>
                </a:cubicBezTo>
                <a:lnTo>
                  <a:pt x="1193" y="2502"/>
                </a:lnTo>
                <a:cubicBezTo>
                  <a:pt x="1561" y="2954"/>
                  <a:pt x="2089" y="3133"/>
                  <a:pt x="2115" y="3140"/>
                </a:cubicBezTo>
                <a:cubicBezTo>
                  <a:pt x="2122" y="3140"/>
                  <a:pt x="2129" y="3143"/>
                  <a:pt x="2137" y="3143"/>
                </a:cubicBezTo>
                <a:lnTo>
                  <a:pt x="5553" y="3143"/>
                </a:lnTo>
                <a:cubicBezTo>
                  <a:pt x="5582" y="3143"/>
                  <a:pt x="5608" y="3122"/>
                  <a:pt x="5618" y="3096"/>
                </a:cubicBezTo>
                <a:cubicBezTo>
                  <a:pt x="5626" y="3067"/>
                  <a:pt x="5615" y="3034"/>
                  <a:pt x="5589" y="3019"/>
                </a:cubicBezTo>
                <a:cubicBezTo>
                  <a:pt x="5567" y="3009"/>
                  <a:pt x="3518" y="1700"/>
                  <a:pt x="2953" y="45"/>
                </a:cubicBezTo>
                <a:cubicBezTo>
                  <a:pt x="2946" y="19"/>
                  <a:pt x="2921" y="1"/>
                  <a:pt x="28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3038142" y="4436071"/>
            <a:ext cx="118135" cy="118375"/>
          </a:xfrm>
          <a:custGeom>
            <a:rect b="b" l="l" r="r" t="t"/>
            <a:pathLst>
              <a:path extrusionOk="0" h="494" w="493">
                <a:moveTo>
                  <a:pt x="249" y="1"/>
                </a:moveTo>
                <a:cubicBezTo>
                  <a:pt x="114" y="1"/>
                  <a:pt x="1" y="110"/>
                  <a:pt x="1" y="245"/>
                </a:cubicBezTo>
                <a:cubicBezTo>
                  <a:pt x="1" y="384"/>
                  <a:pt x="114" y="493"/>
                  <a:pt x="249" y="493"/>
                </a:cubicBezTo>
                <a:cubicBezTo>
                  <a:pt x="383" y="493"/>
                  <a:pt x="493" y="384"/>
                  <a:pt x="493" y="245"/>
                </a:cubicBezTo>
                <a:cubicBezTo>
                  <a:pt x="493" y="110"/>
                  <a:pt x="383" y="1"/>
                  <a:pt x="249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3044372" y="4519939"/>
            <a:ext cx="72606" cy="72846"/>
          </a:xfrm>
          <a:custGeom>
            <a:rect b="b" l="l" r="r" t="t"/>
            <a:pathLst>
              <a:path extrusionOk="0" h="304" w="303">
                <a:moveTo>
                  <a:pt x="150" y="1"/>
                </a:moveTo>
                <a:cubicBezTo>
                  <a:pt x="66" y="1"/>
                  <a:pt x="0" y="70"/>
                  <a:pt x="0" y="154"/>
                </a:cubicBezTo>
                <a:cubicBezTo>
                  <a:pt x="0" y="234"/>
                  <a:pt x="66" y="304"/>
                  <a:pt x="150" y="304"/>
                </a:cubicBezTo>
                <a:cubicBezTo>
                  <a:pt x="233" y="304"/>
                  <a:pt x="303" y="234"/>
                  <a:pt x="303" y="154"/>
                </a:cubicBezTo>
                <a:cubicBezTo>
                  <a:pt x="303" y="70"/>
                  <a:pt x="233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711533" y="4576970"/>
            <a:ext cx="105914" cy="42893"/>
          </a:xfrm>
          <a:custGeom>
            <a:rect b="b" l="l" r="r" t="t"/>
            <a:pathLst>
              <a:path extrusionOk="0" h="179" w="442">
                <a:moveTo>
                  <a:pt x="280" y="0"/>
                </a:moveTo>
                <a:cubicBezTo>
                  <a:pt x="174" y="0"/>
                  <a:pt x="67" y="42"/>
                  <a:pt x="51" y="47"/>
                </a:cubicBezTo>
                <a:cubicBezTo>
                  <a:pt x="18" y="62"/>
                  <a:pt x="0" y="102"/>
                  <a:pt x="15" y="135"/>
                </a:cubicBezTo>
                <a:cubicBezTo>
                  <a:pt x="26" y="160"/>
                  <a:pt x="51" y="179"/>
                  <a:pt x="77" y="179"/>
                </a:cubicBezTo>
                <a:cubicBezTo>
                  <a:pt x="88" y="179"/>
                  <a:pt x="95" y="175"/>
                  <a:pt x="102" y="175"/>
                </a:cubicBezTo>
                <a:cubicBezTo>
                  <a:pt x="140" y="159"/>
                  <a:pt x="218" y="136"/>
                  <a:pt x="280" y="136"/>
                </a:cubicBezTo>
                <a:cubicBezTo>
                  <a:pt x="301" y="136"/>
                  <a:pt x="320" y="139"/>
                  <a:pt x="336" y="146"/>
                </a:cubicBezTo>
                <a:cubicBezTo>
                  <a:pt x="345" y="151"/>
                  <a:pt x="356" y="153"/>
                  <a:pt x="366" y="153"/>
                </a:cubicBezTo>
                <a:cubicBezTo>
                  <a:pt x="392" y="153"/>
                  <a:pt x="416" y="137"/>
                  <a:pt x="427" y="113"/>
                </a:cubicBezTo>
                <a:cubicBezTo>
                  <a:pt x="441" y="80"/>
                  <a:pt x="427" y="40"/>
                  <a:pt x="394" y="22"/>
                </a:cubicBezTo>
                <a:cubicBezTo>
                  <a:pt x="359" y="6"/>
                  <a:pt x="319" y="0"/>
                  <a:pt x="2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837550" y="2534775"/>
            <a:ext cx="1032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  <p15:guide id="2" orient="horz" pos="205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2" name="Google Shape;382;p2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83" name="Google Shape;383;p2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84" name="Google Shape;384;p2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2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21"/>
          <p:cNvSpPr/>
          <p:nvPr/>
        </p:nvSpPr>
        <p:spPr>
          <a:xfrm flipH="1" rot="5400000">
            <a:off x="3902255" y="8712053"/>
            <a:ext cx="871301" cy="2278638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flipH="1">
            <a:off x="-770" y="9415737"/>
            <a:ext cx="2328018" cy="871301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02659" y="9559953"/>
            <a:ext cx="582817" cy="582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 flipH="1">
            <a:off x="2327240" y="9415733"/>
            <a:ext cx="871301" cy="871301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6945766" y="8"/>
            <a:ext cx="1342234" cy="3510226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38100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 rot="5400000">
            <a:off x="15823711" y="5974557"/>
            <a:ext cx="3586296" cy="1342234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 rot="5400000">
            <a:off x="17167988" y="7227615"/>
            <a:ext cx="897825" cy="8978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 rot="5400000">
            <a:off x="16945749" y="3510304"/>
            <a:ext cx="1342234" cy="1342234"/>
          </a:xfrm>
          <a:prstGeom prst="ellipse">
            <a:avLst/>
          </a:prstGeom>
          <a:noFill/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98" name="Google Shape;398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2"/>
          <p:cNvSpPr txBox="1"/>
          <p:nvPr>
            <p:ph type="title"/>
          </p:nvPr>
        </p:nvSpPr>
        <p:spPr>
          <a:xfrm>
            <a:off x="7613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22"/>
          <p:cNvSpPr txBox="1"/>
          <p:nvPr>
            <p:ph idx="2" type="title"/>
          </p:nvPr>
        </p:nvSpPr>
        <p:spPr>
          <a:xfrm>
            <a:off x="97398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22"/>
          <p:cNvSpPr txBox="1"/>
          <p:nvPr>
            <p:ph idx="1" type="body"/>
          </p:nvPr>
        </p:nvSpPr>
        <p:spPr>
          <a:xfrm>
            <a:off x="14032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03" name="Google Shape;403;p22"/>
          <p:cNvSpPr txBox="1"/>
          <p:nvPr>
            <p:ph idx="3" type="body"/>
          </p:nvPr>
        </p:nvSpPr>
        <p:spPr>
          <a:xfrm>
            <a:off x="103886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" name="Google Shape;72;p4"/>
          <p:cNvCxnSpPr>
            <a:stCxn id="7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>
            <a:stCxn id="7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76" name="Google Shape;76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92402" y="9199824"/>
            <a:ext cx="813914" cy="337801"/>
            <a:chOff x="1207700" y="4333950"/>
            <a:chExt cx="334325" cy="138750"/>
          </a:xfrm>
        </p:grpSpPr>
        <p:sp>
          <p:nvSpPr>
            <p:cNvPr id="89" name="Google Shape;89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CTD">
  <p:cSld name="CUSTOM_3_1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5"/>
          <p:cNvCxnSpPr>
            <a:stCxn id="9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>
            <a:stCxn id="9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913788" y="995934"/>
            <a:ext cx="2251983" cy="179993"/>
            <a:chOff x="4935498" y="1642212"/>
            <a:chExt cx="2734980" cy="217042"/>
          </a:xfrm>
        </p:grpSpPr>
        <p:sp>
          <p:nvSpPr>
            <p:cNvPr id="98" name="Google Shape;98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0" name="Google Shape;11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6"/>
          <p:cNvCxnSpPr>
            <a:stCxn id="114" idx="2"/>
            <a:endCxn id="11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10042600" y="-66650"/>
            <a:ext cx="84102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3" name="Google Shape;123;p7"/>
          <p:cNvCxnSpPr>
            <a:stCxn id="122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7"/>
          <p:cNvCxnSpPr>
            <a:stCxn id="122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28" name="Google Shape;128;p7"/>
          <p:cNvSpPr/>
          <p:nvPr/>
        </p:nvSpPr>
        <p:spPr>
          <a:xfrm>
            <a:off x="13982921" y="3710774"/>
            <a:ext cx="548023" cy="507444"/>
          </a:xfrm>
          <a:custGeom>
            <a:rect b="b" l="l" r="r" t="t"/>
            <a:pathLst>
              <a:path extrusionOk="0" h="2476" w="2674">
                <a:moveTo>
                  <a:pt x="1301" y="0"/>
                </a:moveTo>
                <a:cubicBezTo>
                  <a:pt x="749" y="0"/>
                  <a:pt x="247" y="370"/>
                  <a:pt x="103" y="930"/>
                </a:cubicBezTo>
                <a:cubicBezTo>
                  <a:pt x="1" y="1331"/>
                  <a:pt x="107" y="1735"/>
                  <a:pt x="351" y="2031"/>
                </a:cubicBezTo>
                <a:cubicBezTo>
                  <a:pt x="511" y="2224"/>
                  <a:pt x="734" y="2370"/>
                  <a:pt x="996" y="2435"/>
                </a:cubicBezTo>
                <a:cubicBezTo>
                  <a:pt x="1100" y="2463"/>
                  <a:pt x="1204" y="2476"/>
                  <a:pt x="1307" y="2476"/>
                </a:cubicBezTo>
                <a:cubicBezTo>
                  <a:pt x="1464" y="2476"/>
                  <a:pt x="1617" y="2445"/>
                  <a:pt x="1758" y="2388"/>
                </a:cubicBezTo>
                <a:cubicBezTo>
                  <a:pt x="2115" y="2249"/>
                  <a:pt x="2400" y="1947"/>
                  <a:pt x="2502" y="1546"/>
                </a:cubicBezTo>
                <a:cubicBezTo>
                  <a:pt x="2673" y="886"/>
                  <a:pt x="2276" y="208"/>
                  <a:pt x="1612" y="40"/>
                </a:cubicBezTo>
                <a:cubicBezTo>
                  <a:pt x="1508" y="13"/>
                  <a:pt x="1403" y="0"/>
                  <a:pt x="1301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4229673" y="3921457"/>
            <a:ext cx="82388" cy="44883"/>
          </a:xfrm>
          <a:custGeom>
            <a:rect b="b" l="l" r="r" t="t"/>
            <a:pathLst>
              <a:path extrusionOk="0" h="219" w="402">
                <a:moveTo>
                  <a:pt x="70" y="0"/>
                </a:moveTo>
                <a:cubicBezTo>
                  <a:pt x="45" y="0"/>
                  <a:pt x="22" y="15"/>
                  <a:pt x="11" y="40"/>
                </a:cubicBezTo>
                <a:cubicBezTo>
                  <a:pt x="0" y="73"/>
                  <a:pt x="18" y="106"/>
                  <a:pt x="47" y="120"/>
                </a:cubicBezTo>
                <a:lnTo>
                  <a:pt x="310" y="215"/>
                </a:lnTo>
                <a:cubicBezTo>
                  <a:pt x="317" y="219"/>
                  <a:pt x="324" y="219"/>
                  <a:pt x="332" y="219"/>
                </a:cubicBezTo>
                <a:cubicBezTo>
                  <a:pt x="354" y="219"/>
                  <a:pt x="379" y="204"/>
                  <a:pt x="386" y="179"/>
                </a:cubicBezTo>
                <a:cubicBezTo>
                  <a:pt x="401" y="150"/>
                  <a:pt x="383" y="113"/>
                  <a:pt x="350" y="102"/>
                </a:cubicBezTo>
                <a:lnTo>
                  <a:pt x="91" y="4"/>
                </a:lnTo>
                <a:cubicBezTo>
                  <a:pt x="84" y="1"/>
                  <a:pt x="77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14040510" y="3883953"/>
            <a:ext cx="74190" cy="26438"/>
          </a:xfrm>
          <a:custGeom>
            <a:rect b="b" l="l" r="r" t="t"/>
            <a:pathLst>
              <a:path extrusionOk="0" h="129" w="362">
                <a:moveTo>
                  <a:pt x="66" y="1"/>
                </a:moveTo>
                <a:cubicBezTo>
                  <a:pt x="30" y="1"/>
                  <a:pt x="4" y="26"/>
                  <a:pt x="1" y="59"/>
                </a:cubicBezTo>
                <a:cubicBezTo>
                  <a:pt x="1" y="96"/>
                  <a:pt x="26" y="121"/>
                  <a:pt x="63" y="125"/>
                </a:cubicBezTo>
                <a:lnTo>
                  <a:pt x="300" y="128"/>
                </a:lnTo>
                <a:cubicBezTo>
                  <a:pt x="332" y="128"/>
                  <a:pt x="362" y="103"/>
                  <a:pt x="362" y="70"/>
                </a:cubicBezTo>
                <a:cubicBezTo>
                  <a:pt x="362" y="37"/>
                  <a:pt x="336" y="8"/>
                  <a:pt x="300" y="8"/>
                </a:cubicBezTo>
                <a:lnTo>
                  <a:pt x="6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4090516" y="3995033"/>
            <a:ext cx="106366" cy="48367"/>
          </a:xfrm>
          <a:custGeom>
            <a:rect b="b" l="l" r="r" t="t"/>
            <a:pathLst>
              <a:path extrusionOk="0" h="236" w="519">
                <a:moveTo>
                  <a:pt x="70" y="1"/>
                </a:moveTo>
                <a:cubicBezTo>
                  <a:pt x="54" y="1"/>
                  <a:pt x="39" y="6"/>
                  <a:pt x="26" y="17"/>
                </a:cubicBezTo>
                <a:cubicBezTo>
                  <a:pt x="1" y="42"/>
                  <a:pt x="1" y="79"/>
                  <a:pt x="26" y="104"/>
                </a:cubicBezTo>
                <a:cubicBezTo>
                  <a:pt x="128" y="210"/>
                  <a:pt x="249" y="235"/>
                  <a:pt x="340" y="235"/>
                </a:cubicBezTo>
                <a:cubicBezTo>
                  <a:pt x="413" y="235"/>
                  <a:pt x="460" y="221"/>
                  <a:pt x="468" y="217"/>
                </a:cubicBezTo>
                <a:cubicBezTo>
                  <a:pt x="500" y="210"/>
                  <a:pt x="519" y="173"/>
                  <a:pt x="508" y="140"/>
                </a:cubicBezTo>
                <a:cubicBezTo>
                  <a:pt x="499" y="114"/>
                  <a:pt x="476" y="97"/>
                  <a:pt x="450" y="97"/>
                </a:cubicBezTo>
                <a:cubicBezTo>
                  <a:pt x="444" y="97"/>
                  <a:pt x="438" y="98"/>
                  <a:pt x="431" y="100"/>
                </a:cubicBezTo>
                <a:cubicBezTo>
                  <a:pt x="428" y="102"/>
                  <a:pt x="391" y="113"/>
                  <a:pt x="340" y="113"/>
                </a:cubicBezTo>
                <a:cubicBezTo>
                  <a:pt x="275" y="113"/>
                  <a:pt x="187" y="96"/>
                  <a:pt x="114" y="20"/>
                </a:cubicBezTo>
                <a:cubicBezTo>
                  <a:pt x="103" y="7"/>
                  <a:pt x="86" y="1"/>
                  <a:pt x="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439535" y="3949535"/>
            <a:ext cx="128705" cy="115999"/>
          </a:xfrm>
          <a:custGeom>
            <a:rect b="b" l="l" r="r" t="t"/>
            <a:pathLst>
              <a:path extrusionOk="0" h="566" w="628">
                <a:moveTo>
                  <a:pt x="317" y="1"/>
                </a:moveTo>
                <a:cubicBezTo>
                  <a:pt x="191" y="1"/>
                  <a:pt x="75" y="86"/>
                  <a:pt x="41" y="213"/>
                </a:cubicBezTo>
                <a:cubicBezTo>
                  <a:pt x="0" y="362"/>
                  <a:pt x="92" y="519"/>
                  <a:pt x="245" y="556"/>
                </a:cubicBezTo>
                <a:cubicBezTo>
                  <a:pt x="269" y="562"/>
                  <a:pt x="293" y="565"/>
                  <a:pt x="316" y="565"/>
                </a:cubicBezTo>
                <a:cubicBezTo>
                  <a:pt x="440" y="565"/>
                  <a:pt x="554" y="481"/>
                  <a:pt x="587" y="355"/>
                </a:cubicBezTo>
                <a:cubicBezTo>
                  <a:pt x="628" y="202"/>
                  <a:pt x="536" y="49"/>
                  <a:pt x="383" y="9"/>
                </a:cubicBezTo>
                <a:cubicBezTo>
                  <a:pt x="361" y="3"/>
                  <a:pt x="339" y="1"/>
                  <a:pt x="317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>
            <a:off x="12831549" y="4347948"/>
            <a:ext cx="979842" cy="1611073"/>
          </a:xfrm>
          <a:custGeom>
            <a:rect b="b" l="l" r="r" t="t"/>
            <a:pathLst>
              <a:path extrusionOk="0" h="7861" w="4781">
                <a:moveTo>
                  <a:pt x="3944" y="1"/>
                </a:moveTo>
                <a:cubicBezTo>
                  <a:pt x="3729" y="1"/>
                  <a:pt x="3517" y="93"/>
                  <a:pt x="3369" y="271"/>
                </a:cubicBezTo>
                <a:lnTo>
                  <a:pt x="252" y="4033"/>
                </a:lnTo>
                <a:cubicBezTo>
                  <a:pt x="1" y="4335"/>
                  <a:pt x="30" y="4780"/>
                  <a:pt x="318" y="5050"/>
                </a:cubicBezTo>
                <a:lnTo>
                  <a:pt x="3103" y="7660"/>
                </a:lnTo>
                <a:cubicBezTo>
                  <a:pt x="3246" y="7795"/>
                  <a:pt x="3428" y="7861"/>
                  <a:pt x="3610" y="7861"/>
                </a:cubicBezTo>
                <a:cubicBezTo>
                  <a:pt x="3811" y="7861"/>
                  <a:pt x="4007" y="7784"/>
                  <a:pt x="4153" y="7628"/>
                </a:cubicBezTo>
                <a:cubicBezTo>
                  <a:pt x="4434" y="7329"/>
                  <a:pt x="4419" y="6855"/>
                  <a:pt x="4121" y="6574"/>
                </a:cubicBezTo>
                <a:lnTo>
                  <a:pt x="1846" y="4441"/>
                </a:lnTo>
                <a:lnTo>
                  <a:pt x="4518" y="1222"/>
                </a:lnTo>
                <a:cubicBezTo>
                  <a:pt x="4780" y="905"/>
                  <a:pt x="4737" y="435"/>
                  <a:pt x="4419" y="172"/>
                </a:cubicBezTo>
                <a:cubicBezTo>
                  <a:pt x="4280" y="57"/>
                  <a:pt x="4112" y="1"/>
                  <a:pt x="3944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13159663" y="5385788"/>
            <a:ext cx="2004772" cy="3133814"/>
          </a:xfrm>
          <a:custGeom>
            <a:rect b="b" l="l" r="r" t="t"/>
            <a:pathLst>
              <a:path extrusionOk="0" h="15291" w="9782">
                <a:moveTo>
                  <a:pt x="4025" y="1"/>
                </a:moveTo>
                <a:cubicBezTo>
                  <a:pt x="3329" y="1"/>
                  <a:pt x="2724" y="486"/>
                  <a:pt x="2571" y="1164"/>
                </a:cubicBezTo>
                <a:lnTo>
                  <a:pt x="1203" y="7241"/>
                </a:lnTo>
                <a:cubicBezTo>
                  <a:pt x="1200" y="7267"/>
                  <a:pt x="1192" y="7292"/>
                  <a:pt x="1189" y="7318"/>
                </a:cubicBezTo>
                <a:lnTo>
                  <a:pt x="135" y="13552"/>
                </a:lnTo>
                <a:cubicBezTo>
                  <a:pt x="0" y="14365"/>
                  <a:pt x="544" y="15134"/>
                  <a:pt x="1357" y="15269"/>
                </a:cubicBezTo>
                <a:cubicBezTo>
                  <a:pt x="1440" y="15283"/>
                  <a:pt x="1524" y="15291"/>
                  <a:pt x="1604" y="15291"/>
                </a:cubicBezTo>
                <a:cubicBezTo>
                  <a:pt x="2319" y="15291"/>
                  <a:pt x="2950" y="14777"/>
                  <a:pt x="3070" y="14048"/>
                </a:cubicBezTo>
                <a:lnTo>
                  <a:pt x="4116" y="7853"/>
                </a:lnTo>
                <a:lnTo>
                  <a:pt x="5214" y="2979"/>
                </a:lnTo>
                <a:lnTo>
                  <a:pt x="5932" y="2979"/>
                </a:lnTo>
                <a:lnTo>
                  <a:pt x="6315" y="7518"/>
                </a:lnTo>
                <a:lnTo>
                  <a:pt x="6752" y="13267"/>
                </a:lnTo>
                <a:cubicBezTo>
                  <a:pt x="6811" y="14046"/>
                  <a:pt x="7464" y="14642"/>
                  <a:pt x="8235" y="14642"/>
                </a:cubicBezTo>
                <a:cubicBezTo>
                  <a:pt x="8273" y="14642"/>
                  <a:pt x="8311" y="14641"/>
                  <a:pt x="8349" y="14638"/>
                </a:cubicBezTo>
                <a:cubicBezTo>
                  <a:pt x="9166" y="14576"/>
                  <a:pt x="9782" y="13862"/>
                  <a:pt x="9720" y="13041"/>
                </a:cubicBezTo>
                <a:lnTo>
                  <a:pt x="9282" y="7285"/>
                </a:lnTo>
                <a:cubicBezTo>
                  <a:pt x="9282" y="7281"/>
                  <a:pt x="9282" y="7277"/>
                  <a:pt x="9282" y="7274"/>
                </a:cubicBezTo>
                <a:lnTo>
                  <a:pt x="8787" y="1364"/>
                </a:lnTo>
                <a:cubicBezTo>
                  <a:pt x="8721" y="595"/>
                  <a:pt x="8076" y="1"/>
                  <a:pt x="7303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13634722" y="4309213"/>
            <a:ext cx="1318411" cy="907906"/>
          </a:xfrm>
          <a:custGeom>
            <a:rect b="b" l="l" r="r" t="t"/>
            <a:pathLst>
              <a:path extrusionOk="0" h="4430" w="6433">
                <a:moveTo>
                  <a:pt x="1" y="0"/>
                </a:moveTo>
                <a:lnTo>
                  <a:pt x="1" y="3832"/>
                </a:lnTo>
                <a:cubicBezTo>
                  <a:pt x="1" y="4164"/>
                  <a:pt x="267" y="4430"/>
                  <a:pt x="595" y="4430"/>
                </a:cubicBezTo>
                <a:lnTo>
                  <a:pt x="5838" y="4430"/>
                </a:lnTo>
                <a:cubicBezTo>
                  <a:pt x="6166" y="4430"/>
                  <a:pt x="6432" y="4164"/>
                  <a:pt x="6432" y="3832"/>
                </a:cubicBezTo>
                <a:lnTo>
                  <a:pt x="64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13373214" y="5308114"/>
            <a:ext cx="1740393" cy="1248730"/>
          </a:xfrm>
          <a:custGeom>
            <a:rect b="b" l="l" r="r" t="t"/>
            <a:pathLst>
              <a:path extrusionOk="0" h="6093" w="8492">
                <a:moveTo>
                  <a:pt x="2648" y="0"/>
                </a:moveTo>
                <a:cubicBezTo>
                  <a:pt x="1766" y="0"/>
                  <a:pt x="1014" y="500"/>
                  <a:pt x="894" y="1167"/>
                </a:cubicBezTo>
                <a:lnTo>
                  <a:pt x="1" y="6092"/>
                </a:lnTo>
                <a:lnTo>
                  <a:pt x="8492" y="6092"/>
                </a:lnTo>
                <a:lnTo>
                  <a:pt x="8255" y="1539"/>
                </a:lnTo>
                <a:cubicBezTo>
                  <a:pt x="8149" y="547"/>
                  <a:pt x="7573" y="0"/>
                  <a:pt x="65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14750434" y="4339955"/>
            <a:ext cx="1179254" cy="1711086"/>
          </a:xfrm>
          <a:custGeom>
            <a:rect b="b" l="l" r="r" t="t"/>
            <a:pathLst>
              <a:path extrusionOk="0" h="8349" w="5754">
                <a:moveTo>
                  <a:pt x="820" y="1"/>
                </a:moveTo>
                <a:cubicBezTo>
                  <a:pt x="632" y="1"/>
                  <a:pt x="443" y="72"/>
                  <a:pt x="299" y="215"/>
                </a:cubicBezTo>
                <a:cubicBezTo>
                  <a:pt x="4" y="503"/>
                  <a:pt x="0" y="973"/>
                  <a:pt x="288" y="1265"/>
                </a:cubicBezTo>
                <a:lnTo>
                  <a:pt x="3912" y="4947"/>
                </a:lnTo>
                <a:lnTo>
                  <a:pt x="1703" y="6854"/>
                </a:lnTo>
                <a:lnTo>
                  <a:pt x="1214" y="6861"/>
                </a:lnTo>
                <a:cubicBezTo>
                  <a:pt x="802" y="6865"/>
                  <a:pt x="474" y="7204"/>
                  <a:pt x="481" y="7616"/>
                </a:cubicBezTo>
                <a:cubicBezTo>
                  <a:pt x="485" y="8020"/>
                  <a:pt x="817" y="8348"/>
                  <a:pt x="1225" y="8348"/>
                </a:cubicBezTo>
                <a:lnTo>
                  <a:pt x="1236" y="8348"/>
                </a:lnTo>
                <a:lnTo>
                  <a:pt x="1994" y="8337"/>
                </a:lnTo>
                <a:cubicBezTo>
                  <a:pt x="2166" y="8334"/>
                  <a:pt x="2337" y="8268"/>
                  <a:pt x="2468" y="8155"/>
                </a:cubicBezTo>
                <a:lnTo>
                  <a:pt x="5487" y="5556"/>
                </a:lnTo>
                <a:cubicBezTo>
                  <a:pt x="5644" y="5421"/>
                  <a:pt x="5735" y="5228"/>
                  <a:pt x="5746" y="5023"/>
                </a:cubicBezTo>
                <a:cubicBezTo>
                  <a:pt x="5753" y="4816"/>
                  <a:pt x="5677" y="4615"/>
                  <a:pt x="5531" y="4469"/>
                </a:cubicBezTo>
                <a:lnTo>
                  <a:pt x="1349" y="222"/>
                </a:lnTo>
                <a:cubicBezTo>
                  <a:pt x="1204" y="75"/>
                  <a:pt x="1012" y="1"/>
                  <a:pt x="820" y="1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2405062" y="8033061"/>
            <a:ext cx="1516183" cy="821420"/>
          </a:xfrm>
          <a:custGeom>
            <a:rect b="b" l="l" r="r" t="t"/>
            <a:pathLst>
              <a:path extrusionOk="0" h="4008" w="7398">
                <a:moveTo>
                  <a:pt x="3544" y="0"/>
                </a:moveTo>
                <a:cubicBezTo>
                  <a:pt x="2775" y="2261"/>
                  <a:pt x="0" y="4007"/>
                  <a:pt x="0" y="4007"/>
                </a:cubicBezTo>
                <a:lnTo>
                  <a:pt x="4550" y="4007"/>
                </a:lnTo>
                <a:cubicBezTo>
                  <a:pt x="4550" y="4007"/>
                  <a:pt x="5432" y="3719"/>
                  <a:pt x="5895" y="2964"/>
                </a:cubicBezTo>
                <a:lnTo>
                  <a:pt x="5895" y="4007"/>
                </a:lnTo>
                <a:lnTo>
                  <a:pt x="7036" y="4007"/>
                </a:lnTo>
                <a:lnTo>
                  <a:pt x="7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2390101" y="8018920"/>
            <a:ext cx="1544466" cy="848882"/>
          </a:xfrm>
          <a:custGeom>
            <a:rect b="b" l="l" r="r" t="t"/>
            <a:pathLst>
              <a:path extrusionOk="0" h="4142" w="7536">
                <a:moveTo>
                  <a:pt x="7397" y="135"/>
                </a:moveTo>
                <a:lnTo>
                  <a:pt x="7051" y="4010"/>
                </a:lnTo>
                <a:lnTo>
                  <a:pt x="6034" y="4010"/>
                </a:lnTo>
                <a:lnTo>
                  <a:pt x="6034" y="3033"/>
                </a:lnTo>
                <a:cubicBezTo>
                  <a:pt x="6034" y="3004"/>
                  <a:pt x="6016" y="2979"/>
                  <a:pt x="5986" y="2968"/>
                </a:cubicBezTo>
                <a:cubicBezTo>
                  <a:pt x="5981" y="2966"/>
                  <a:pt x="5976" y="2966"/>
                  <a:pt x="5971" y="2966"/>
                </a:cubicBezTo>
                <a:cubicBezTo>
                  <a:pt x="5947" y="2966"/>
                  <a:pt x="5925" y="2979"/>
                  <a:pt x="5910" y="2997"/>
                </a:cubicBezTo>
                <a:cubicBezTo>
                  <a:pt x="5494" y="3682"/>
                  <a:pt x="4707" y="3974"/>
                  <a:pt x="4612" y="4010"/>
                </a:cubicBezTo>
                <a:lnTo>
                  <a:pt x="292" y="4010"/>
                </a:lnTo>
                <a:cubicBezTo>
                  <a:pt x="551" y="3832"/>
                  <a:pt x="1054" y="3464"/>
                  <a:pt x="1601" y="2968"/>
                </a:cubicBezTo>
                <a:cubicBezTo>
                  <a:pt x="2319" y="2315"/>
                  <a:pt x="3252" y="1298"/>
                  <a:pt x="3664" y="135"/>
                </a:cubicBezTo>
                <a:close/>
                <a:moveTo>
                  <a:pt x="3617" y="0"/>
                </a:moveTo>
                <a:cubicBezTo>
                  <a:pt x="3588" y="0"/>
                  <a:pt x="3562" y="18"/>
                  <a:pt x="3555" y="48"/>
                </a:cubicBezTo>
                <a:cubicBezTo>
                  <a:pt x="3161" y="1200"/>
                  <a:pt x="2228" y="2217"/>
                  <a:pt x="1513" y="2869"/>
                </a:cubicBezTo>
                <a:cubicBezTo>
                  <a:pt x="737" y="3577"/>
                  <a:pt x="44" y="4014"/>
                  <a:pt x="37" y="4018"/>
                </a:cubicBezTo>
                <a:cubicBezTo>
                  <a:pt x="11" y="4036"/>
                  <a:pt x="0" y="4065"/>
                  <a:pt x="7" y="4094"/>
                </a:cubicBezTo>
                <a:cubicBezTo>
                  <a:pt x="18" y="4120"/>
                  <a:pt x="44" y="4142"/>
                  <a:pt x="73" y="4142"/>
                </a:cubicBezTo>
                <a:lnTo>
                  <a:pt x="4623" y="4142"/>
                </a:lnTo>
                <a:cubicBezTo>
                  <a:pt x="4630" y="4142"/>
                  <a:pt x="4638" y="4142"/>
                  <a:pt x="4645" y="4138"/>
                </a:cubicBezTo>
                <a:cubicBezTo>
                  <a:pt x="4678" y="4127"/>
                  <a:pt x="5418" y="3883"/>
                  <a:pt x="5903" y="3248"/>
                </a:cubicBezTo>
                <a:lnTo>
                  <a:pt x="5903" y="4076"/>
                </a:lnTo>
                <a:cubicBezTo>
                  <a:pt x="5903" y="4112"/>
                  <a:pt x="5932" y="4142"/>
                  <a:pt x="5968" y="4142"/>
                </a:cubicBezTo>
                <a:lnTo>
                  <a:pt x="7109" y="4142"/>
                </a:lnTo>
                <a:cubicBezTo>
                  <a:pt x="7146" y="4142"/>
                  <a:pt x="7175" y="4116"/>
                  <a:pt x="7175" y="4080"/>
                </a:cubicBezTo>
                <a:lnTo>
                  <a:pt x="7536" y="73"/>
                </a:lnTo>
                <a:cubicBezTo>
                  <a:pt x="7536" y="55"/>
                  <a:pt x="7532" y="37"/>
                  <a:pt x="7518" y="22"/>
                </a:cubicBezTo>
                <a:cubicBezTo>
                  <a:pt x="7507" y="11"/>
                  <a:pt x="7489" y="0"/>
                  <a:pt x="74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13742318" y="8033061"/>
            <a:ext cx="1479703" cy="821420"/>
          </a:xfrm>
          <a:custGeom>
            <a:rect b="b" l="l" r="r" t="t"/>
            <a:pathLst>
              <a:path extrusionOk="0" h="4008" w="7220">
                <a:moveTo>
                  <a:pt x="3461" y="0"/>
                </a:moveTo>
                <a:cubicBezTo>
                  <a:pt x="2706" y="2261"/>
                  <a:pt x="1" y="4007"/>
                  <a:pt x="1" y="4007"/>
                </a:cubicBezTo>
                <a:lnTo>
                  <a:pt x="4441" y="4007"/>
                </a:lnTo>
                <a:cubicBezTo>
                  <a:pt x="4441" y="4007"/>
                  <a:pt x="5302" y="3719"/>
                  <a:pt x="5754" y="2964"/>
                </a:cubicBezTo>
                <a:lnTo>
                  <a:pt x="5754" y="4007"/>
                </a:lnTo>
                <a:lnTo>
                  <a:pt x="6866" y="4007"/>
                </a:lnTo>
                <a:lnTo>
                  <a:pt x="7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3727562" y="8018920"/>
            <a:ext cx="1507985" cy="848882"/>
          </a:xfrm>
          <a:custGeom>
            <a:rect b="b" l="l" r="r" t="t"/>
            <a:pathLst>
              <a:path extrusionOk="0" h="4142" w="7358">
                <a:moveTo>
                  <a:pt x="7219" y="135"/>
                </a:moveTo>
                <a:lnTo>
                  <a:pt x="6880" y="4010"/>
                </a:lnTo>
                <a:lnTo>
                  <a:pt x="5892" y="4010"/>
                </a:lnTo>
                <a:lnTo>
                  <a:pt x="5892" y="3033"/>
                </a:lnTo>
                <a:cubicBezTo>
                  <a:pt x="5892" y="3004"/>
                  <a:pt x="5870" y="2979"/>
                  <a:pt x="5844" y="2968"/>
                </a:cubicBezTo>
                <a:cubicBezTo>
                  <a:pt x="5839" y="2966"/>
                  <a:pt x="5834" y="2966"/>
                  <a:pt x="5829" y="2966"/>
                </a:cubicBezTo>
                <a:cubicBezTo>
                  <a:pt x="5804" y="2966"/>
                  <a:pt x="5780" y="2979"/>
                  <a:pt x="5768" y="3001"/>
                </a:cubicBezTo>
                <a:cubicBezTo>
                  <a:pt x="5359" y="3682"/>
                  <a:pt x="4597" y="3974"/>
                  <a:pt x="4503" y="4010"/>
                </a:cubicBezTo>
                <a:lnTo>
                  <a:pt x="288" y="4010"/>
                </a:lnTo>
                <a:cubicBezTo>
                  <a:pt x="540" y="3832"/>
                  <a:pt x="1032" y="3464"/>
                  <a:pt x="1564" y="2968"/>
                </a:cubicBezTo>
                <a:cubicBezTo>
                  <a:pt x="2264" y="2315"/>
                  <a:pt x="3179" y="1298"/>
                  <a:pt x="3580" y="135"/>
                </a:cubicBezTo>
                <a:close/>
                <a:moveTo>
                  <a:pt x="3533" y="0"/>
                </a:moveTo>
                <a:cubicBezTo>
                  <a:pt x="3504" y="0"/>
                  <a:pt x="3478" y="18"/>
                  <a:pt x="3467" y="48"/>
                </a:cubicBezTo>
                <a:cubicBezTo>
                  <a:pt x="3084" y="1200"/>
                  <a:pt x="2173" y="2217"/>
                  <a:pt x="1477" y="2869"/>
                </a:cubicBezTo>
                <a:cubicBezTo>
                  <a:pt x="718" y="3577"/>
                  <a:pt x="44" y="4014"/>
                  <a:pt x="37" y="4018"/>
                </a:cubicBezTo>
                <a:cubicBezTo>
                  <a:pt x="11" y="4036"/>
                  <a:pt x="0" y="4065"/>
                  <a:pt x="11" y="4094"/>
                </a:cubicBezTo>
                <a:cubicBezTo>
                  <a:pt x="18" y="4123"/>
                  <a:pt x="44" y="4142"/>
                  <a:pt x="73" y="4142"/>
                </a:cubicBezTo>
                <a:lnTo>
                  <a:pt x="4513" y="4142"/>
                </a:lnTo>
                <a:cubicBezTo>
                  <a:pt x="4521" y="4142"/>
                  <a:pt x="4528" y="4142"/>
                  <a:pt x="4535" y="4138"/>
                </a:cubicBezTo>
                <a:cubicBezTo>
                  <a:pt x="4568" y="4127"/>
                  <a:pt x="5286" y="3883"/>
                  <a:pt x="5760" y="3252"/>
                </a:cubicBezTo>
                <a:lnTo>
                  <a:pt x="5760" y="4076"/>
                </a:lnTo>
                <a:cubicBezTo>
                  <a:pt x="5760" y="4112"/>
                  <a:pt x="5790" y="4142"/>
                  <a:pt x="5826" y="4142"/>
                </a:cubicBezTo>
                <a:lnTo>
                  <a:pt x="6938" y="4142"/>
                </a:lnTo>
                <a:cubicBezTo>
                  <a:pt x="6974" y="4142"/>
                  <a:pt x="7004" y="4116"/>
                  <a:pt x="7007" y="4080"/>
                </a:cubicBezTo>
                <a:lnTo>
                  <a:pt x="7357" y="73"/>
                </a:lnTo>
                <a:cubicBezTo>
                  <a:pt x="7357" y="55"/>
                  <a:pt x="7354" y="37"/>
                  <a:pt x="7339" y="22"/>
                </a:cubicBezTo>
                <a:cubicBezTo>
                  <a:pt x="7328" y="11"/>
                  <a:pt x="7310" y="0"/>
                  <a:pt x="72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367600" y="5691361"/>
            <a:ext cx="820805" cy="424851"/>
          </a:xfrm>
          <a:custGeom>
            <a:rect b="b" l="l" r="r" t="t"/>
            <a:pathLst>
              <a:path extrusionOk="0" h="2073" w="4005">
                <a:moveTo>
                  <a:pt x="3587" y="0"/>
                </a:moveTo>
                <a:cubicBezTo>
                  <a:pt x="2965" y="0"/>
                  <a:pt x="1759" y="149"/>
                  <a:pt x="745" y="1160"/>
                </a:cubicBezTo>
                <a:cubicBezTo>
                  <a:pt x="1" y="1899"/>
                  <a:pt x="260" y="2073"/>
                  <a:pt x="896" y="2073"/>
                </a:cubicBezTo>
                <a:cubicBezTo>
                  <a:pt x="1460" y="2073"/>
                  <a:pt x="2323" y="1935"/>
                  <a:pt x="3043" y="1935"/>
                </a:cubicBezTo>
                <a:cubicBezTo>
                  <a:pt x="3081" y="1935"/>
                  <a:pt x="3118" y="1936"/>
                  <a:pt x="3155" y="1937"/>
                </a:cubicBezTo>
                <a:lnTo>
                  <a:pt x="4004" y="26"/>
                </a:lnTo>
                <a:cubicBezTo>
                  <a:pt x="4004" y="26"/>
                  <a:pt x="3846" y="0"/>
                  <a:pt x="3587" y="0"/>
                </a:cubicBez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14366165" y="5723537"/>
            <a:ext cx="505394" cy="166415"/>
          </a:xfrm>
          <a:custGeom>
            <a:rect b="b" l="l" r="r" t="t"/>
            <a:pathLst>
              <a:path extrusionOk="0" h="812" w="2466">
                <a:moveTo>
                  <a:pt x="2466" y="0"/>
                </a:moveTo>
                <a:lnTo>
                  <a:pt x="2466" y="0"/>
                </a:lnTo>
                <a:cubicBezTo>
                  <a:pt x="2466" y="1"/>
                  <a:pt x="1066" y="336"/>
                  <a:pt x="501" y="361"/>
                </a:cubicBezTo>
                <a:cubicBezTo>
                  <a:pt x="1" y="383"/>
                  <a:pt x="128" y="812"/>
                  <a:pt x="935" y="812"/>
                </a:cubicBezTo>
                <a:cubicBezTo>
                  <a:pt x="1210" y="812"/>
                  <a:pt x="1566" y="761"/>
                  <a:pt x="2003" y="628"/>
                </a:cubicBezTo>
                <a:lnTo>
                  <a:pt x="2466" y="0"/>
                </a:lnTo>
                <a:close/>
              </a:path>
            </a:pathLst>
          </a:cu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4420885" y="5881140"/>
            <a:ext cx="405176" cy="183221"/>
          </a:xfrm>
          <a:custGeom>
            <a:rect b="b" l="l" r="r" t="t"/>
            <a:pathLst>
              <a:path extrusionOk="0" h="894" w="1977">
                <a:moveTo>
                  <a:pt x="1951" y="1"/>
                </a:moveTo>
                <a:cubicBezTo>
                  <a:pt x="897" y="252"/>
                  <a:pt x="8" y="792"/>
                  <a:pt x="0" y="795"/>
                </a:cubicBezTo>
                <a:lnTo>
                  <a:pt x="59" y="894"/>
                </a:lnTo>
                <a:cubicBezTo>
                  <a:pt x="70" y="890"/>
                  <a:pt x="941" y="358"/>
                  <a:pt x="1976" y="114"/>
                </a:cubicBezTo>
                <a:lnTo>
                  <a:pt x="19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14475400" y="5781742"/>
            <a:ext cx="317050" cy="159447"/>
          </a:xfrm>
          <a:custGeom>
            <a:rect b="b" l="l" r="r" t="t"/>
            <a:pathLst>
              <a:path extrusionOk="0" h="778" w="1547">
                <a:moveTo>
                  <a:pt x="1513" y="1"/>
                </a:moveTo>
                <a:cubicBezTo>
                  <a:pt x="737" y="256"/>
                  <a:pt x="8" y="675"/>
                  <a:pt x="0" y="679"/>
                </a:cubicBezTo>
                <a:lnTo>
                  <a:pt x="59" y="777"/>
                </a:lnTo>
                <a:cubicBezTo>
                  <a:pt x="66" y="774"/>
                  <a:pt x="784" y="358"/>
                  <a:pt x="1546" y="110"/>
                </a:cubicBezTo>
                <a:lnTo>
                  <a:pt x="15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3970215" y="4207970"/>
            <a:ext cx="597210" cy="534087"/>
          </a:xfrm>
          <a:custGeom>
            <a:rect b="b" l="l" r="r" t="t"/>
            <a:pathLst>
              <a:path extrusionOk="0" h="2606" w="2914">
                <a:moveTo>
                  <a:pt x="2844" y="0"/>
                </a:moveTo>
                <a:cubicBezTo>
                  <a:pt x="2821" y="0"/>
                  <a:pt x="2797" y="16"/>
                  <a:pt x="2786" y="38"/>
                </a:cubicBezTo>
                <a:cubicBezTo>
                  <a:pt x="2779" y="64"/>
                  <a:pt x="1868" y="2339"/>
                  <a:pt x="993" y="2477"/>
                </a:cubicBezTo>
                <a:cubicBezTo>
                  <a:pt x="966" y="2482"/>
                  <a:pt x="941" y="2484"/>
                  <a:pt x="916" y="2484"/>
                </a:cubicBezTo>
                <a:cubicBezTo>
                  <a:pt x="815" y="2484"/>
                  <a:pt x="724" y="2449"/>
                  <a:pt x="643" y="2379"/>
                </a:cubicBezTo>
                <a:cubicBezTo>
                  <a:pt x="143" y="1956"/>
                  <a:pt x="125" y="454"/>
                  <a:pt x="121" y="439"/>
                </a:cubicBezTo>
                <a:cubicBezTo>
                  <a:pt x="121" y="407"/>
                  <a:pt x="96" y="377"/>
                  <a:pt x="59" y="377"/>
                </a:cubicBezTo>
                <a:cubicBezTo>
                  <a:pt x="26" y="381"/>
                  <a:pt x="1" y="407"/>
                  <a:pt x="1" y="439"/>
                </a:cubicBezTo>
                <a:cubicBezTo>
                  <a:pt x="1" y="505"/>
                  <a:pt x="19" y="2014"/>
                  <a:pt x="562" y="2470"/>
                </a:cubicBezTo>
                <a:cubicBezTo>
                  <a:pt x="668" y="2561"/>
                  <a:pt x="788" y="2605"/>
                  <a:pt x="916" y="2605"/>
                </a:cubicBezTo>
                <a:cubicBezTo>
                  <a:pt x="949" y="2605"/>
                  <a:pt x="978" y="2605"/>
                  <a:pt x="1011" y="2598"/>
                </a:cubicBezTo>
                <a:cubicBezTo>
                  <a:pt x="1955" y="2448"/>
                  <a:pt x="2863" y="181"/>
                  <a:pt x="2903" y="86"/>
                </a:cubicBezTo>
                <a:cubicBezTo>
                  <a:pt x="2914" y="53"/>
                  <a:pt x="2899" y="17"/>
                  <a:pt x="2866" y="6"/>
                </a:cubicBezTo>
                <a:cubicBezTo>
                  <a:pt x="2859" y="2"/>
                  <a:pt x="2852" y="0"/>
                  <a:pt x="28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15070146" y="3004534"/>
            <a:ext cx="2509142" cy="1304885"/>
          </a:xfrm>
          <a:custGeom>
            <a:rect b="b" l="l" r="r" t="t"/>
            <a:pathLst>
              <a:path extrusionOk="0" h="6367" w="12243">
                <a:moveTo>
                  <a:pt x="10194" y="92"/>
                </a:moveTo>
                <a:cubicBezTo>
                  <a:pt x="11273" y="92"/>
                  <a:pt x="12152" y="967"/>
                  <a:pt x="12152" y="2046"/>
                </a:cubicBezTo>
                <a:cubicBezTo>
                  <a:pt x="12152" y="3125"/>
                  <a:pt x="11273" y="4004"/>
                  <a:pt x="10194" y="4004"/>
                </a:cubicBezTo>
                <a:lnTo>
                  <a:pt x="4937" y="4004"/>
                </a:lnTo>
                <a:lnTo>
                  <a:pt x="4915" y="4022"/>
                </a:lnTo>
                <a:lnTo>
                  <a:pt x="2075" y="6100"/>
                </a:lnTo>
                <a:lnTo>
                  <a:pt x="2902" y="4131"/>
                </a:lnTo>
                <a:lnTo>
                  <a:pt x="2957" y="4004"/>
                </a:lnTo>
                <a:lnTo>
                  <a:pt x="2049" y="4004"/>
                </a:lnTo>
                <a:cubicBezTo>
                  <a:pt x="970" y="4004"/>
                  <a:pt x="92" y="3125"/>
                  <a:pt x="92" y="2046"/>
                </a:cubicBezTo>
                <a:cubicBezTo>
                  <a:pt x="92" y="967"/>
                  <a:pt x="970" y="92"/>
                  <a:pt x="2049" y="92"/>
                </a:cubicBezTo>
                <a:close/>
                <a:moveTo>
                  <a:pt x="2049" y="1"/>
                </a:moveTo>
                <a:cubicBezTo>
                  <a:pt x="919" y="1"/>
                  <a:pt x="0" y="916"/>
                  <a:pt x="0" y="2046"/>
                </a:cubicBezTo>
                <a:cubicBezTo>
                  <a:pt x="0" y="3176"/>
                  <a:pt x="919" y="4095"/>
                  <a:pt x="2049" y="4095"/>
                </a:cubicBezTo>
                <a:lnTo>
                  <a:pt x="2819" y="4095"/>
                </a:lnTo>
                <a:lnTo>
                  <a:pt x="1863" y="6366"/>
                </a:lnTo>
                <a:lnTo>
                  <a:pt x="1863" y="6366"/>
                </a:lnTo>
                <a:lnTo>
                  <a:pt x="4966" y="4095"/>
                </a:lnTo>
                <a:lnTo>
                  <a:pt x="10194" y="4095"/>
                </a:lnTo>
                <a:cubicBezTo>
                  <a:pt x="11328" y="4095"/>
                  <a:pt x="12243" y="3176"/>
                  <a:pt x="12243" y="2046"/>
                </a:cubicBezTo>
                <a:cubicBezTo>
                  <a:pt x="12243" y="916"/>
                  <a:pt x="11328" y="1"/>
                  <a:pt x="101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15403384" y="3525299"/>
            <a:ext cx="1838971" cy="18855"/>
          </a:xfrm>
          <a:custGeom>
            <a:rect b="b" l="l" r="r" t="t"/>
            <a:pathLst>
              <a:path extrusionOk="0" h="92" w="8973">
                <a:moveTo>
                  <a:pt x="0" y="1"/>
                </a:moveTo>
                <a:lnTo>
                  <a:pt x="0" y="92"/>
                </a:lnTo>
                <a:lnTo>
                  <a:pt x="8973" y="92"/>
                </a:lnTo>
                <a:lnTo>
                  <a:pt x="89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5631281" y="3278750"/>
            <a:ext cx="1611073" cy="18855"/>
          </a:xfrm>
          <a:custGeom>
            <a:rect b="b" l="l" r="r" t="t"/>
            <a:pathLst>
              <a:path extrusionOk="0" h="92" w="7861">
                <a:moveTo>
                  <a:pt x="0" y="1"/>
                </a:moveTo>
                <a:lnTo>
                  <a:pt x="0" y="92"/>
                </a:lnTo>
                <a:lnTo>
                  <a:pt x="7861" y="92"/>
                </a:lnTo>
                <a:lnTo>
                  <a:pt x="78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13858635" y="2029882"/>
            <a:ext cx="1838904" cy="997571"/>
            <a:chOff x="11300634" y="897306"/>
            <a:chExt cx="2355154" cy="1277627"/>
          </a:xfrm>
        </p:grpSpPr>
        <p:sp>
          <p:nvSpPr>
            <p:cNvPr id="152" name="Google Shape;152;p7"/>
            <p:cNvSpPr/>
            <p:nvPr/>
          </p:nvSpPr>
          <p:spPr>
            <a:xfrm>
              <a:off x="11300634" y="897306"/>
              <a:ext cx="2355154" cy="1277627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232849" y="1276664"/>
              <a:ext cx="106403" cy="112954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2418061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603274" y="1276664"/>
              <a:ext cx="106601" cy="112954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4017079" y="3583755"/>
            <a:ext cx="563392" cy="355626"/>
            <a:chOff x="13050876" y="3297591"/>
            <a:chExt cx="691449" cy="436511"/>
          </a:xfrm>
        </p:grpSpPr>
        <p:sp>
          <p:nvSpPr>
            <p:cNvPr id="157" name="Google Shape;157;p7"/>
            <p:cNvSpPr/>
            <p:nvPr/>
          </p:nvSpPr>
          <p:spPr>
            <a:xfrm>
              <a:off x="13050876" y="3297591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3" y="1"/>
                  </a:moveTo>
                  <a:cubicBezTo>
                    <a:pt x="1063" y="1"/>
                    <a:pt x="1" y="1062"/>
                    <a:pt x="1" y="2383"/>
                  </a:cubicBezTo>
                  <a:cubicBezTo>
                    <a:pt x="1" y="3694"/>
                    <a:pt x="1063" y="4756"/>
                    <a:pt x="2383" y="4756"/>
                  </a:cubicBezTo>
                  <a:cubicBezTo>
                    <a:pt x="3694" y="4756"/>
                    <a:pt x="4756" y="3694"/>
                    <a:pt x="4756" y="2383"/>
                  </a:cubicBezTo>
                  <a:cubicBezTo>
                    <a:pt x="4756" y="1062"/>
                    <a:pt x="3694" y="1"/>
                    <a:pt x="2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16201" y="3369289"/>
              <a:ext cx="226124" cy="226124"/>
            </a:xfrm>
            <a:custGeom>
              <a:rect b="b" l="l" r="r" t="t"/>
              <a:pathLst>
                <a:path extrusionOk="0" h="4756" w="4756">
                  <a:moveTo>
                    <a:pt x="2382" y="1"/>
                  </a:moveTo>
                  <a:cubicBezTo>
                    <a:pt x="1071" y="1"/>
                    <a:pt x="0" y="1062"/>
                    <a:pt x="0" y="2374"/>
                  </a:cubicBezTo>
                  <a:cubicBezTo>
                    <a:pt x="0" y="3694"/>
                    <a:pt x="1071" y="4755"/>
                    <a:pt x="2382" y="4755"/>
                  </a:cubicBezTo>
                  <a:cubicBezTo>
                    <a:pt x="3694" y="4755"/>
                    <a:pt x="4755" y="3694"/>
                    <a:pt x="4755" y="2374"/>
                  </a:cubicBezTo>
                  <a:cubicBezTo>
                    <a:pt x="4755" y="1062"/>
                    <a:pt x="3694" y="1"/>
                    <a:pt x="2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3076360" y="3443079"/>
              <a:ext cx="566261" cy="291023"/>
            </a:xfrm>
            <a:custGeom>
              <a:rect b="b" l="l" r="r" t="t"/>
              <a:pathLst>
                <a:path extrusionOk="0" h="6121" w="11910">
                  <a:moveTo>
                    <a:pt x="5510" y="0"/>
                  </a:moveTo>
                  <a:cubicBezTo>
                    <a:pt x="3251" y="0"/>
                    <a:pt x="1149" y="1205"/>
                    <a:pt x="0" y="3141"/>
                  </a:cubicBezTo>
                  <a:lnTo>
                    <a:pt x="4479" y="973"/>
                  </a:lnTo>
                  <a:cubicBezTo>
                    <a:pt x="4871" y="3881"/>
                    <a:pt x="7360" y="6121"/>
                    <a:pt x="10375" y="6121"/>
                  </a:cubicBezTo>
                  <a:cubicBezTo>
                    <a:pt x="10902" y="6121"/>
                    <a:pt x="11419" y="6049"/>
                    <a:pt x="11910" y="5924"/>
                  </a:cubicBezTo>
                  <a:cubicBezTo>
                    <a:pt x="11705" y="3266"/>
                    <a:pt x="9840" y="911"/>
                    <a:pt x="7119" y="206"/>
                  </a:cubicBezTo>
                  <a:cubicBezTo>
                    <a:pt x="6581" y="67"/>
                    <a:pt x="6041" y="0"/>
                    <a:pt x="55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8"/>
          <p:cNvCxnSpPr>
            <a:stCxn id="164" idx="2"/>
            <a:endCxn id="16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168" name="Google Shape;168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8"/>
          <p:cNvSpPr/>
          <p:nvPr/>
        </p:nvSpPr>
        <p:spPr>
          <a:xfrm flipH="1">
            <a:off x="11687080" y="7515031"/>
            <a:ext cx="3962416" cy="673259"/>
          </a:xfrm>
          <a:custGeom>
            <a:rect b="b" l="l" r="r" t="t"/>
            <a:pathLst>
              <a:path extrusionOk="0" h="3269" w="19239">
                <a:moveTo>
                  <a:pt x="1534" y="0"/>
                </a:moveTo>
                <a:cubicBezTo>
                  <a:pt x="746" y="0"/>
                  <a:pt x="90" y="613"/>
                  <a:pt x="48" y="1409"/>
                </a:cubicBezTo>
                <a:cubicBezTo>
                  <a:pt x="0" y="2230"/>
                  <a:pt x="631" y="2930"/>
                  <a:pt x="1451" y="2977"/>
                </a:cubicBezTo>
                <a:lnTo>
                  <a:pt x="6800" y="3269"/>
                </a:lnTo>
                <a:lnTo>
                  <a:pt x="11291" y="3269"/>
                </a:lnTo>
                <a:lnTo>
                  <a:pt x="17770" y="3101"/>
                </a:lnTo>
                <a:cubicBezTo>
                  <a:pt x="18590" y="3079"/>
                  <a:pt x="19239" y="2394"/>
                  <a:pt x="19217" y="1574"/>
                </a:cubicBezTo>
                <a:cubicBezTo>
                  <a:pt x="19199" y="761"/>
                  <a:pt x="18532" y="122"/>
                  <a:pt x="17727" y="122"/>
                </a:cubicBezTo>
                <a:cubicBezTo>
                  <a:pt x="17716" y="122"/>
                  <a:pt x="17705" y="122"/>
                  <a:pt x="17693" y="123"/>
                </a:cubicBezTo>
                <a:lnTo>
                  <a:pt x="11233" y="294"/>
                </a:lnTo>
                <a:lnTo>
                  <a:pt x="6924" y="294"/>
                </a:lnTo>
                <a:lnTo>
                  <a:pt x="1615" y="2"/>
                </a:lnTo>
                <a:cubicBezTo>
                  <a:pt x="1588" y="1"/>
                  <a:pt x="1561" y="0"/>
                  <a:pt x="15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 flipH="1">
            <a:off x="12187145" y="6028466"/>
            <a:ext cx="1332957" cy="2015039"/>
          </a:xfrm>
          <a:custGeom>
            <a:rect b="b" l="l" r="r" t="t"/>
            <a:pathLst>
              <a:path extrusionOk="0" h="9784" w="6472">
                <a:moveTo>
                  <a:pt x="2706" y="0"/>
                </a:moveTo>
                <a:cubicBezTo>
                  <a:pt x="2538" y="0"/>
                  <a:pt x="2368" y="37"/>
                  <a:pt x="2206" y="115"/>
                </a:cubicBezTo>
                <a:cubicBezTo>
                  <a:pt x="1630" y="392"/>
                  <a:pt x="1390" y="1081"/>
                  <a:pt x="1667" y="1657"/>
                </a:cubicBezTo>
                <a:lnTo>
                  <a:pt x="3679" y="5846"/>
                </a:lnTo>
                <a:lnTo>
                  <a:pt x="723" y="7643"/>
                </a:lnTo>
                <a:cubicBezTo>
                  <a:pt x="176" y="7971"/>
                  <a:pt x="1" y="8682"/>
                  <a:pt x="332" y="9229"/>
                </a:cubicBezTo>
                <a:cubicBezTo>
                  <a:pt x="551" y="9586"/>
                  <a:pt x="930" y="9783"/>
                  <a:pt x="1320" y="9783"/>
                </a:cubicBezTo>
                <a:cubicBezTo>
                  <a:pt x="1525" y="9783"/>
                  <a:pt x="1732" y="9729"/>
                  <a:pt x="1918" y="9615"/>
                </a:cubicBezTo>
                <a:lnTo>
                  <a:pt x="5772" y="7279"/>
                </a:lnTo>
                <a:cubicBezTo>
                  <a:pt x="6282" y="6969"/>
                  <a:pt x="6472" y="6327"/>
                  <a:pt x="6217" y="5791"/>
                </a:cubicBezTo>
                <a:lnTo>
                  <a:pt x="3749" y="654"/>
                </a:lnTo>
                <a:cubicBezTo>
                  <a:pt x="3549" y="242"/>
                  <a:pt x="3136" y="0"/>
                  <a:pt x="27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flipH="1">
            <a:off x="14034995" y="6036086"/>
            <a:ext cx="1182814" cy="1885701"/>
          </a:xfrm>
          <a:custGeom>
            <a:rect b="b" l="l" r="r" t="t"/>
            <a:pathLst>
              <a:path extrusionOk="0" h="9156" w="5743">
                <a:moveTo>
                  <a:pt x="4031" y="1"/>
                </a:moveTo>
                <a:cubicBezTo>
                  <a:pt x="3619" y="1"/>
                  <a:pt x="3219" y="222"/>
                  <a:pt x="3012" y="614"/>
                </a:cubicBezTo>
                <a:lnTo>
                  <a:pt x="296" y="5710"/>
                </a:lnTo>
                <a:cubicBezTo>
                  <a:pt x="1" y="6265"/>
                  <a:pt x="201" y="6954"/>
                  <a:pt x="748" y="7260"/>
                </a:cubicBezTo>
                <a:lnTo>
                  <a:pt x="3858" y="9010"/>
                </a:lnTo>
                <a:cubicBezTo>
                  <a:pt x="4037" y="9108"/>
                  <a:pt x="4230" y="9156"/>
                  <a:pt x="4423" y="9156"/>
                </a:cubicBezTo>
                <a:cubicBezTo>
                  <a:pt x="4828" y="9156"/>
                  <a:pt x="5218" y="8944"/>
                  <a:pt x="5429" y="8569"/>
                </a:cubicBezTo>
                <a:cubicBezTo>
                  <a:pt x="5743" y="8011"/>
                  <a:pt x="5546" y="7307"/>
                  <a:pt x="4988" y="6997"/>
                </a:cubicBezTo>
                <a:lnTo>
                  <a:pt x="2863" y="5802"/>
                </a:lnTo>
                <a:lnTo>
                  <a:pt x="5050" y="1700"/>
                </a:lnTo>
                <a:cubicBezTo>
                  <a:pt x="5349" y="1135"/>
                  <a:pt x="5138" y="435"/>
                  <a:pt x="4572" y="136"/>
                </a:cubicBezTo>
                <a:cubicBezTo>
                  <a:pt x="4400" y="44"/>
                  <a:pt x="4214" y="1"/>
                  <a:pt x="4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 flipH="1">
            <a:off x="12997176" y="6082014"/>
            <a:ext cx="1387948" cy="1215738"/>
          </a:xfrm>
          <a:custGeom>
            <a:rect b="b" l="l" r="r" t="t"/>
            <a:pathLst>
              <a:path extrusionOk="0" h="5903" w="6739">
                <a:moveTo>
                  <a:pt x="1" y="1"/>
                </a:moveTo>
                <a:lnTo>
                  <a:pt x="1" y="5068"/>
                </a:lnTo>
                <a:cubicBezTo>
                  <a:pt x="1" y="5531"/>
                  <a:pt x="373" y="5903"/>
                  <a:pt x="836" y="5903"/>
                </a:cubicBezTo>
                <a:lnTo>
                  <a:pt x="5903" y="5903"/>
                </a:lnTo>
                <a:cubicBezTo>
                  <a:pt x="6366" y="5903"/>
                  <a:pt x="6738" y="5531"/>
                  <a:pt x="6738" y="5068"/>
                </a:cubicBezTo>
                <a:lnTo>
                  <a:pt x="67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13779608" y="6425954"/>
            <a:ext cx="389260" cy="345588"/>
          </a:xfrm>
          <a:custGeom>
            <a:rect b="b" l="l" r="r" t="t"/>
            <a:pathLst>
              <a:path extrusionOk="0" h="1678" w="1890">
                <a:moveTo>
                  <a:pt x="1780" y="110"/>
                </a:moveTo>
                <a:lnTo>
                  <a:pt x="1780" y="1247"/>
                </a:lnTo>
                <a:cubicBezTo>
                  <a:pt x="1780" y="1426"/>
                  <a:pt x="1634" y="1568"/>
                  <a:pt x="1459" y="1568"/>
                </a:cubicBezTo>
                <a:lnTo>
                  <a:pt x="431" y="1568"/>
                </a:lnTo>
                <a:cubicBezTo>
                  <a:pt x="256" y="1568"/>
                  <a:pt x="110" y="1426"/>
                  <a:pt x="110" y="1247"/>
                </a:cubicBezTo>
                <a:lnTo>
                  <a:pt x="110" y="110"/>
                </a:lnTo>
                <a:close/>
                <a:moveTo>
                  <a:pt x="1" y="0"/>
                </a:moveTo>
                <a:lnTo>
                  <a:pt x="1" y="1247"/>
                </a:lnTo>
                <a:cubicBezTo>
                  <a:pt x="1" y="1484"/>
                  <a:pt x="194" y="1677"/>
                  <a:pt x="431" y="1677"/>
                </a:cubicBezTo>
                <a:lnTo>
                  <a:pt x="1459" y="1677"/>
                </a:lnTo>
                <a:cubicBezTo>
                  <a:pt x="1696" y="1677"/>
                  <a:pt x="1889" y="1484"/>
                  <a:pt x="1889" y="1247"/>
                </a:cubicBezTo>
                <a:lnTo>
                  <a:pt x="18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>
            <a:off x="14375031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flipH="1">
            <a:off x="12984406" y="6387647"/>
            <a:ext cx="22861" cy="491197"/>
          </a:xfrm>
          <a:custGeom>
            <a:rect b="b" l="l" r="r" t="t"/>
            <a:pathLst>
              <a:path extrusionOk="0" h="2385" w="111">
                <a:moveTo>
                  <a:pt x="1" y="0"/>
                </a:moveTo>
                <a:lnTo>
                  <a:pt x="1" y="2385"/>
                </a:lnTo>
                <a:lnTo>
                  <a:pt x="110" y="2385"/>
                </a:lnTo>
                <a:lnTo>
                  <a:pt x="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 flipH="1">
            <a:off x="13362956" y="5311751"/>
            <a:ext cx="658034" cy="649574"/>
          </a:xfrm>
          <a:custGeom>
            <a:rect b="b" l="l" r="r" t="t"/>
            <a:pathLst>
              <a:path extrusionOk="0" h="3154" w="3195">
                <a:moveTo>
                  <a:pt x="1598" y="0"/>
                </a:moveTo>
                <a:cubicBezTo>
                  <a:pt x="716" y="0"/>
                  <a:pt x="1" y="707"/>
                  <a:pt x="1" y="1579"/>
                </a:cubicBezTo>
                <a:cubicBezTo>
                  <a:pt x="1" y="2100"/>
                  <a:pt x="260" y="2567"/>
                  <a:pt x="657" y="2851"/>
                </a:cubicBezTo>
                <a:cubicBezTo>
                  <a:pt x="920" y="3041"/>
                  <a:pt x="1244" y="3154"/>
                  <a:pt x="1598" y="3154"/>
                </a:cubicBezTo>
                <a:cubicBezTo>
                  <a:pt x="1944" y="3154"/>
                  <a:pt x="2269" y="3044"/>
                  <a:pt x="2531" y="2858"/>
                </a:cubicBezTo>
                <a:cubicBezTo>
                  <a:pt x="2932" y="2570"/>
                  <a:pt x="3195" y="2104"/>
                  <a:pt x="3195" y="1579"/>
                </a:cubicBezTo>
                <a:cubicBezTo>
                  <a:pt x="3195" y="707"/>
                  <a:pt x="2480" y="0"/>
                  <a:pt x="1598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 flipH="1">
            <a:off x="13477057" y="5303101"/>
            <a:ext cx="431893" cy="87530"/>
          </a:xfrm>
          <a:custGeom>
            <a:rect b="b" l="l" r="r" t="t"/>
            <a:pathLst>
              <a:path extrusionOk="0" h="425" w="2097">
                <a:moveTo>
                  <a:pt x="1057" y="0"/>
                </a:moveTo>
                <a:cubicBezTo>
                  <a:pt x="436" y="0"/>
                  <a:pt x="0" y="425"/>
                  <a:pt x="0" y="425"/>
                </a:cubicBezTo>
                <a:lnTo>
                  <a:pt x="2097" y="425"/>
                </a:lnTo>
                <a:cubicBezTo>
                  <a:pt x="1725" y="106"/>
                  <a:pt x="1368" y="0"/>
                  <a:pt x="10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 flipH="1">
            <a:off x="13665508" y="5585050"/>
            <a:ext cx="75998" cy="22655"/>
          </a:xfrm>
          <a:custGeom>
            <a:rect b="b" l="l" r="r" t="t"/>
            <a:pathLst>
              <a:path extrusionOk="0" h="110" w="369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14" y="109"/>
                </a:lnTo>
                <a:cubicBezTo>
                  <a:pt x="343" y="109"/>
                  <a:pt x="368" y="84"/>
                  <a:pt x="368" y="55"/>
                </a:cubicBezTo>
                <a:cubicBezTo>
                  <a:pt x="368" y="26"/>
                  <a:pt x="343" y="0"/>
                  <a:pt x="31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/>
          <p:nvPr/>
        </p:nvSpPr>
        <p:spPr>
          <a:xfrm flipH="1">
            <a:off x="13413210" y="5585050"/>
            <a:ext cx="78264" cy="22655"/>
          </a:xfrm>
          <a:custGeom>
            <a:rect b="b" l="l" r="r" t="t"/>
            <a:pathLst>
              <a:path extrusionOk="0" h="110" w="380">
                <a:moveTo>
                  <a:pt x="55" y="0"/>
                </a:moveTo>
                <a:cubicBezTo>
                  <a:pt x="26" y="0"/>
                  <a:pt x="0" y="26"/>
                  <a:pt x="0" y="55"/>
                </a:cubicBezTo>
                <a:cubicBezTo>
                  <a:pt x="0" y="84"/>
                  <a:pt x="26" y="109"/>
                  <a:pt x="55" y="109"/>
                </a:cubicBezTo>
                <a:lnTo>
                  <a:pt x="325" y="109"/>
                </a:lnTo>
                <a:cubicBezTo>
                  <a:pt x="358" y="109"/>
                  <a:pt x="379" y="84"/>
                  <a:pt x="379" y="55"/>
                </a:cubicBezTo>
                <a:cubicBezTo>
                  <a:pt x="379" y="26"/>
                  <a:pt x="358" y="0"/>
                  <a:pt x="3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flipH="1">
            <a:off x="13980211" y="5549009"/>
            <a:ext cx="150349" cy="148698"/>
          </a:xfrm>
          <a:custGeom>
            <a:rect b="b" l="l" r="r" t="t"/>
            <a:pathLst>
              <a:path extrusionOk="0" h="722" w="730">
                <a:moveTo>
                  <a:pt x="365" y="0"/>
                </a:moveTo>
                <a:cubicBezTo>
                  <a:pt x="165" y="0"/>
                  <a:pt x="1" y="164"/>
                  <a:pt x="1" y="361"/>
                </a:cubicBezTo>
                <a:cubicBezTo>
                  <a:pt x="1" y="562"/>
                  <a:pt x="165" y="722"/>
                  <a:pt x="365" y="722"/>
                </a:cubicBezTo>
                <a:cubicBezTo>
                  <a:pt x="566" y="722"/>
                  <a:pt x="730" y="562"/>
                  <a:pt x="730" y="361"/>
                </a:cubicBezTo>
                <a:cubicBezTo>
                  <a:pt x="730" y="164"/>
                  <a:pt x="566" y="0"/>
                  <a:pt x="365" y="0"/>
                </a:cubicBezTo>
                <a:close/>
              </a:path>
            </a:pathLst>
          </a:custGeom>
          <a:solidFill>
            <a:srgbClr val="FBD7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flipH="1">
            <a:off x="13560469" y="5732924"/>
            <a:ext cx="126252" cy="126249"/>
          </a:xfrm>
          <a:custGeom>
            <a:rect b="b" l="l" r="r" t="t"/>
            <a:pathLst>
              <a:path extrusionOk="0" h="613" w="613">
                <a:moveTo>
                  <a:pt x="307" y="95"/>
                </a:moveTo>
                <a:cubicBezTo>
                  <a:pt x="423" y="95"/>
                  <a:pt x="514" y="190"/>
                  <a:pt x="514" y="307"/>
                </a:cubicBezTo>
                <a:cubicBezTo>
                  <a:pt x="514" y="423"/>
                  <a:pt x="423" y="514"/>
                  <a:pt x="307" y="514"/>
                </a:cubicBezTo>
                <a:cubicBezTo>
                  <a:pt x="190" y="514"/>
                  <a:pt x="95" y="423"/>
                  <a:pt x="95" y="307"/>
                </a:cubicBezTo>
                <a:cubicBezTo>
                  <a:pt x="95" y="190"/>
                  <a:pt x="190" y="95"/>
                  <a:pt x="307" y="95"/>
                </a:cubicBezTo>
                <a:close/>
                <a:moveTo>
                  <a:pt x="307" y="0"/>
                </a:moveTo>
                <a:cubicBezTo>
                  <a:pt x="139" y="0"/>
                  <a:pt x="0" y="139"/>
                  <a:pt x="0" y="307"/>
                </a:cubicBezTo>
                <a:cubicBezTo>
                  <a:pt x="0" y="474"/>
                  <a:pt x="139" y="613"/>
                  <a:pt x="307" y="613"/>
                </a:cubicBezTo>
                <a:cubicBezTo>
                  <a:pt x="474" y="613"/>
                  <a:pt x="613" y="474"/>
                  <a:pt x="613" y="307"/>
                </a:cubicBezTo>
                <a:cubicBezTo>
                  <a:pt x="613" y="139"/>
                  <a:pt x="474" y="0"/>
                  <a:pt x="30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flipH="1">
            <a:off x="13044546" y="7175210"/>
            <a:ext cx="1342019" cy="1122853"/>
          </a:xfrm>
          <a:custGeom>
            <a:rect b="b" l="l" r="r" t="t"/>
            <a:pathLst>
              <a:path extrusionOk="0" h="5452" w="6516">
                <a:moveTo>
                  <a:pt x="1" y="1"/>
                </a:moveTo>
                <a:lnTo>
                  <a:pt x="1" y="5451"/>
                </a:lnTo>
                <a:lnTo>
                  <a:pt x="6515" y="5451"/>
                </a:lnTo>
                <a:lnTo>
                  <a:pt x="651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flipH="1">
            <a:off x="11647948" y="7540157"/>
            <a:ext cx="2065136" cy="1269903"/>
          </a:xfrm>
          <a:custGeom>
            <a:rect b="b" l="l" r="r" t="t"/>
            <a:pathLst>
              <a:path extrusionOk="0" h="6166" w="10027">
                <a:moveTo>
                  <a:pt x="8327" y="0"/>
                </a:moveTo>
                <a:cubicBezTo>
                  <a:pt x="8111" y="0"/>
                  <a:pt x="7891" y="47"/>
                  <a:pt x="7682" y="146"/>
                </a:cubicBezTo>
                <a:lnTo>
                  <a:pt x="1054" y="3336"/>
                </a:lnTo>
                <a:cubicBezTo>
                  <a:pt x="314" y="3690"/>
                  <a:pt x="1" y="4580"/>
                  <a:pt x="358" y="5323"/>
                </a:cubicBezTo>
                <a:cubicBezTo>
                  <a:pt x="613" y="5856"/>
                  <a:pt x="1146" y="6165"/>
                  <a:pt x="1700" y="6165"/>
                </a:cubicBezTo>
                <a:cubicBezTo>
                  <a:pt x="1918" y="6165"/>
                  <a:pt x="2137" y="6118"/>
                  <a:pt x="2345" y="6020"/>
                </a:cubicBezTo>
                <a:lnTo>
                  <a:pt x="8973" y="2830"/>
                </a:lnTo>
                <a:cubicBezTo>
                  <a:pt x="9713" y="2476"/>
                  <a:pt x="10027" y="1586"/>
                  <a:pt x="9669" y="843"/>
                </a:cubicBezTo>
                <a:cubicBezTo>
                  <a:pt x="9415" y="310"/>
                  <a:pt x="8883" y="0"/>
                  <a:pt x="83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flipH="1">
            <a:off x="13401264" y="8215270"/>
            <a:ext cx="1308242" cy="988160"/>
          </a:xfrm>
          <a:custGeom>
            <a:rect b="b" l="l" r="r" t="t"/>
            <a:pathLst>
              <a:path extrusionOk="0" h="4798" w="6352">
                <a:moveTo>
                  <a:pt x="4697" y="0"/>
                </a:moveTo>
                <a:cubicBezTo>
                  <a:pt x="3948" y="577"/>
                  <a:pt x="2953" y="739"/>
                  <a:pt x="2071" y="739"/>
                </a:cubicBezTo>
                <a:cubicBezTo>
                  <a:pt x="943" y="739"/>
                  <a:pt x="1" y="474"/>
                  <a:pt x="1" y="474"/>
                </a:cubicBezTo>
                <a:lnTo>
                  <a:pt x="1" y="474"/>
                </a:lnTo>
                <a:lnTo>
                  <a:pt x="4172" y="4798"/>
                </a:lnTo>
                <a:lnTo>
                  <a:pt x="6352" y="3103"/>
                </a:lnTo>
                <a:lnTo>
                  <a:pt x="46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13388495" y="8203736"/>
            <a:ext cx="1333781" cy="1011021"/>
          </a:xfrm>
          <a:custGeom>
            <a:rect b="b" l="l" r="r" t="t"/>
            <a:pathLst>
              <a:path extrusionOk="0" h="4909" w="6476">
                <a:moveTo>
                  <a:pt x="4740" y="136"/>
                </a:moveTo>
                <a:lnTo>
                  <a:pt x="6344" y="3144"/>
                </a:lnTo>
                <a:lnTo>
                  <a:pt x="4241" y="4781"/>
                </a:lnTo>
                <a:lnTo>
                  <a:pt x="234" y="632"/>
                </a:lnTo>
                <a:lnTo>
                  <a:pt x="234" y="632"/>
                </a:lnTo>
                <a:cubicBezTo>
                  <a:pt x="562" y="707"/>
                  <a:pt x="1291" y="847"/>
                  <a:pt x="2121" y="847"/>
                </a:cubicBezTo>
                <a:cubicBezTo>
                  <a:pt x="2997" y="847"/>
                  <a:pt x="3988" y="690"/>
                  <a:pt x="4740" y="136"/>
                </a:cubicBezTo>
                <a:close/>
                <a:moveTo>
                  <a:pt x="4759" y="0"/>
                </a:moveTo>
                <a:cubicBezTo>
                  <a:pt x="4748" y="0"/>
                  <a:pt x="4737" y="4"/>
                  <a:pt x="4726" y="12"/>
                </a:cubicBezTo>
                <a:cubicBezTo>
                  <a:pt x="3990" y="579"/>
                  <a:pt x="3004" y="737"/>
                  <a:pt x="2130" y="737"/>
                </a:cubicBezTo>
                <a:cubicBezTo>
                  <a:pt x="1023" y="737"/>
                  <a:pt x="94" y="483"/>
                  <a:pt x="77" y="479"/>
                </a:cubicBezTo>
                <a:cubicBezTo>
                  <a:pt x="72" y="477"/>
                  <a:pt x="67" y="477"/>
                  <a:pt x="62" y="477"/>
                </a:cubicBezTo>
                <a:cubicBezTo>
                  <a:pt x="42" y="477"/>
                  <a:pt x="24" y="487"/>
                  <a:pt x="15" y="504"/>
                </a:cubicBezTo>
                <a:cubicBezTo>
                  <a:pt x="1" y="526"/>
                  <a:pt x="5" y="552"/>
                  <a:pt x="23" y="570"/>
                </a:cubicBezTo>
                <a:lnTo>
                  <a:pt x="4193" y="4890"/>
                </a:lnTo>
                <a:cubicBezTo>
                  <a:pt x="4204" y="4905"/>
                  <a:pt x="4219" y="4908"/>
                  <a:pt x="4234" y="4908"/>
                </a:cubicBezTo>
                <a:cubicBezTo>
                  <a:pt x="4245" y="4908"/>
                  <a:pt x="4259" y="4905"/>
                  <a:pt x="4266" y="4898"/>
                </a:cubicBezTo>
                <a:lnTo>
                  <a:pt x="6447" y="3202"/>
                </a:lnTo>
                <a:cubicBezTo>
                  <a:pt x="6468" y="3188"/>
                  <a:pt x="6476" y="3159"/>
                  <a:pt x="6461" y="3133"/>
                </a:cubicBezTo>
                <a:lnTo>
                  <a:pt x="4810" y="27"/>
                </a:lnTo>
                <a:cubicBezTo>
                  <a:pt x="4799" y="16"/>
                  <a:pt x="4788" y="5"/>
                  <a:pt x="4770" y="1"/>
                </a:cubicBezTo>
                <a:cubicBezTo>
                  <a:pt x="4766" y="0"/>
                  <a:pt x="4762" y="0"/>
                  <a:pt x="47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flipH="1">
            <a:off x="13441014" y="7507823"/>
            <a:ext cx="2252763" cy="1396152"/>
          </a:xfrm>
          <a:custGeom>
            <a:rect b="b" l="l" r="r" t="t"/>
            <a:pathLst>
              <a:path extrusionOk="0" h="6779" w="10938">
                <a:moveTo>
                  <a:pt x="1698" y="0"/>
                </a:moveTo>
                <a:cubicBezTo>
                  <a:pt x="1154" y="0"/>
                  <a:pt x="631" y="300"/>
                  <a:pt x="368" y="817"/>
                </a:cubicBezTo>
                <a:cubicBezTo>
                  <a:pt x="0" y="1554"/>
                  <a:pt x="296" y="2447"/>
                  <a:pt x="1028" y="2819"/>
                </a:cubicBezTo>
                <a:lnTo>
                  <a:pt x="8568" y="6621"/>
                </a:lnTo>
                <a:cubicBezTo>
                  <a:pt x="8783" y="6727"/>
                  <a:pt x="9009" y="6778"/>
                  <a:pt x="9235" y="6778"/>
                </a:cubicBezTo>
                <a:cubicBezTo>
                  <a:pt x="9782" y="6778"/>
                  <a:pt x="10303" y="6479"/>
                  <a:pt x="10566" y="5962"/>
                </a:cubicBezTo>
                <a:cubicBezTo>
                  <a:pt x="10938" y="5225"/>
                  <a:pt x="10642" y="4332"/>
                  <a:pt x="9906" y="3960"/>
                </a:cubicBezTo>
                <a:lnTo>
                  <a:pt x="2370" y="161"/>
                </a:lnTo>
                <a:cubicBezTo>
                  <a:pt x="2154" y="52"/>
                  <a:pt x="1924" y="0"/>
                  <a:pt x="16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flipH="1">
            <a:off x="12614301" y="8089845"/>
            <a:ext cx="1610176" cy="1217179"/>
          </a:xfrm>
          <a:custGeom>
            <a:rect b="b" l="l" r="r" t="t"/>
            <a:pathLst>
              <a:path extrusionOk="0" h="5910" w="7818">
                <a:moveTo>
                  <a:pt x="2021" y="0"/>
                </a:moveTo>
                <a:lnTo>
                  <a:pt x="1" y="3810"/>
                </a:lnTo>
                <a:lnTo>
                  <a:pt x="2699" y="5910"/>
                </a:lnTo>
                <a:lnTo>
                  <a:pt x="7817" y="616"/>
                </a:lnTo>
                <a:lnTo>
                  <a:pt x="7817" y="616"/>
                </a:lnTo>
                <a:cubicBezTo>
                  <a:pt x="7817" y="616"/>
                  <a:pt x="6684" y="929"/>
                  <a:pt x="5315" y="929"/>
                </a:cubicBezTo>
                <a:cubicBezTo>
                  <a:pt x="4215" y="929"/>
                  <a:pt x="2962" y="728"/>
                  <a:pt x="2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12599266" y="8076046"/>
            <a:ext cx="1640863" cy="1244571"/>
          </a:xfrm>
          <a:custGeom>
            <a:rect b="b" l="l" r="r" t="t"/>
            <a:pathLst>
              <a:path extrusionOk="0" h="6043" w="7967">
                <a:moveTo>
                  <a:pt x="2119" y="166"/>
                </a:moveTo>
                <a:cubicBezTo>
                  <a:pt x="3063" y="864"/>
                  <a:pt x="4305" y="1058"/>
                  <a:pt x="5396" y="1058"/>
                </a:cubicBezTo>
                <a:cubicBezTo>
                  <a:pt x="6408" y="1058"/>
                  <a:pt x="7291" y="891"/>
                  <a:pt x="7689" y="804"/>
                </a:cubicBezTo>
                <a:lnTo>
                  <a:pt x="7689" y="804"/>
                </a:lnTo>
                <a:lnTo>
                  <a:pt x="2768" y="5889"/>
                </a:lnTo>
                <a:lnTo>
                  <a:pt x="161" y="3862"/>
                </a:lnTo>
                <a:lnTo>
                  <a:pt x="2119" y="166"/>
                </a:lnTo>
                <a:close/>
                <a:moveTo>
                  <a:pt x="2096" y="0"/>
                </a:moveTo>
                <a:cubicBezTo>
                  <a:pt x="2091" y="0"/>
                  <a:pt x="2086" y="1"/>
                  <a:pt x="2082" y="2"/>
                </a:cubicBezTo>
                <a:cubicBezTo>
                  <a:pt x="2064" y="5"/>
                  <a:pt x="2046" y="20"/>
                  <a:pt x="2038" y="38"/>
                </a:cubicBezTo>
                <a:lnTo>
                  <a:pt x="15" y="3848"/>
                </a:lnTo>
                <a:cubicBezTo>
                  <a:pt x="0" y="3877"/>
                  <a:pt x="8" y="3910"/>
                  <a:pt x="33" y="3932"/>
                </a:cubicBezTo>
                <a:lnTo>
                  <a:pt x="2735" y="6032"/>
                </a:lnTo>
                <a:cubicBezTo>
                  <a:pt x="2746" y="6039"/>
                  <a:pt x="2760" y="6043"/>
                  <a:pt x="2775" y="6043"/>
                </a:cubicBezTo>
                <a:cubicBezTo>
                  <a:pt x="2793" y="6043"/>
                  <a:pt x="2811" y="6039"/>
                  <a:pt x="2822" y="6024"/>
                </a:cubicBezTo>
                <a:lnTo>
                  <a:pt x="7941" y="731"/>
                </a:lnTo>
                <a:cubicBezTo>
                  <a:pt x="7963" y="709"/>
                  <a:pt x="7966" y="676"/>
                  <a:pt x="7952" y="651"/>
                </a:cubicBezTo>
                <a:cubicBezTo>
                  <a:pt x="7940" y="630"/>
                  <a:pt x="7917" y="619"/>
                  <a:pt x="7893" y="619"/>
                </a:cubicBezTo>
                <a:cubicBezTo>
                  <a:pt x="7887" y="619"/>
                  <a:pt x="7881" y="620"/>
                  <a:pt x="7875" y="621"/>
                </a:cubicBezTo>
                <a:cubicBezTo>
                  <a:pt x="7855" y="627"/>
                  <a:pt x="6737" y="928"/>
                  <a:pt x="5393" y="928"/>
                </a:cubicBezTo>
                <a:cubicBezTo>
                  <a:pt x="4302" y="928"/>
                  <a:pt x="3061" y="730"/>
                  <a:pt x="2137" y="16"/>
                </a:cubicBezTo>
                <a:cubicBezTo>
                  <a:pt x="2126" y="5"/>
                  <a:pt x="2110" y="0"/>
                  <a:pt x="20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388807" y="8633760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1821337" y="64276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 2">
  <p:cSld name="CUSTOM_4_1">
    <p:bg>
      <p:bgPr>
        <a:solidFill>
          <a:srgbClr val="00000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 rot="5400000">
            <a:off x="4633075" y="-1676575"/>
            <a:ext cx="6621000" cy="13640400"/>
          </a:xfrm>
          <a:prstGeom prst="round2SameRect">
            <a:avLst>
              <a:gd fmla="val 19419" name="adj1"/>
              <a:gd fmla="val 0" name="adj2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97" name="Google Shape;197;p9"/>
          <p:cNvGrpSpPr/>
          <p:nvPr/>
        </p:nvGrpSpPr>
        <p:grpSpPr>
          <a:xfrm>
            <a:off x="436512" y="5320910"/>
            <a:ext cx="4743454" cy="4723985"/>
            <a:chOff x="-1131625" y="-4036100"/>
            <a:chExt cx="2577824" cy="2567104"/>
          </a:xfrm>
        </p:grpSpPr>
        <p:sp>
          <p:nvSpPr>
            <p:cNvPr id="198" name="Google Shape;198;p9"/>
            <p:cNvSpPr/>
            <p:nvPr/>
          </p:nvSpPr>
          <p:spPr>
            <a:xfrm>
              <a:off x="-196651" y="-3025207"/>
              <a:ext cx="1127560" cy="831455"/>
            </a:xfrm>
            <a:custGeom>
              <a:rect b="b" l="l" r="r" t="t"/>
              <a:pathLst>
                <a:path extrusionOk="0" h="6273" w="8507">
                  <a:moveTo>
                    <a:pt x="1316" y="1"/>
                  </a:moveTo>
                  <a:cubicBezTo>
                    <a:pt x="1156" y="1"/>
                    <a:pt x="994" y="34"/>
                    <a:pt x="839" y="104"/>
                  </a:cubicBezTo>
                  <a:cubicBezTo>
                    <a:pt x="259" y="370"/>
                    <a:pt x="1" y="1052"/>
                    <a:pt x="267" y="1631"/>
                  </a:cubicBezTo>
                  <a:lnTo>
                    <a:pt x="2071" y="5598"/>
                  </a:lnTo>
                  <a:cubicBezTo>
                    <a:pt x="2214" y="5908"/>
                    <a:pt x="2483" y="6141"/>
                    <a:pt x="2811" y="6232"/>
                  </a:cubicBezTo>
                  <a:cubicBezTo>
                    <a:pt x="2914" y="6258"/>
                    <a:pt x="3019" y="6272"/>
                    <a:pt x="3121" y="6272"/>
                  </a:cubicBezTo>
                  <a:cubicBezTo>
                    <a:pt x="3351" y="6272"/>
                    <a:pt x="3581" y="6203"/>
                    <a:pt x="3774" y="6072"/>
                  </a:cubicBezTo>
                  <a:lnTo>
                    <a:pt x="7850" y="3272"/>
                  </a:lnTo>
                  <a:cubicBezTo>
                    <a:pt x="8375" y="2911"/>
                    <a:pt x="8506" y="2193"/>
                    <a:pt x="8145" y="1668"/>
                  </a:cubicBezTo>
                  <a:cubicBezTo>
                    <a:pt x="7921" y="1342"/>
                    <a:pt x="7560" y="1166"/>
                    <a:pt x="7192" y="1166"/>
                  </a:cubicBezTo>
                  <a:cubicBezTo>
                    <a:pt x="6967" y="1166"/>
                    <a:pt x="6740" y="1232"/>
                    <a:pt x="6541" y="1369"/>
                  </a:cubicBezTo>
                  <a:lnTo>
                    <a:pt x="3603" y="3389"/>
                  </a:lnTo>
                  <a:lnTo>
                    <a:pt x="2367" y="676"/>
                  </a:lnTo>
                  <a:cubicBezTo>
                    <a:pt x="2174" y="251"/>
                    <a:pt x="1754" y="1"/>
                    <a:pt x="13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02595" y="-3164909"/>
              <a:ext cx="539193" cy="630914"/>
            </a:xfrm>
            <a:custGeom>
              <a:rect b="b" l="l" r="r" t="t"/>
              <a:pathLst>
                <a:path extrusionOk="0" h="4760" w="4068">
                  <a:moveTo>
                    <a:pt x="3311" y="0"/>
                  </a:moveTo>
                  <a:cubicBezTo>
                    <a:pt x="3214" y="0"/>
                    <a:pt x="3119" y="65"/>
                    <a:pt x="3041" y="210"/>
                  </a:cubicBezTo>
                  <a:cubicBezTo>
                    <a:pt x="2673" y="895"/>
                    <a:pt x="1382" y="1869"/>
                    <a:pt x="1382" y="1869"/>
                  </a:cubicBezTo>
                  <a:cubicBezTo>
                    <a:pt x="1642" y="1137"/>
                    <a:pt x="1411" y="470"/>
                    <a:pt x="1238" y="470"/>
                  </a:cubicBezTo>
                  <a:cubicBezTo>
                    <a:pt x="1200" y="470"/>
                    <a:pt x="1165" y="502"/>
                    <a:pt x="1138" y="574"/>
                  </a:cubicBezTo>
                  <a:cubicBezTo>
                    <a:pt x="992" y="972"/>
                    <a:pt x="1" y="2740"/>
                    <a:pt x="1" y="2740"/>
                  </a:cubicBezTo>
                  <a:lnTo>
                    <a:pt x="967" y="4760"/>
                  </a:lnTo>
                  <a:cubicBezTo>
                    <a:pt x="2899" y="4118"/>
                    <a:pt x="3249" y="3229"/>
                    <a:pt x="3708" y="1931"/>
                  </a:cubicBezTo>
                  <a:cubicBezTo>
                    <a:pt x="4068" y="904"/>
                    <a:pt x="3674" y="0"/>
                    <a:pt x="3311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24476" y="-2963175"/>
              <a:ext cx="136389" cy="225724"/>
            </a:xfrm>
            <a:custGeom>
              <a:rect b="b" l="l" r="r" t="t"/>
              <a:pathLst>
                <a:path extrusionOk="0" h="1703" w="1029">
                  <a:moveTo>
                    <a:pt x="139" y="0"/>
                  </a:moveTo>
                  <a:lnTo>
                    <a:pt x="0" y="117"/>
                  </a:lnTo>
                  <a:cubicBezTo>
                    <a:pt x="7" y="128"/>
                    <a:pt x="820" y="1123"/>
                    <a:pt x="846" y="1703"/>
                  </a:cubicBezTo>
                  <a:lnTo>
                    <a:pt x="1028" y="1696"/>
                  </a:lnTo>
                  <a:cubicBezTo>
                    <a:pt x="999" y="1054"/>
                    <a:pt x="175" y="44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67950" y="-3141051"/>
              <a:ext cx="218567" cy="240304"/>
            </a:xfrm>
            <a:custGeom>
              <a:rect b="b" l="l" r="r" t="t"/>
              <a:pathLst>
                <a:path extrusionOk="0" h="1813" w="1649">
                  <a:moveTo>
                    <a:pt x="1488" y="1"/>
                  </a:moveTo>
                  <a:cubicBezTo>
                    <a:pt x="988" y="901"/>
                    <a:pt x="11" y="1660"/>
                    <a:pt x="0" y="1667"/>
                  </a:cubicBezTo>
                  <a:lnTo>
                    <a:pt x="110" y="1813"/>
                  </a:lnTo>
                  <a:cubicBezTo>
                    <a:pt x="153" y="1780"/>
                    <a:pt x="1127" y="1022"/>
                    <a:pt x="1648" y="88"/>
                  </a:cubicBezTo>
                  <a:lnTo>
                    <a:pt x="148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905593" y="-3058343"/>
              <a:ext cx="216181" cy="214590"/>
            </a:xfrm>
            <a:custGeom>
              <a:rect b="b" l="l" r="r" t="t"/>
              <a:pathLst>
                <a:path extrusionOk="0" h="1619" w="1631">
                  <a:moveTo>
                    <a:pt x="1466" y="0"/>
                  </a:moveTo>
                  <a:cubicBezTo>
                    <a:pt x="1295" y="339"/>
                    <a:pt x="788" y="857"/>
                    <a:pt x="41" y="1451"/>
                  </a:cubicBezTo>
                  <a:cubicBezTo>
                    <a:pt x="19" y="1466"/>
                    <a:pt x="4" y="1477"/>
                    <a:pt x="1" y="1480"/>
                  </a:cubicBezTo>
                  <a:lnTo>
                    <a:pt x="121" y="1619"/>
                  </a:lnTo>
                  <a:cubicBezTo>
                    <a:pt x="125" y="1615"/>
                    <a:pt x="135" y="1608"/>
                    <a:pt x="154" y="1593"/>
                  </a:cubicBezTo>
                  <a:cubicBezTo>
                    <a:pt x="598" y="1240"/>
                    <a:pt x="1382" y="573"/>
                    <a:pt x="1630" y="80"/>
                  </a:cubicBez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934621" y="-2941438"/>
              <a:ext cx="177478" cy="155740"/>
            </a:xfrm>
            <a:custGeom>
              <a:rect b="b" l="l" r="r" t="t"/>
              <a:pathLst>
                <a:path extrusionOk="0" h="1175" w="1339">
                  <a:moveTo>
                    <a:pt x="1185" y="0"/>
                  </a:moveTo>
                  <a:cubicBezTo>
                    <a:pt x="904" y="445"/>
                    <a:pt x="8" y="1018"/>
                    <a:pt x="0" y="1021"/>
                  </a:cubicBezTo>
                  <a:lnTo>
                    <a:pt x="95" y="1174"/>
                  </a:lnTo>
                  <a:cubicBezTo>
                    <a:pt x="135" y="1152"/>
                    <a:pt x="1036" y="576"/>
                    <a:pt x="1338" y="99"/>
                  </a:cubicBezTo>
                  <a:lnTo>
                    <a:pt x="1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5493" y="-2923545"/>
              <a:ext cx="92384" cy="191395"/>
            </a:xfrm>
            <a:custGeom>
              <a:rect b="b" l="l" r="r" t="t"/>
              <a:pathLst>
                <a:path extrusionOk="0" h="1444" w="697">
                  <a:moveTo>
                    <a:pt x="230" y="0"/>
                  </a:moveTo>
                  <a:lnTo>
                    <a:pt x="73" y="99"/>
                  </a:lnTo>
                  <a:cubicBezTo>
                    <a:pt x="91" y="124"/>
                    <a:pt x="471" y="755"/>
                    <a:pt x="0" y="1327"/>
                  </a:cubicBezTo>
                  <a:lnTo>
                    <a:pt x="139" y="1444"/>
                  </a:lnTo>
                  <a:cubicBezTo>
                    <a:pt x="697" y="770"/>
                    <a:pt x="234" y="8"/>
                    <a:pt x="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-173456" y="-3024676"/>
              <a:ext cx="414336" cy="472788"/>
            </a:xfrm>
            <a:custGeom>
              <a:rect b="b" l="l" r="r" t="t"/>
              <a:pathLst>
                <a:path extrusionOk="0" h="3567" w="3126">
                  <a:moveTo>
                    <a:pt x="1340" y="1"/>
                  </a:moveTo>
                  <a:cubicBezTo>
                    <a:pt x="1218" y="1"/>
                    <a:pt x="1093" y="20"/>
                    <a:pt x="970" y="60"/>
                  </a:cubicBezTo>
                  <a:cubicBezTo>
                    <a:pt x="343" y="264"/>
                    <a:pt x="1" y="935"/>
                    <a:pt x="201" y="1562"/>
                  </a:cubicBezTo>
                  <a:lnTo>
                    <a:pt x="854" y="3567"/>
                  </a:lnTo>
                  <a:lnTo>
                    <a:pt x="3125" y="2830"/>
                  </a:lnTo>
                  <a:lnTo>
                    <a:pt x="2472" y="825"/>
                  </a:lnTo>
                  <a:cubicBezTo>
                    <a:pt x="2311" y="321"/>
                    <a:pt x="1843" y="1"/>
                    <a:pt x="1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03503" y="-3497862"/>
              <a:ext cx="439387" cy="360787"/>
            </a:xfrm>
            <a:custGeom>
              <a:rect b="b" l="l" r="r" t="t"/>
              <a:pathLst>
                <a:path extrusionOk="0" h="2722" w="3315">
                  <a:moveTo>
                    <a:pt x="2138" y="0"/>
                  </a:moveTo>
                  <a:cubicBezTo>
                    <a:pt x="1710" y="0"/>
                    <a:pt x="1280" y="150"/>
                    <a:pt x="952" y="411"/>
                  </a:cubicBezTo>
                  <a:cubicBezTo>
                    <a:pt x="292" y="932"/>
                    <a:pt x="0" y="1872"/>
                    <a:pt x="248" y="2675"/>
                  </a:cubicBezTo>
                  <a:cubicBezTo>
                    <a:pt x="810" y="2685"/>
                    <a:pt x="1047" y="2704"/>
                    <a:pt x="1608" y="2722"/>
                  </a:cubicBezTo>
                  <a:lnTo>
                    <a:pt x="3314" y="487"/>
                  </a:lnTo>
                  <a:cubicBezTo>
                    <a:pt x="2993" y="150"/>
                    <a:pt x="2567" y="0"/>
                    <a:pt x="2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716625" y="-3509659"/>
              <a:ext cx="461124" cy="384778"/>
            </a:xfrm>
            <a:custGeom>
              <a:rect b="b" l="l" r="r" t="t"/>
              <a:pathLst>
                <a:path extrusionOk="0" h="2903" w="3479">
                  <a:moveTo>
                    <a:pt x="2239" y="0"/>
                  </a:moveTo>
                  <a:cubicBezTo>
                    <a:pt x="1791" y="0"/>
                    <a:pt x="1339" y="157"/>
                    <a:pt x="992" y="430"/>
                  </a:cubicBezTo>
                  <a:cubicBezTo>
                    <a:pt x="303" y="977"/>
                    <a:pt x="1" y="1947"/>
                    <a:pt x="260" y="2789"/>
                  </a:cubicBezTo>
                  <a:lnTo>
                    <a:pt x="282" y="2851"/>
                  </a:lnTo>
                  <a:lnTo>
                    <a:pt x="347" y="2855"/>
                  </a:lnTo>
                  <a:cubicBezTo>
                    <a:pt x="683" y="2862"/>
                    <a:pt x="898" y="2869"/>
                    <a:pt x="1149" y="2880"/>
                  </a:cubicBezTo>
                  <a:cubicBezTo>
                    <a:pt x="1310" y="2887"/>
                    <a:pt x="1481" y="2895"/>
                    <a:pt x="1703" y="2902"/>
                  </a:cubicBezTo>
                  <a:lnTo>
                    <a:pt x="1711" y="2720"/>
                  </a:lnTo>
                  <a:cubicBezTo>
                    <a:pt x="1488" y="2712"/>
                    <a:pt x="1317" y="2705"/>
                    <a:pt x="1156" y="2698"/>
                  </a:cubicBezTo>
                  <a:cubicBezTo>
                    <a:pt x="923" y="2691"/>
                    <a:pt x="719" y="2680"/>
                    <a:pt x="416" y="2672"/>
                  </a:cubicBezTo>
                  <a:cubicBezTo>
                    <a:pt x="216" y="1925"/>
                    <a:pt x="500" y="1054"/>
                    <a:pt x="1105" y="572"/>
                  </a:cubicBezTo>
                  <a:cubicBezTo>
                    <a:pt x="1410" y="331"/>
                    <a:pt x="1827" y="184"/>
                    <a:pt x="2243" y="184"/>
                  </a:cubicBezTo>
                  <a:cubicBezTo>
                    <a:pt x="2644" y="184"/>
                    <a:pt x="3045" y="320"/>
                    <a:pt x="3348" y="638"/>
                  </a:cubicBezTo>
                  <a:lnTo>
                    <a:pt x="3479" y="510"/>
                  </a:lnTo>
                  <a:cubicBezTo>
                    <a:pt x="3165" y="182"/>
                    <a:pt x="2724" y="0"/>
                    <a:pt x="2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534376" y="-3449748"/>
              <a:ext cx="361053" cy="360522"/>
            </a:xfrm>
            <a:custGeom>
              <a:rect b="b" l="l" r="r" t="t"/>
              <a:pathLst>
                <a:path extrusionOk="0" h="2720" w="2724">
                  <a:moveTo>
                    <a:pt x="1364" y="0"/>
                  </a:moveTo>
                  <a:cubicBezTo>
                    <a:pt x="609" y="0"/>
                    <a:pt x="0" y="609"/>
                    <a:pt x="0" y="1360"/>
                  </a:cubicBezTo>
                  <a:cubicBezTo>
                    <a:pt x="0" y="2111"/>
                    <a:pt x="609" y="2720"/>
                    <a:pt x="1364" y="2720"/>
                  </a:cubicBezTo>
                  <a:cubicBezTo>
                    <a:pt x="2115" y="2720"/>
                    <a:pt x="2724" y="2111"/>
                    <a:pt x="2724" y="1360"/>
                  </a:cubicBezTo>
                  <a:cubicBezTo>
                    <a:pt x="2724" y="609"/>
                    <a:pt x="2115" y="0"/>
                    <a:pt x="136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713707" y="-3024675"/>
              <a:ext cx="719719" cy="668552"/>
            </a:xfrm>
            <a:custGeom>
              <a:rect b="b" l="l" r="r" t="t"/>
              <a:pathLst>
                <a:path extrusionOk="0" h="5032" w="5430">
                  <a:moveTo>
                    <a:pt x="1" y="0"/>
                  </a:moveTo>
                  <a:lnTo>
                    <a:pt x="1" y="4043"/>
                  </a:lnTo>
                  <a:cubicBezTo>
                    <a:pt x="1" y="4590"/>
                    <a:pt x="442" y="5031"/>
                    <a:pt x="989" y="5031"/>
                  </a:cubicBezTo>
                  <a:lnTo>
                    <a:pt x="4438" y="5031"/>
                  </a:lnTo>
                  <a:cubicBezTo>
                    <a:pt x="4984" y="5031"/>
                    <a:pt x="5429" y="4590"/>
                    <a:pt x="5429" y="4043"/>
                  </a:cubicBezTo>
                  <a:lnTo>
                    <a:pt x="5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131625" y="-3012179"/>
              <a:ext cx="563580" cy="1340996"/>
            </a:xfrm>
            <a:custGeom>
              <a:rect b="b" l="l" r="r" t="t"/>
              <a:pathLst>
                <a:path extrusionOk="0" h="10084" w="4238">
                  <a:moveTo>
                    <a:pt x="2927" y="1"/>
                  </a:moveTo>
                  <a:cubicBezTo>
                    <a:pt x="2454" y="1"/>
                    <a:pt x="2008" y="296"/>
                    <a:pt x="1842" y="769"/>
                  </a:cubicBezTo>
                  <a:lnTo>
                    <a:pt x="117" y="5588"/>
                  </a:lnTo>
                  <a:cubicBezTo>
                    <a:pt x="1" y="5909"/>
                    <a:pt x="33" y="6263"/>
                    <a:pt x="205" y="6558"/>
                  </a:cubicBezTo>
                  <a:lnTo>
                    <a:pt x="1918" y="9511"/>
                  </a:lnTo>
                  <a:cubicBezTo>
                    <a:pt x="2133" y="9879"/>
                    <a:pt x="2520" y="10084"/>
                    <a:pt x="2917" y="10084"/>
                  </a:cubicBezTo>
                  <a:cubicBezTo>
                    <a:pt x="3114" y="10084"/>
                    <a:pt x="3315" y="10036"/>
                    <a:pt x="3497" y="9930"/>
                  </a:cubicBezTo>
                  <a:cubicBezTo>
                    <a:pt x="4047" y="9610"/>
                    <a:pt x="4237" y="8902"/>
                    <a:pt x="3916" y="8352"/>
                  </a:cubicBezTo>
                  <a:lnTo>
                    <a:pt x="2472" y="5862"/>
                  </a:lnTo>
                  <a:lnTo>
                    <a:pt x="4015" y="1545"/>
                  </a:lnTo>
                  <a:cubicBezTo>
                    <a:pt x="4230" y="944"/>
                    <a:pt x="3916" y="284"/>
                    <a:pt x="3315" y="69"/>
                  </a:cubicBezTo>
                  <a:cubicBezTo>
                    <a:pt x="3187" y="23"/>
                    <a:pt x="3056" y="1"/>
                    <a:pt x="2927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893440" y="-1970148"/>
              <a:ext cx="569944" cy="489091"/>
            </a:xfrm>
            <a:custGeom>
              <a:rect b="b" l="l" r="r" t="t"/>
              <a:pathLst>
                <a:path extrusionOk="0" h="3690" w="4300">
                  <a:moveTo>
                    <a:pt x="1834" y="0"/>
                  </a:moveTo>
                  <a:lnTo>
                    <a:pt x="0" y="1123"/>
                  </a:lnTo>
                  <a:cubicBezTo>
                    <a:pt x="245" y="1991"/>
                    <a:pt x="1473" y="3340"/>
                    <a:pt x="2137" y="3602"/>
                  </a:cubicBezTo>
                  <a:cubicBezTo>
                    <a:pt x="2293" y="3663"/>
                    <a:pt x="2500" y="3690"/>
                    <a:pt x="2721" y="3690"/>
                  </a:cubicBezTo>
                  <a:cubicBezTo>
                    <a:pt x="3439" y="3690"/>
                    <a:pt x="4299" y="3410"/>
                    <a:pt x="3993" y="3128"/>
                  </a:cubicBezTo>
                  <a:cubicBezTo>
                    <a:pt x="3592" y="2764"/>
                    <a:pt x="2928" y="1830"/>
                    <a:pt x="2928" y="1830"/>
                  </a:cubicBezTo>
                  <a:lnTo>
                    <a:pt x="2928" y="1830"/>
                  </a:lnTo>
                  <a:cubicBezTo>
                    <a:pt x="2928" y="1830"/>
                    <a:pt x="3792" y="2261"/>
                    <a:pt x="3989" y="2261"/>
                  </a:cubicBezTo>
                  <a:cubicBezTo>
                    <a:pt x="4073" y="2261"/>
                    <a:pt x="4037" y="2184"/>
                    <a:pt x="3763" y="1962"/>
                  </a:cubicBezTo>
                  <a:cubicBezTo>
                    <a:pt x="2844" y="1222"/>
                    <a:pt x="1834" y="0"/>
                    <a:pt x="1834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591370" y="-1673910"/>
              <a:ext cx="191395" cy="182780"/>
            </a:xfrm>
            <a:custGeom>
              <a:rect b="b" l="l" r="r" t="t"/>
              <a:pathLst>
                <a:path extrusionOk="0" h="1379" w="1444">
                  <a:moveTo>
                    <a:pt x="150" y="0"/>
                  </a:moveTo>
                  <a:lnTo>
                    <a:pt x="0" y="102"/>
                  </a:lnTo>
                  <a:cubicBezTo>
                    <a:pt x="376" y="649"/>
                    <a:pt x="1294" y="1349"/>
                    <a:pt x="1334" y="1378"/>
                  </a:cubicBezTo>
                  <a:lnTo>
                    <a:pt x="1444" y="1232"/>
                  </a:lnTo>
                  <a:cubicBezTo>
                    <a:pt x="1436" y="1225"/>
                    <a:pt x="510" y="521"/>
                    <a:pt x="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681368" y="-1655089"/>
              <a:ext cx="214723" cy="181322"/>
            </a:xfrm>
            <a:custGeom>
              <a:rect b="b" l="l" r="r" t="t"/>
              <a:pathLst>
                <a:path extrusionOk="0" h="1368" w="1620">
                  <a:moveTo>
                    <a:pt x="154" y="0"/>
                  </a:moveTo>
                  <a:lnTo>
                    <a:pt x="1" y="102"/>
                  </a:lnTo>
                  <a:cubicBezTo>
                    <a:pt x="431" y="740"/>
                    <a:pt x="1477" y="1367"/>
                    <a:pt x="1598" y="1367"/>
                  </a:cubicBezTo>
                  <a:lnTo>
                    <a:pt x="1601" y="1367"/>
                  </a:lnTo>
                  <a:lnTo>
                    <a:pt x="1587" y="1269"/>
                  </a:lnTo>
                  <a:lnTo>
                    <a:pt x="1620" y="1192"/>
                  </a:lnTo>
                  <a:cubicBezTo>
                    <a:pt x="1507" y="1145"/>
                    <a:pt x="570" y="620"/>
                    <a:pt x="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735446" y="-1628580"/>
              <a:ext cx="197757" cy="159584"/>
            </a:xfrm>
            <a:custGeom>
              <a:rect b="b" l="l" r="r" t="t"/>
              <a:pathLst>
                <a:path extrusionOk="0" h="1204" w="1492">
                  <a:moveTo>
                    <a:pt x="154" y="1"/>
                  </a:moveTo>
                  <a:lnTo>
                    <a:pt x="1" y="96"/>
                  </a:lnTo>
                  <a:cubicBezTo>
                    <a:pt x="442" y="814"/>
                    <a:pt x="1386" y="1200"/>
                    <a:pt x="1477" y="1204"/>
                  </a:cubicBezTo>
                  <a:lnTo>
                    <a:pt x="1484" y="1022"/>
                  </a:lnTo>
                  <a:lnTo>
                    <a:pt x="1492" y="1022"/>
                  </a:lnTo>
                  <a:cubicBezTo>
                    <a:pt x="1375" y="1000"/>
                    <a:pt x="533" y="613"/>
                    <a:pt x="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988210" y="-3033027"/>
              <a:ext cx="433687" cy="477295"/>
            </a:xfrm>
            <a:custGeom>
              <a:rect b="b" l="l" r="r" t="t"/>
              <a:pathLst>
                <a:path extrusionOk="0" h="3601" w="3272">
                  <a:moveTo>
                    <a:pt x="1917" y="0"/>
                  </a:moveTo>
                  <a:cubicBezTo>
                    <a:pt x="1450" y="0"/>
                    <a:pt x="1006" y="277"/>
                    <a:pt x="814" y="735"/>
                  </a:cubicBezTo>
                  <a:lnTo>
                    <a:pt x="1" y="2678"/>
                  </a:lnTo>
                  <a:lnTo>
                    <a:pt x="2203" y="3601"/>
                  </a:lnTo>
                  <a:lnTo>
                    <a:pt x="3020" y="1658"/>
                  </a:lnTo>
                  <a:cubicBezTo>
                    <a:pt x="3271" y="1049"/>
                    <a:pt x="2987" y="349"/>
                    <a:pt x="2378" y="94"/>
                  </a:cubicBezTo>
                  <a:cubicBezTo>
                    <a:pt x="2227" y="30"/>
                    <a:pt x="2071" y="0"/>
                    <a:pt x="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594286" y="-3456906"/>
              <a:ext cx="332025" cy="218699"/>
            </a:xfrm>
            <a:custGeom>
              <a:rect b="b" l="l" r="r" t="t"/>
              <a:pathLst>
                <a:path extrusionOk="0" h="1650" w="2505">
                  <a:moveTo>
                    <a:pt x="1735" y="0"/>
                  </a:moveTo>
                  <a:cubicBezTo>
                    <a:pt x="1486" y="0"/>
                    <a:pt x="1209" y="77"/>
                    <a:pt x="897" y="280"/>
                  </a:cubicBezTo>
                  <a:cubicBezTo>
                    <a:pt x="897" y="280"/>
                    <a:pt x="565" y="455"/>
                    <a:pt x="150" y="546"/>
                  </a:cubicBezTo>
                  <a:lnTo>
                    <a:pt x="0" y="1636"/>
                  </a:lnTo>
                  <a:cubicBezTo>
                    <a:pt x="61" y="1646"/>
                    <a:pt x="123" y="1650"/>
                    <a:pt x="185" y="1650"/>
                  </a:cubicBezTo>
                  <a:cubicBezTo>
                    <a:pt x="1301" y="1650"/>
                    <a:pt x="2505" y="240"/>
                    <a:pt x="2505" y="240"/>
                  </a:cubicBezTo>
                  <a:cubicBezTo>
                    <a:pt x="2280" y="106"/>
                    <a:pt x="2027" y="0"/>
                    <a:pt x="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707347" y="-2803194"/>
              <a:ext cx="124327" cy="251835"/>
            </a:xfrm>
            <a:custGeom>
              <a:rect b="b" l="l" r="r" t="t"/>
              <a:pathLst>
                <a:path extrusionOk="0" h="1900" w="938">
                  <a:moveTo>
                    <a:pt x="769" y="0"/>
                  </a:moveTo>
                  <a:lnTo>
                    <a:pt x="0" y="1830"/>
                  </a:lnTo>
                  <a:lnTo>
                    <a:pt x="168" y="1900"/>
                  </a:lnTo>
                  <a:lnTo>
                    <a:pt x="937" y="69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17848" y="-2807170"/>
              <a:ext cx="117037" cy="240304"/>
            </a:xfrm>
            <a:custGeom>
              <a:rect b="b" l="l" r="r" t="t"/>
              <a:pathLst>
                <a:path extrusionOk="0" h="1813" w="883">
                  <a:moveTo>
                    <a:pt x="132" y="1"/>
                  </a:moveTo>
                  <a:lnTo>
                    <a:pt x="1" y="125"/>
                  </a:lnTo>
                  <a:cubicBezTo>
                    <a:pt x="653" y="832"/>
                    <a:pt x="124" y="1678"/>
                    <a:pt x="103" y="1714"/>
                  </a:cubicBezTo>
                  <a:lnTo>
                    <a:pt x="256" y="1813"/>
                  </a:lnTo>
                  <a:cubicBezTo>
                    <a:pt x="263" y="1802"/>
                    <a:pt x="883" y="814"/>
                    <a:pt x="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322304" y="-3195925"/>
              <a:ext cx="74093" cy="30353"/>
            </a:xfrm>
            <a:custGeom>
              <a:rect b="b" l="l" r="r" t="t"/>
              <a:pathLst>
                <a:path extrusionOk="0" h="229" w="559">
                  <a:moveTo>
                    <a:pt x="452" y="0"/>
                  </a:moveTo>
                  <a:cubicBezTo>
                    <a:pt x="437" y="0"/>
                    <a:pt x="423" y="3"/>
                    <a:pt x="409" y="10"/>
                  </a:cubicBezTo>
                  <a:cubicBezTo>
                    <a:pt x="407" y="13"/>
                    <a:pt x="344" y="46"/>
                    <a:pt x="268" y="46"/>
                  </a:cubicBezTo>
                  <a:cubicBezTo>
                    <a:pt x="231" y="46"/>
                    <a:pt x="191" y="38"/>
                    <a:pt x="154" y="14"/>
                  </a:cubicBezTo>
                  <a:cubicBezTo>
                    <a:pt x="138" y="5"/>
                    <a:pt x="121" y="0"/>
                    <a:pt x="105" y="0"/>
                  </a:cubicBezTo>
                  <a:cubicBezTo>
                    <a:pt x="75" y="0"/>
                    <a:pt x="46" y="15"/>
                    <a:pt x="30" y="43"/>
                  </a:cubicBezTo>
                  <a:cubicBezTo>
                    <a:pt x="1" y="87"/>
                    <a:pt x="15" y="141"/>
                    <a:pt x="55" y="167"/>
                  </a:cubicBezTo>
                  <a:cubicBezTo>
                    <a:pt x="128" y="214"/>
                    <a:pt x="201" y="229"/>
                    <a:pt x="267" y="229"/>
                  </a:cubicBezTo>
                  <a:cubicBezTo>
                    <a:pt x="391" y="229"/>
                    <a:pt x="489" y="174"/>
                    <a:pt x="497" y="170"/>
                  </a:cubicBezTo>
                  <a:cubicBezTo>
                    <a:pt x="540" y="145"/>
                    <a:pt x="559" y="90"/>
                    <a:pt x="533" y="47"/>
                  </a:cubicBezTo>
                  <a:cubicBezTo>
                    <a:pt x="515" y="16"/>
                    <a:pt x="484" y="0"/>
                    <a:pt x="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27136" y="-3300900"/>
              <a:ext cx="24388" cy="39631"/>
            </a:xfrm>
            <a:custGeom>
              <a:rect b="b" l="l" r="r" t="t"/>
              <a:pathLst>
                <a:path extrusionOk="0" h="299" w="184">
                  <a:moveTo>
                    <a:pt x="92" y="0"/>
                  </a:moveTo>
                  <a:cubicBezTo>
                    <a:pt x="45" y="0"/>
                    <a:pt x="1" y="40"/>
                    <a:pt x="1" y="91"/>
                  </a:cubicBezTo>
                  <a:lnTo>
                    <a:pt x="1" y="208"/>
                  </a:lnTo>
                  <a:cubicBezTo>
                    <a:pt x="1" y="259"/>
                    <a:pt x="45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-361404" y="-3300900"/>
              <a:ext cx="24256" cy="39631"/>
            </a:xfrm>
            <a:custGeom>
              <a:rect b="b" l="l" r="r" t="t"/>
              <a:pathLst>
                <a:path extrusionOk="0" h="299" w="183">
                  <a:moveTo>
                    <a:pt x="92" y="0"/>
                  </a:moveTo>
                  <a:cubicBezTo>
                    <a:pt x="41" y="0"/>
                    <a:pt x="0" y="40"/>
                    <a:pt x="0" y="91"/>
                  </a:cubicBezTo>
                  <a:lnTo>
                    <a:pt x="0" y="208"/>
                  </a:lnTo>
                  <a:cubicBezTo>
                    <a:pt x="0" y="259"/>
                    <a:pt x="41" y="299"/>
                    <a:pt x="92" y="299"/>
                  </a:cubicBezTo>
                  <a:cubicBezTo>
                    <a:pt x="143" y="299"/>
                    <a:pt x="183" y="259"/>
                    <a:pt x="183" y="208"/>
                  </a:cubicBezTo>
                  <a:lnTo>
                    <a:pt x="183" y="91"/>
                  </a:lnTo>
                  <a:cubicBezTo>
                    <a:pt x="183" y="40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-553727" y="-3297587"/>
              <a:ext cx="82708" cy="82310"/>
            </a:xfrm>
            <a:custGeom>
              <a:rect b="b" l="l" r="r" t="t"/>
              <a:pathLst>
                <a:path extrusionOk="0" h="621" w="624">
                  <a:moveTo>
                    <a:pt x="314" y="1"/>
                  </a:moveTo>
                  <a:cubicBezTo>
                    <a:pt x="139" y="1"/>
                    <a:pt x="0" y="139"/>
                    <a:pt x="0" y="310"/>
                  </a:cubicBezTo>
                  <a:cubicBezTo>
                    <a:pt x="0" y="482"/>
                    <a:pt x="139" y="620"/>
                    <a:pt x="314" y="620"/>
                  </a:cubicBezTo>
                  <a:cubicBezTo>
                    <a:pt x="485" y="620"/>
                    <a:pt x="624" y="482"/>
                    <a:pt x="624" y="310"/>
                  </a:cubicBezTo>
                  <a:cubicBezTo>
                    <a:pt x="624" y="139"/>
                    <a:pt x="485" y="1"/>
                    <a:pt x="314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-126315" y="-4036100"/>
              <a:ext cx="1572514" cy="853060"/>
            </a:xfrm>
            <a:custGeom>
              <a:rect b="b" l="l" r="r" t="t"/>
              <a:pathLst>
                <a:path extrusionOk="0" h="6436" w="11864">
                  <a:moveTo>
                    <a:pt x="9818" y="183"/>
                  </a:moveTo>
                  <a:cubicBezTo>
                    <a:pt x="10843" y="183"/>
                    <a:pt x="11681" y="1018"/>
                    <a:pt x="11681" y="2046"/>
                  </a:cubicBezTo>
                  <a:cubicBezTo>
                    <a:pt x="11681" y="3070"/>
                    <a:pt x="10843" y="3909"/>
                    <a:pt x="9818" y="3909"/>
                  </a:cubicBezTo>
                  <a:lnTo>
                    <a:pt x="4798" y="3909"/>
                  </a:lnTo>
                  <a:lnTo>
                    <a:pt x="2078" y="5899"/>
                  </a:lnTo>
                  <a:lnTo>
                    <a:pt x="2917" y="3909"/>
                  </a:lnTo>
                  <a:lnTo>
                    <a:pt x="2046" y="3909"/>
                  </a:lnTo>
                  <a:cubicBezTo>
                    <a:pt x="1017" y="3909"/>
                    <a:pt x="183" y="3070"/>
                    <a:pt x="183" y="2046"/>
                  </a:cubicBezTo>
                  <a:cubicBezTo>
                    <a:pt x="183" y="1018"/>
                    <a:pt x="1017" y="183"/>
                    <a:pt x="2046" y="183"/>
                  </a:cubicBezTo>
                  <a:close/>
                  <a:moveTo>
                    <a:pt x="2046" y="1"/>
                  </a:moveTo>
                  <a:cubicBezTo>
                    <a:pt x="915" y="1"/>
                    <a:pt x="0" y="916"/>
                    <a:pt x="0" y="2046"/>
                  </a:cubicBezTo>
                  <a:cubicBezTo>
                    <a:pt x="0" y="3172"/>
                    <a:pt x="915" y="4091"/>
                    <a:pt x="2046" y="4091"/>
                  </a:cubicBezTo>
                  <a:lnTo>
                    <a:pt x="2640" y="4091"/>
                  </a:lnTo>
                  <a:lnTo>
                    <a:pt x="1656" y="6435"/>
                  </a:lnTo>
                  <a:lnTo>
                    <a:pt x="1656" y="6435"/>
                  </a:lnTo>
                  <a:lnTo>
                    <a:pt x="4856" y="4091"/>
                  </a:lnTo>
                  <a:lnTo>
                    <a:pt x="9818" y="4091"/>
                  </a:lnTo>
                  <a:cubicBezTo>
                    <a:pt x="10945" y="4091"/>
                    <a:pt x="11864" y="3172"/>
                    <a:pt x="11864" y="2046"/>
                  </a:cubicBezTo>
                  <a:cubicBezTo>
                    <a:pt x="11864" y="916"/>
                    <a:pt x="10945" y="1"/>
                    <a:pt x="9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496117" y="-3782806"/>
              <a:ext cx="71044" cy="75418"/>
            </a:xfrm>
            <a:custGeom>
              <a:rect b="b" l="l" r="r" t="t"/>
              <a:pathLst>
                <a:path extrusionOk="0" h="569" w="536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09" y="569"/>
                    <a:pt x="266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30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9781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9"/>
                    <a:pt x="267" y="569"/>
                  </a:cubicBezTo>
                  <a:cubicBezTo>
                    <a:pt x="434" y="569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743446" y="-3782806"/>
              <a:ext cx="71177" cy="75418"/>
            </a:xfrm>
            <a:custGeom>
              <a:rect b="b" l="l" r="r" t="t"/>
              <a:pathLst>
                <a:path extrusionOk="0" h="569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9"/>
                    <a:pt x="267" y="569"/>
                  </a:cubicBezTo>
                  <a:cubicBezTo>
                    <a:pt x="431" y="569"/>
                    <a:pt x="537" y="445"/>
                    <a:pt x="537" y="284"/>
                  </a:cubicBezTo>
                  <a:cubicBezTo>
                    <a:pt x="537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9"/>
          <p:cNvSpPr txBox="1"/>
          <p:nvPr>
            <p:ph idx="1" type="subTitle"/>
          </p:nvPr>
        </p:nvSpPr>
        <p:spPr>
          <a:xfrm>
            <a:off x="5776725" y="2355125"/>
            <a:ext cx="7820700" cy="53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 flipH="1">
            <a:off x="16611900" y="1699650"/>
            <a:ext cx="914400" cy="688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30" name="Google Shape;230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9"/>
          <p:cNvSpPr/>
          <p:nvPr/>
        </p:nvSpPr>
        <p:spPr>
          <a:xfrm>
            <a:off x="15014700" y="1191775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900324" y="763525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426020" y="8100085"/>
            <a:ext cx="797745" cy="816229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13911074" y="7599374"/>
            <a:ext cx="334405" cy="342155"/>
          </a:xfrm>
          <a:custGeom>
            <a:rect b="b" l="l" r="r" t="t"/>
            <a:pathLst>
              <a:path extrusionOk="0" h="3890" w="3802">
                <a:moveTo>
                  <a:pt x="1901" y="0"/>
                </a:moveTo>
                <a:cubicBezTo>
                  <a:pt x="1901" y="0"/>
                  <a:pt x="1847" y="1972"/>
                  <a:pt x="1" y="1972"/>
                </a:cubicBezTo>
                <a:cubicBezTo>
                  <a:pt x="1847" y="1972"/>
                  <a:pt x="1901" y="3890"/>
                  <a:pt x="1901" y="3890"/>
                </a:cubicBezTo>
                <a:cubicBezTo>
                  <a:pt x="1901" y="3890"/>
                  <a:pt x="1945" y="1972"/>
                  <a:pt x="3801" y="1972"/>
                </a:cubicBezTo>
                <a:cubicBezTo>
                  <a:pt x="1945" y="1972"/>
                  <a:pt x="1901" y="0"/>
                  <a:pt x="19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6913199" y="1757393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04474" y="6154294"/>
            <a:ext cx="86500" cy="86568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11721325" y="635900"/>
            <a:ext cx="334400" cy="341826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3637202" y="9406673"/>
            <a:ext cx="86500" cy="86649"/>
          </a:xfrm>
          <a:custGeom>
            <a:rect b="b" l="l" r="r" t="t"/>
            <a:pathLst>
              <a:path extrusionOk="0" h="644" w="643">
                <a:moveTo>
                  <a:pt x="321" y="1"/>
                </a:moveTo>
                <a:cubicBezTo>
                  <a:pt x="143" y="1"/>
                  <a:pt x="0" y="144"/>
                  <a:pt x="0" y="322"/>
                </a:cubicBezTo>
                <a:cubicBezTo>
                  <a:pt x="0" y="500"/>
                  <a:pt x="143" y="643"/>
                  <a:pt x="321" y="643"/>
                </a:cubicBezTo>
                <a:cubicBezTo>
                  <a:pt x="500" y="643"/>
                  <a:pt x="643" y="500"/>
                  <a:pt x="643" y="322"/>
                </a:cubicBezTo>
                <a:cubicBezTo>
                  <a:pt x="643" y="144"/>
                  <a:pt x="500" y="1"/>
                  <a:pt x="3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7330663" y="977723"/>
            <a:ext cx="86522" cy="86522"/>
          </a:xfrm>
          <a:custGeom>
            <a:rect b="b" l="l" r="r" t="t"/>
            <a:pathLst>
              <a:path extrusionOk="0" h="902" w="902">
                <a:moveTo>
                  <a:pt x="456" y="0"/>
                </a:moveTo>
                <a:cubicBezTo>
                  <a:pt x="206" y="0"/>
                  <a:pt x="1" y="206"/>
                  <a:pt x="1" y="455"/>
                </a:cubicBezTo>
                <a:cubicBezTo>
                  <a:pt x="1" y="705"/>
                  <a:pt x="206" y="901"/>
                  <a:pt x="456" y="901"/>
                </a:cubicBezTo>
                <a:cubicBezTo>
                  <a:pt x="705" y="901"/>
                  <a:pt x="902" y="705"/>
                  <a:pt x="902" y="455"/>
                </a:cubicBezTo>
                <a:cubicBezTo>
                  <a:pt x="902" y="206"/>
                  <a:pt x="705" y="0"/>
                  <a:pt x="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1533125" y="9496152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6999700" y="90052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3132275" y="1278427"/>
            <a:ext cx="71524" cy="71574"/>
          </a:xfrm>
          <a:custGeom>
            <a:rect b="b" l="l" r="r" t="t"/>
            <a:pathLst>
              <a:path extrusionOk="0" h="965" w="964">
                <a:moveTo>
                  <a:pt x="482" y="1"/>
                </a:moveTo>
                <a:cubicBezTo>
                  <a:pt x="214" y="1"/>
                  <a:pt x="0" y="215"/>
                  <a:pt x="0" y="483"/>
                </a:cubicBezTo>
                <a:cubicBezTo>
                  <a:pt x="0" y="750"/>
                  <a:pt x="214" y="964"/>
                  <a:pt x="482" y="964"/>
                </a:cubicBezTo>
                <a:cubicBezTo>
                  <a:pt x="750" y="964"/>
                  <a:pt x="964" y="750"/>
                  <a:pt x="964" y="483"/>
                </a:cubicBezTo>
                <a:cubicBezTo>
                  <a:pt x="964" y="215"/>
                  <a:pt x="750" y="1"/>
                  <a:pt x="4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304475" y="566498"/>
            <a:ext cx="284462" cy="290800"/>
          </a:xfrm>
          <a:custGeom>
            <a:rect b="b" l="l" r="r" t="t"/>
            <a:pathLst>
              <a:path extrusionOk="0" h="1187" w="1161">
                <a:moveTo>
                  <a:pt x="581" y="0"/>
                </a:moveTo>
                <a:cubicBezTo>
                  <a:pt x="581" y="0"/>
                  <a:pt x="572" y="598"/>
                  <a:pt x="1" y="598"/>
                </a:cubicBezTo>
                <a:cubicBezTo>
                  <a:pt x="572" y="598"/>
                  <a:pt x="581" y="1187"/>
                  <a:pt x="581" y="1187"/>
                </a:cubicBezTo>
                <a:cubicBezTo>
                  <a:pt x="581" y="1187"/>
                  <a:pt x="598" y="598"/>
                  <a:pt x="1160" y="598"/>
                </a:cubicBezTo>
                <a:cubicBezTo>
                  <a:pt x="598" y="598"/>
                  <a:pt x="581" y="0"/>
                  <a:pt x="5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47" name="Google Shape;247;p1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50" name="Google Shape;250;p1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Montserrat Medium"/>
              <a:buNone/>
              <a:defRPr sz="5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-5ajUAyLUOg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 y más métodos de Arrays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4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568" name="Google Shape;568;p34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9" name="Google Shape;569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0" name="Google Shape;570;p34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paises = [</a:t>
            </a:r>
            <a:r>
              <a:rPr lang="fr" sz="28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'Argentina'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" sz="28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'Colombia'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" sz="28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'Perú'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paises.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(pais,indice,paises){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Mostramos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cada uno de los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países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		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(pais);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71" name="Google Shape;571;p34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572" name="Google Shape;572;p34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4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Recorre el array y no devuelve 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4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.forEach()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5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589" name="Google Shape;589;p35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0" name="Google Shape;5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1" name="Google Shape;591;p35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numeros = [2, 4, 6];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elDoble = numeros.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(numero,indice,numeros){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// Multiplicamos por 2 cada número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num 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(elDoble);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[4,8,12]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92" name="Google Shape;592;p35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593" name="Google Shape;593;p35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Recorre el array y </a:t>
            </a:r>
            <a:r>
              <a:rPr b="1" lang="fr"/>
              <a:t>devuelve</a:t>
            </a:r>
            <a:r>
              <a:rPr lang="fr"/>
              <a:t> un nuevo array modificado.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.map()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36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610" name="Google Shape;610;p36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1" name="Google Shape;611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36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edades = [22, 8, 17, 14, 30];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mayores = edades.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(edad,indice,edades){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Siempre debe retornar un Booleano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edad &gt; 18;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(mayores);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[22, 30]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3" name="Google Shape;613;p36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614" name="Google Shape;614;p36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36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Recorre el array y </a:t>
            </a:r>
            <a:r>
              <a:rPr b="1" lang="fr"/>
              <a:t>devuelve</a:t>
            </a:r>
            <a:r>
              <a:rPr lang="fr"/>
              <a:t> un nuevo array con los elementos que cumplan el filtro.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</a:t>
            </a:r>
            <a:r>
              <a:rPr lang="fr">
                <a:solidFill>
                  <a:schemeClr val="accent2"/>
                </a:solidFill>
              </a:rPr>
              <a:t>filter</a:t>
            </a:r>
            <a:r>
              <a:rPr lang="fr">
                <a:solidFill>
                  <a:schemeClr val="accent2"/>
                </a:solidFill>
              </a:rPr>
              <a:t>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37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631" name="Google Shape;631;p37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2" name="Google Shape;63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3" name="Google Shape;633;p37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numeros = [5, 7, 16];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suma = numeros.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(acumulador, numero){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28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// actualizamos el valor del acumulador</a:t>
            </a:r>
            <a:endParaRPr sz="2800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acumulador 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numero 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(suma); </a:t>
            </a:r>
            <a:r>
              <a:rPr lang="fr" sz="2800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// 28</a:t>
            </a:r>
            <a:endParaRPr sz="2800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50A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34" name="Google Shape;634;p37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635" name="Google Shape;635;p37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7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Recorre el array y </a:t>
            </a:r>
            <a:r>
              <a:rPr b="1" lang="fr"/>
              <a:t>devuelve</a:t>
            </a:r>
            <a:r>
              <a:rPr lang="fr"/>
              <a:t> </a:t>
            </a:r>
            <a:r>
              <a:rPr lang="fr"/>
              <a:t>único</a:t>
            </a:r>
            <a:r>
              <a:rPr lang="fr"/>
              <a:t> valor.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.reduce()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/>
          <p:nvPr>
            <p:ph type="title"/>
          </p:nvPr>
        </p:nvSpPr>
        <p:spPr>
          <a:xfrm>
            <a:off x="837550" y="2534775"/>
            <a:ext cx="103281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Break Time 😊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1019225" y="3352800"/>
            <a:ext cx="463630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0 Minute Timer (Roller Coaster) 🎢 - You better hold on to your butts for this 10 minute roller coaster timer. This is the perfect 5 minute countdown for any church, youth group, kids event, convention, or concert. ✅ WATCH NEXT: 5 Min Countdown Timer (Roller Coaster) 🎢https://youtu.be/Ml7nUcfxkkU&#10;&#10;🆓 [Get Free Timers] https://timertopia.gumroad.com/l/free&#10;Download 130+ Timer Topia Videos and use Anywhere&#10;&#10;➡️ [Subscribe] https://vod.run/s/UCNzaFfNN0kMy8WmbE6lIw8g &#10;How fast can we get to 100,000 Subs?! ||||||||||||||| 90% |||||||||||||.. 90.3K/100K &#10;*** ⭐ Newest Subscriber: Carolina Pinheiro ⭐ ***&#10;&#10;🔔 Get notified about exclusive videos, giveaways, and polls from Timer Topia.&#10;👉 https://laylo.com/timertopia&#10;&#10;WATCH NEXT&#10;🎥 30 Minute Timer (Roller Coaster) 🎢&#10;https://youtu.be/_lTD5at7sgU&#10;🎥 20 Minute Timer Bomb [WITH MUSIC] 💣🎵&#10;https://youtu.be/JpWsJTEAlwA&#10;🎥 10 Minute Timer BOMB 💣 With Giant Bomb Explosion&#10;https://youtu.be/Vpww1lRAkhE&#10;&#10;Thanks to Tommy T's Extreme Roller Coasters for the coasters&#10;https://www.youtube.com/user/MrTommylafleur&#10;&#10;💬 JOIN US IN THE COMMENTS&#10;WE LIKE TO HAVE FUN!!&#10;&#10;#timertopia" id="653" name="Google Shape;653;p38" title="10 Minute Timer (Roller Coaster) 🎢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225" y="4143525"/>
            <a:ext cx="7266775" cy="54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9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¡Muchas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/>
          <p:nvPr/>
        </p:nvSpPr>
        <p:spPr>
          <a:xfrm>
            <a:off x="913900" y="2384150"/>
            <a:ext cx="2743800" cy="96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1325325" y="2479500"/>
            <a:ext cx="324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1980700" y="5046450"/>
            <a:ext cx="57726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chivo"/>
                <a:ea typeface="Archivo"/>
                <a:cs typeface="Archivo"/>
                <a:sym typeface="Archivo"/>
              </a:rPr>
              <a:t>JSON</a:t>
            </a:r>
            <a:endParaRPr sz="3000">
              <a:solidFill>
                <a:schemeClr val="accent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rchivo"/>
                <a:ea typeface="Archivo"/>
                <a:cs typeface="Archivo"/>
                <a:sym typeface="Archivo"/>
              </a:rPr>
              <a:t>Métodos de Array II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26"/>
          <p:cNvSpPr/>
          <p:nvPr/>
        </p:nvSpPr>
        <p:spPr>
          <a:xfrm rot="-5400000">
            <a:off x="13715595" y="4933807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9" name="Google Shape;419;p26"/>
          <p:cNvCxnSpPr>
            <a:stCxn id="418" idx="0"/>
          </p:cNvCxnSpPr>
          <p:nvPr/>
        </p:nvCxnSpPr>
        <p:spPr>
          <a:xfrm>
            <a:off x="13715595" y="7201507"/>
            <a:ext cx="0" cy="3122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26"/>
          <p:cNvCxnSpPr>
            <a:stCxn id="418" idx="2"/>
          </p:cNvCxnSpPr>
          <p:nvPr/>
        </p:nvCxnSpPr>
        <p:spPr>
          <a:xfrm>
            <a:off x="15983295" y="4933807"/>
            <a:ext cx="2306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26"/>
          <p:cNvSpPr txBox="1"/>
          <p:nvPr/>
        </p:nvSpPr>
        <p:spPr>
          <a:xfrm>
            <a:off x="715725" y="5046450"/>
            <a:ext cx="7479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01	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Archivo"/>
                <a:ea typeface="Archivo"/>
                <a:cs typeface="Archivo"/>
                <a:sym typeface="Archivo"/>
              </a:rPr>
              <a:t>02	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10411360" y="7074069"/>
            <a:ext cx="2356972" cy="699608"/>
          </a:xfrm>
          <a:custGeom>
            <a:rect b="b" l="l" r="r" t="t"/>
            <a:pathLst>
              <a:path extrusionOk="0" h="3515" w="11842">
                <a:moveTo>
                  <a:pt x="10591" y="0"/>
                </a:moveTo>
                <a:cubicBezTo>
                  <a:pt x="10493" y="0"/>
                  <a:pt x="10392" y="13"/>
                  <a:pt x="10293" y="40"/>
                </a:cubicBezTo>
                <a:lnTo>
                  <a:pt x="5972" y="1236"/>
                </a:lnTo>
                <a:lnTo>
                  <a:pt x="1430" y="372"/>
                </a:lnTo>
                <a:cubicBezTo>
                  <a:pt x="1359" y="359"/>
                  <a:pt x="1288" y="352"/>
                  <a:pt x="1218" y="352"/>
                </a:cubicBezTo>
                <a:cubicBezTo>
                  <a:pt x="689" y="352"/>
                  <a:pt x="217" y="728"/>
                  <a:pt x="114" y="1265"/>
                </a:cubicBezTo>
                <a:cubicBezTo>
                  <a:pt x="1" y="1878"/>
                  <a:pt x="398" y="2465"/>
                  <a:pt x="1010" y="2582"/>
                </a:cubicBezTo>
                <a:lnTo>
                  <a:pt x="5808" y="3493"/>
                </a:lnTo>
                <a:cubicBezTo>
                  <a:pt x="5878" y="3508"/>
                  <a:pt x="5947" y="3515"/>
                  <a:pt x="6020" y="3515"/>
                </a:cubicBezTo>
                <a:cubicBezTo>
                  <a:pt x="6118" y="3515"/>
                  <a:pt x="6220" y="3500"/>
                  <a:pt x="6319" y="3475"/>
                </a:cubicBezTo>
                <a:lnTo>
                  <a:pt x="10890" y="2206"/>
                </a:lnTo>
                <a:cubicBezTo>
                  <a:pt x="11488" y="2042"/>
                  <a:pt x="11842" y="1422"/>
                  <a:pt x="11674" y="824"/>
                </a:cubicBezTo>
                <a:cubicBezTo>
                  <a:pt x="11538" y="326"/>
                  <a:pt x="11084" y="0"/>
                  <a:pt x="105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9504357" y="8045360"/>
            <a:ext cx="4048372" cy="2114150"/>
          </a:xfrm>
          <a:custGeom>
            <a:rect b="b" l="l" r="r" t="t"/>
            <a:pathLst>
              <a:path extrusionOk="0" h="10622" w="20340">
                <a:moveTo>
                  <a:pt x="9224" y="0"/>
                </a:moveTo>
                <a:cubicBezTo>
                  <a:pt x="8741" y="0"/>
                  <a:pt x="8274" y="195"/>
                  <a:pt x="7934" y="545"/>
                </a:cubicBezTo>
                <a:lnTo>
                  <a:pt x="3537" y="5091"/>
                </a:lnTo>
                <a:lnTo>
                  <a:pt x="1182" y="6389"/>
                </a:lnTo>
                <a:cubicBezTo>
                  <a:pt x="318" y="6870"/>
                  <a:pt x="0" y="7961"/>
                  <a:pt x="482" y="8825"/>
                </a:cubicBezTo>
                <a:cubicBezTo>
                  <a:pt x="525" y="8908"/>
                  <a:pt x="580" y="8989"/>
                  <a:pt x="635" y="9062"/>
                </a:cubicBezTo>
                <a:cubicBezTo>
                  <a:pt x="686" y="9448"/>
                  <a:pt x="864" y="9824"/>
                  <a:pt x="1167" y="10115"/>
                </a:cubicBezTo>
                <a:cubicBezTo>
                  <a:pt x="1513" y="10454"/>
                  <a:pt x="1965" y="10622"/>
                  <a:pt x="2414" y="10622"/>
                </a:cubicBezTo>
                <a:cubicBezTo>
                  <a:pt x="2881" y="10622"/>
                  <a:pt x="3351" y="10436"/>
                  <a:pt x="3701" y="10075"/>
                </a:cubicBezTo>
                <a:lnTo>
                  <a:pt x="5739" y="7968"/>
                </a:lnTo>
                <a:lnTo>
                  <a:pt x="11401" y="4843"/>
                </a:lnTo>
                <a:lnTo>
                  <a:pt x="16530" y="4851"/>
                </a:lnTo>
                <a:lnTo>
                  <a:pt x="18488" y="4851"/>
                </a:lnTo>
                <a:cubicBezTo>
                  <a:pt x="19432" y="4851"/>
                  <a:pt x="20212" y="4118"/>
                  <a:pt x="20278" y="3177"/>
                </a:cubicBezTo>
                <a:cubicBezTo>
                  <a:pt x="20340" y="2237"/>
                  <a:pt x="19666" y="1409"/>
                  <a:pt x="18732" y="1282"/>
                </a:cubicBezTo>
                <a:lnTo>
                  <a:pt x="9465" y="17"/>
                </a:lnTo>
                <a:cubicBezTo>
                  <a:pt x="9384" y="6"/>
                  <a:pt x="9304" y="0"/>
                  <a:pt x="92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12472964" y="6495077"/>
            <a:ext cx="560284" cy="559487"/>
          </a:xfrm>
          <a:custGeom>
            <a:rect b="b" l="l" r="r" t="t"/>
            <a:pathLst>
              <a:path extrusionOk="0" h="2811" w="2815">
                <a:moveTo>
                  <a:pt x="1407" y="0"/>
                </a:moveTo>
                <a:cubicBezTo>
                  <a:pt x="631" y="0"/>
                  <a:pt x="0" y="627"/>
                  <a:pt x="0" y="1404"/>
                </a:cubicBezTo>
                <a:cubicBezTo>
                  <a:pt x="0" y="2184"/>
                  <a:pt x="631" y="2811"/>
                  <a:pt x="1407" y="2811"/>
                </a:cubicBezTo>
                <a:cubicBezTo>
                  <a:pt x="2184" y="2811"/>
                  <a:pt x="2815" y="2184"/>
                  <a:pt x="2815" y="1404"/>
                </a:cubicBezTo>
                <a:cubicBezTo>
                  <a:pt x="2815" y="627"/>
                  <a:pt x="2184" y="0"/>
                  <a:pt x="1407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12437337" y="7121838"/>
            <a:ext cx="1047322" cy="1034982"/>
          </a:xfrm>
          <a:custGeom>
            <a:rect b="b" l="l" r="r" t="t"/>
            <a:pathLst>
              <a:path extrusionOk="0" h="5200" w="5262">
                <a:moveTo>
                  <a:pt x="0" y="1"/>
                </a:moveTo>
                <a:lnTo>
                  <a:pt x="806" y="4379"/>
                </a:lnTo>
                <a:cubicBezTo>
                  <a:pt x="875" y="4864"/>
                  <a:pt x="1174" y="5200"/>
                  <a:pt x="1626" y="5200"/>
                </a:cubicBezTo>
                <a:lnTo>
                  <a:pt x="4441" y="5200"/>
                </a:lnTo>
                <a:cubicBezTo>
                  <a:pt x="4893" y="5200"/>
                  <a:pt x="5261" y="4832"/>
                  <a:pt x="5261" y="4379"/>
                </a:cubicBezTo>
                <a:lnTo>
                  <a:pt x="4652" y="1066"/>
                </a:lnTo>
                <a:cubicBezTo>
                  <a:pt x="4536" y="449"/>
                  <a:pt x="4000" y="1"/>
                  <a:pt x="3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8714786" y="9196579"/>
            <a:ext cx="1356424" cy="1114596"/>
          </a:xfrm>
          <a:custGeom>
            <a:rect b="b" l="l" r="r" t="t"/>
            <a:pathLst>
              <a:path extrusionOk="0" h="5600" w="6815">
                <a:moveTo>
                  <a:pt x="1" y="0"/>
                </a:moveTo>
                <a:lnTo>
                  <a:pt x="3154" y="5600"/>
                </a:lnTo>
                <a:lnTo>
                  <a:pt x="6815" y="3777"/>
                </a:lnTo>
                <a:lnTo>
                  <a:pt x="5772" y="171"/>
                </a:lnTo>
                <a:cubicBezTo>
                  <a:pt x="4864" y="622"/>
                  <a:pt x="3965" y="778"/>
                  <a:pt x="3158" y="778"/>
                </a:cubicBezTo>
                <a:cubicBezTo>
                  <a:pt x="1353" y="778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8700256" y="9183044"/>
            <a:ext cx="1385483" cy="1141267"/>
          </a:xfrm>
          <a:custGeom>
            <a:rect b="b" l="l" r="r" t="t"/>
            <a:pathLst>
              <a:path extrusionOk="0" h="5734" w="6961">
                <a:moveTo>
                  <a:pt x="238" y="225"/>
                </a:moveTo>
                <a:lnTo>
                  <a:pt x="238" y="225"/>
                </a:lnTo>
                <a:cubicBezTo>
                  <a:pt x="682" y="437"/>
                  <a:pt x="1828" y="909"/>
                  <a:pt x="3243" y="909"/>
                </a:cubicBezTo>
                <a:cubicBezTo>
                  <a:pt x="4037" y="909"/>
                  <a:pt x="4915" y="760"/>
                  <a:pt x="5801" y="334"/>
                </a:cubicBezTo>
                <a:lnTo>
                  <a:pt x="6807" y="3809"/>
                </a:lnTo>
                <a:lnTo>
                  <a:pt x="3253" y="5580"/>
                </a:lnTo>
                <a:lnTo>
                  <a:pt x="238" y="225"/>
                </a:lnTo>
                <a:close/>
                <a:moveTo>
                  <a:pt x="74" y="1"/>
                </a:moveTo>
                <a:cubicBezTo>
                  <a:pt x="57" y="1"/>
                  <a:pt x="40" y="8"/>
                  <a:pt x="26" y="21"/>
                </a:cubicBezTo>
                <a:cubicBezTo>
                  <a:pt x="5" y="43"/>
                  <a:pt x="1" y="75"/>
                  <a:pt x="15" y="101"/>
                </a:cubicBezTo>
                <a:lnTo>
                  <a:pt x="3169" y="5701"/>
                </a:lnTo>
                <a:cubicBezTo>
                  <a:pt x="3180" y="5723"/>
                  <a:pt x="3205" y="5733"/>
                  <a:pt x="3227" y="5733"/>
                </a:cubicBezTo>
                <a:cubicBezTo>
                  <a:pt x="3238" y="5733"/>
                  <a:pt x="3249" y="5733"/>
                  <a:pt x="3257" y="5726"/>
                </a:cubicBezTo>
                <a:lnTo>
                  <a:pt x="6917" y="3903"/>
                </a:lnTo>
                <a:cubicBezTo>
                  <a:pt x="6946" y="3889"/>
                  <a:pt x="6961" y="3856"/>
                  <a:pt x="6953" y="3827"/>
                </a:cubicBezTo>
                <a:lnTo>
                  <a:pt x="5907" y="221"/>
                </a:lnTo>
                <a:cubicBezTo>
                  <a:pt x="5903" y="203"/>
                  <a:pt x="5889" y="185"/>
                  <a:pt x="5871" y="177"/>
                </a:cubicBezTo>
                <a:cubicBezTo>
                  <a:pt x="5861" y="174"/>
                  <a:pt x="5852" y="172"/>
                  <a:pt x="5843" y="172"/>
                </a:cubicBezTo>
                <a:cubicBezTo>
                  <a:pt x="5834" y="172"/>
                  <a:pt x="5825" y="174"/>
                  <a:pt x="5816" y="177"/>
                </a:cubicBezTo>
                <a:cubicBezTo>
                  <a:pt x="4924" y="621"/>
                  <a:pt x="4038" y="775"/>
                  <a:pt x="3240" y="775"/>
                </a:cubicBezTo>
                <a:cubicBezTo>
                  <a:pt x="1467" y="775"/>
                  <a:pt x="124" y="20"/>
                  <a:pt x="107" y="10"/>
                </a:cubicBezTo>
                <a:cubicBezTo>
                  <a:pt x="96" y="4"/>
                  <a:pt x="85" y="1"/>
                  <a:pt x="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10422307" y="8390288"/>
            <a:ext cx="2538492" cy="1494952"/>
          </a:xfrm>
          <a:custGeom>
            <a:rect b="b" l="l" r="r" t="t"/>
            <a:pathLst>
              <a:path extrusionOk="0" h="7511" w="12754">
                <a:moveTo>
                  <a:pt x="6774" y="1"/>
                </a:moveTo>
                <a:lnTo>
                  <a:pt x="0" y="7431"/>
                </a:lnTo>
                <a:lnTo>
                  <a:pt x="88" y="7511"/>
                </a:lnTo>
                <a:lnTo>
                  <a:pt x="6829" y="121"/>
                </a:lnTo>
                <a:lnTo>
                  <a:pt x="12753" y="121"/>
                </a:lnTo>
                <a:lnTo>
                  <a:pt x="127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11349611" y="7178762"/>
            <a:ext cx="2002889" cy="1453354"/>
          </a:xfrm>
          <a:custGeom>
            <a:rect b="b" l="l" r="r" t="t"/>
            <a:pathLst>
              <a:path extrusionOk="0" h="7302" w="10063">
                <a:moveTo>
                  <a:pt x="8774" y="0"/>
                </a:moveTo>
                <a:cubicBezTo>
                  <a:pt x="8278" y="0"/>
                  <a:pt x="7819" y="322"/>
                  <a:pt x="7668" y="820"/>
                </a:cubicBezTo>
                <a:lnTo>
                  <a:pt x="6501" y="4637"/>
                </a:lnTo>
                <a:lnTo>
                  <a:pt x="1707" y="2858"/>
                </a:lnTo>
                <a:cubicBezTo>
                  <a:pt x="1574" y="2808"/>
                  <a:pt x="1437" y="2785"/>
                  <a:pt x="1303" y="2785"/>
                </a:cubicBezTo>
                <a:cubicBezTo>
                  <a:pt x="835" y="2785"/>
                  <a:pt x="396" y="3071"/>
                  <a:pt x="223" y="3536"/>
                </a:cubicBezTo>
                <a:cubicBezTo>
                  <a:pt x="1" y="4134"/>
                  <a:pt x="303" y="4797"/>
                  <a:pt x="901" y="5019"/>
                </a:cubicBezTo>
                <a:lnTo>
                  <a:pt x="6844" y="7229"/>
                </a:lnTo>
                <a:cubicBezTo>
                  <a:pt x="6975" y="7276"/>
                  <a:pt x="7110" y="7302"/>
                  <a:pt x="7248" y="7302"/>
                </a:cubicBezTo>
                <a:cubicBezTo>
                  <a:pt x="7423" y="7302"/>
                  <a:pt x="7598" y="7262"/>
                  <a:pt x="7759" y="7181"/>
                </a:cubicBezTo>
                <a:cubicBezTo>
                  <a:pt x="8043" y="7039"/>
                  <a:pt x="8258" y="6788"/>
                  <a:pt x="8349" y="6485"/>
                </a:cubicBezTo>
                <a:lnTo>
                  <a:pt x="9877" y="1494"/>
                </a:lnTo>
                <a:cubicBezTo>
                  <a:pt x="10063" y="885"/>
                  <a:pt x="9720" y="240"/>
                  <a:pt x="9111" y="50"/>
                </a:cubicBezTo>
                <a:cubicBezTo>
                  <a:pt x="8999" y="16"/>
                  <a:pt x="8886" y="0"/>
                  <a:pt x="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10462114" y="7667393"/>
            <a:ext cx="1256309" cy="535205"/>
          </a:xfrm>
          <a:custGeom>
            <a:rect b="b" l="l" r="r" t="t"/>
            <a:pathLst>
              <a:path extrusionOk="0" h="2689" w="6312">
                <a:moveTo>
                  <a:pt x="4225" y="0"/>
                </a:moveTo>
                <a:cubicBezTo>
                  <a:pt x="3606" y="0"/>
                  <a:pt x="2897" y="117"/>
                  <a:pt x="2166" y="468"/>
                </a:cubicBezTo>
                <a:cubicBezTo>
                  <a:pt x="1" y="1511"/>
                  <a:pt x="3891" y="1908"/>
                  <a:pt x="5703" y="2688"/>
                </a:cubicBezTo>
                <a:lnTo>
                  <a:pt x="6312" y="450"/>
                </a:lnTo>
                <a:cubicBezTo>
                  <a:pt x="6312" y="450"/>
                  <a:pt x="5442" y="0"/>
                  <a:pt x="4225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0748127" y="7591958"/>
            <a:ext cx="605265" cy="182515"/>
          </a:xfrm>
          <a:custGeom>
            <a:rect b="b" l="l" r="r" t="t"/>
            <a:pathLst>
              <a:path extrusionOk="0" h="917" w="3041">
                <a:moveTo>
                  <a:pt x="502" y="1"/>
                </a:moveTo>
                <a:cubicBezTo>
                  <a:pt x="0" y="1"/>
                  <a:pt x="365" y="844"/>
                  <a:pt x="2275" y="916"/>
                </a:cubicBezTo>
                <a:lnTo>
                  <a:pt x="3041" y="395"/>
                </a:lnTo>
                <a:cubicBezTo>
                  <a:pt x="3041" y="395"/>
                  <a:pt x="1342" y="224"/>
                  <a:pt x="700" y="34"/>
                </a:cubicBezTo>
                <a:cubicBezTo>
                  <a:pt x="624" y="11"/>
                  <a:pt x="558" y="1"/>
                  <a:pt x="502" y="1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0742355" y="7816669"/>
            <a:ext cx="495796" cy="57123"/>
          </a:xfrm>
          <a:custGeom>
            <a:rect b="b" l="l" r="r" t="t"/>
            <a:pathLst>
              <a:path extrusionOk="0" h="287" w="2491">
                <a:moveTo>
                  <a:pt x="1752" y="0"/>
                </a:moveTo>
                <a:cubicBezTo>
                  <a:pt x="787" y="0"/>
                  <a:pt x="12" y="167"/>
                  <a:pt x="0" y="170"/>
                </a:cubicBezTo>
                <a:lnTo>
                  <a:pt x="29" y="287"/>
                </a:lnTo>
                <a:cubicBezTo>
                  <a:pt x="38" y="287"/>
                  <a:pt x="804" y="122"/>
                  <a:pt x="1759" y="122"/>
                </a:cubicBezTo>
                <a:cubicBezTo>
                  <a:pt x="1991" y="122"/>
                  <a:pt x="2233" y="131"/>
                  <a:pt x="2479" y="156"/>
                </a:cubicBezTo>
                <a:lnTo>
                  <a:pt x="2490" y="35"/>
                </a:lnTo>
                <a:cubicBezTo>
                  <a:pt x="2238" y="10"/>
                  <a:pt x="1989" y="0"/>
                  <a:pt x="17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0848242" y="7702224"/>
            <a:ext cx="389113" cy="58516"/>
          </a:xfrm>
          <a:custGeom>
            <a:rect b="b" l="l" r="r" t="t"/>
            <a:pathLst>
              <a:path extrusionOk="0" h="294" w="1955">
                <a:moveTo>
                  <a:pt x="1843" y="1"/>
                </a:moveTo>
                <a:cubicBezTo>
                  <a:pt x="918" y="1"/>
                  <a:pt x="11" y="169"/>
                  <a:pt x="0" y="173"/>
                </a:cubicBezTo>
                <a:lnTo>
                  <a:pt x="26" y="293"/>
                </a:lnTo>
                <a:cubicBezTo>
                  <a:pt x="33" y="290"/>
                  <a:pt x="926" y="121"/>
                  <a:pt x="1841" y="121"/>
                </a:cubicBezTo>
                <a:cubicBezTo>
                  <a:pt x="1878" y="121"/>
                  <a:pt x="1914" y="121"/>
                  <a:pt x="1951" y="122"/>
                </a:cubicBezTo>
                <a:lnTo>
                  <a:pt x="1954" y="2"/>
                </a:lnTo>
                <a:cubicBezTo>
                  <a:pt x="1917" y="1"/>
                  <a:pt x="1880" y="1"/>
                  <a:pt x="18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11846601" y="7112483"/>
            <a:ext cx="1158384" cy="987015"/>
          </a:xfrm>
          <a:custGeom>
            <a:rect b="b" l="l" r="r" t="t"/>
            <a:pathLst>
              <a:path extrusionOk="0" h="4959" w="5820">
                <a:moveTo>
                  <a:pt x="5703" y="1"/>
                </a:moveTo>
                <a:lnTo>
                  <a:pt x="4008" y="4806"/>
                </a:lnTo>
                <a:lnTo>
                  <a:pt x="37" y="3446"/>
                </a:lnTo>
                <a:lnTo>
                  <a:pt x="1" y="3559"/>
                </a:lnTo>
                <a:lnTo>
                  <a:pt x="4080" y="4959"/>
                </a:lnTo>
                <a:lnTo>
                  <a:pt x="5819" y="41"/>
                </a:lnTo>
                <a:lnTo>
                  <a:pt x="570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12546806" y="6823484"/>
            <a:ext cx="127183" cy="68667"/>
          </a:xfrm>
          <a:custGeom>
            <a:rect b="b" l="l" r="r" t="t"/>
            <a:pathLst>
              <a:path extrusionOk="0" h="345" w="639">
                <a:moveTo>
                  <a:pt x="535" y="1"/>
                </a:moveTo>
                <a:cubicBezTo>
                  <a:pt x="518" y="1"/>
                  <a:pt x="501" y="6"/>
                  <a:pt x="486" y="16"/>
                </a:cubicBezTo>
                <a:cubicBezTo>
                  <a:pt x="486" y="16"/>
                  <a:pt x="285" y="136"/>
                  <a:pt x="88" y="162"/>
                </a:cubicBezTo>
                <a:cubicBezTo>
                  <a:pt x="37" y="169"/>
                  <a:pt x="1" y="213"/>
                  <a:pt x="8" y="264"/>
                </a:cubicBezTo>
                <a:cubicBezTo>
                  <a:pt x="16" y="311"/>
                  <a:pt x="52" y="344"/>
                  <a:pt x="99" y="344"/>
                </a:cubicBezTo>
                <a:lnTo>
                  <a:pt x="110" y="344"/>
                </a:lnTo>
                <a:cubicBezTo>
                  <a:pt x="347" y="311"/>
                  <a:pt x="573" y="177"/>
                  <a:pt x="581" y="169"/>
                </a:cubicBezTo>
                <a:cubicBezTo>
                  <a:pt x="624" y="144"/>
                  <a:pt x="639" y="89"/>
                  <a:pt x="613" y="45"/>
                </a:cubicBezTo>
                <a:cubicBezTo>
                  <a:pt x="595" y="17"/>
                  <a:pt x="565" y="1"/>
                  <a:pt x="5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9013139" y="9287936"/>
            <a:ext cx="1417925" cy="1024035"/>
          </a:xfrm>
          <a:custGeom>
            <a:rect b="b" l="l" r="r" t="t"/>
            <a:pathLst>
              <a:path extrusionOk="0" h="5145" w="7124">
                <a:moveTo>
                  <a:pt x="4867" y="0"/>
                </a:moveTo>
                <a:cubicBezTo>
                  <a:pt x="3732" y="1222"/>
                  <a:pt x="1713" y="1394"/>
                  <a:pt x="668" y="1394"/>
                </a:cubicBezTo>
                <a:cubicBezTo>
                  <a:pt x="260" y="1394"/>
                  <a:pt x="0" y="1368"/>
                  <a:pt x="0" y="1368"/>
                </a:cubicBezTo>
                <a:lnTo>
                  <a:pt x="0" y="1368"/>
                </a:lnTo>
                <a:lnTo>
                  <a:pt x="5108" y="5145"/>
                </a:lnTo>
                <a:lnTo>
                  <a:pt x="7124" y="2961"/>
                </a:lnTo>
                <a:lnTo>
                  <a:pt x="48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8998609" y="9274600"/>
            <a:ext cx="1446984" cy="1050507"/>
          </a:xfrm>
          <a:custGeom>
            <a:rect b="b" l="l" r="r" t="t"/>
            <a:pathLst>
              <a:path extrusionOk="0" h="5278" w="7270">
                <a:moveTo>
                  <a:pt x="4937" y="170"/>
                </a:moveTo>
                <a:lnTo>
                  <a:pt x="7109" y="3024"/>
                </a:lnTo>
                <a:lnTo>
                  <a:pt x="5174" y="5124"/>
                </a:lnTo>
                <a:lnTo>
                  <a:pt x="296" y="1515"/>
                </a:lnTo>
                <a:lnTo>
                  <a:pt x="296" y="1515"/>
                </a:lnTo>
                <a:cubicBezTo>
                  <a:pt x="404" y="1520"/>
                  <a:pt x="547" y="1524"/>
                  <a:pt x="718" y="1524"/>
                </a:cubicBezTo>
                <a:cubicBezTo>
                  <a:pt x="1751" y="1524"/>
                  <a:pt x="3772" y="1359"/>
                  <a:pt x="4937" y="170"/>
                </a:cubicBezTo>
                <a:close/>
                <a:moveTo>
                  <a:pt x="4935" y="1"/>
                </a:moveTo>
                <a:cubicBezTo>
                  <a:pt x="4920" y="1"/>
                  <a:pt x="4905" y="8"/>
                  <a:pt x="4893" y="20"/>
                </a:cubicBezTo>
                <a:cubicBezTo>
                  <a:pt x="3774" y="1226"/>
                  <a:pt x="1755" y="1393"/>
                  <a:pt x="724" y="1393"/>
                </a:cubicBezTo>
                <a:cubicBezTo>
                  <a:pt x="337" y="1393"/>
                  <a:pt x="89" y="1370"/>
                  <a:pt x="80" y="1369"/>
                </a:cubicBezTo>
                <a:cubicBezTo>
                  <a:pt x="78" y="1369"/>
                  <a:pt x="75" y="1368"/>
                  <a:pt x="73" y="1368"/>
                </a:cubicBezTo>
                <a:cubicBezTo>
                  <a:pt x="46" y="1368"/>
                  <a:pt x="21" y="1386"/>
                  <a:pt x="11" y="1409"/>
                </a:cubicBezTo>
                <a:cubicBezTo>
                  <a:pt x="0" y="1438"/>
                  <a:pt x="11" y="1471"/>
                  <a:pt x="37" y="1489"/>
                </a:cubicBezTo>
                <a:lnTo>
                  <a:pt x="5141" y="5266"/>
                </a:lnTo>
                <a:cubicBezTo>
                  <a:pt x="5155" y="5273"/>
                  <a:pt x="5166" y="5277"/>
                  <a:pt x="5181" y="5277"/>
                </a:cubicBezTo>
                <a:cubicBezTo>
                  <a:pt x="5199" y="5277"/>
                  <a:pt x="5217" y="5270"/>
                  <a:pt x="5232" y="5255"/>
                </a:cubicBezTo>
                <a:lnTo>
                  <a:pt x="7244" y="3071"/>
                </a:lnTo>
                <a:cubicBezTo>
                  <a:pt x="7266" y="3050"/>
                  <a:pt x="7270" y="3013"/>
                  <a:pt x="7248" y="2988"/>
                </a:cubicBezTo>
                <a:lnTo>
                  <a:pt x="4995" y="27"/>
                </a:lnTo>
                <a:cubicBezTo>
                  <a:pt x="4984" y="9"/>
                  <a:pt x="4966" y="2"/>
                  <a:pt x="4944" y="2"/>
                </a:cubicBezTo>
                <a:cubicBezTo>
                  <a:pt x="4941" y="1"/>
                  <a:pt x="4938" y="1"/>
                  <a:pt x="49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12477940" y="7406458"/>
            <a:ext cx="137334" cy="660398"/>
          </a:xfrm>
          <a:custGeom>
            <a:rect b="b" l="l" r="r" t="t"/>
            <a:pathLst>
              <a:path extrusionOk="0" h="3318" w="690">
                <a:moveTo>
                  <a:pt x="121" y="0"/>
                </a:moveTo>
                <a:lnTo>
                  <a:pt x="1" y="22"/>
                </a:lnTo>
                <a:lnTo>
                  <a:pt x="569" y="3318"/>
                </a:lnTo>
                <a:lnTo>
                  <a:pt x="690" y="3299"/>
                </a:lnTo>
                <a:lnTo>
                  <a:pt x="1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12629605" y="6709636"/>
            <a:ext cx="125790" cy="52545"/>
          </a:xfrm>
          <a:custGeom>
            <a:rect b="b" l="l" r="r" t="t"/>
            <a:pathLst>
              <a:path extrusionOk="0" h="264" w="632">
                <a:moveTo>
                  <a:pt x="298" y="1"/>
                </a:moveTo>
                <a:cubicBezTo>
                  <a:pt x="213" y="1"/>
                  <a:pt x="122" y="28"/>
                  <a:pt x="37" y="107"/>
                </a:cubicBezTo>
                <a:cubicBezTo>
                  <a:pt x="1" y="140"/>
                  <a:pt x="1" y="198"/>
                  <a:pt x="33" y="235"/>
                </a:cubicBezTo>
                <a:cubicBezTo>
                  <a:pt x="53" y="254"/>
                  <a:pt x="77" y="264"/>
                  <a:pt x="101" y="264"/>
                </a:cubicBezTo>
                <a:cubicBezTo>
                  <a:pt x="123" y="264"/>
                  <a:pt x="146" y="256"/>
                  <a:pt x="165" y="238"/>
                </a:cubicBezTo>
                <a:cubicBezTo>
                  <a:pt x="209" y="196"/>
                  <a:pt x="257" y="182"/>
                  <a:pt x="301" y="182"/>
                </a:cubicBezTo>
                <a:cubicBezTo>
                  <a:pt x="386" y="182"/>
                  <a:pt x="459" y="236"/>
                  <a:pt x="471" y="245"/>
                </a:cubicBezTo>
                <a:cubicBezTo>
                  <a:pt x="489" y="256"/>
                  <a:pt x="507" y="264"/>
                  <a:pt x="529" y="264"/>
                </a:cubicBezTo>
                <a:cubicBezTo>
                  <a:pt x="555" y="264"/>
                  <a:pt x="584" y="253"/>
                  <a:pt x="599" y="231"/>
                </a:cubicBezTo>
                <a:cubicBezTo>
                  <a:pt x="631" y="191"/>
                  <a:pt x="624" y="132"/>
                  <a:pt x="584" y="103"/>
                </a:cubicBezTo>
                <a:cubicBezTo>
                  <a:pt x="526" y="56"/>
                  <a:pt x="419" y="1"/>
                  <a:pt x="29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12454056" y="6708840"/>
            <a:ext cx="114843" cy="52744"/>
          </a:xfrm>
          <a:custGeom>
            <a:rect b="b" l="l" r="r" t="t"/>
            <a:pathLst>
              <a:path extrusionOk="0" h="265" w="577">
                <a:moveTo>
                  <a:pt x="276" y="0"/>
                </a:moveTo>
                <a:cubicBezTo>
                  <a:pt x="194" y="0"/>
                  <a:pt x="109" y="31"/>
                  <a:pt x="33" y="111"/>
                </a:cubicBezTo>
                <a:cubicBezTo>
                  <a:pt x="0" y="147"/>
                  <a:pt x="0" y="202"/>
                  <a:pt x="37" y="239"/>
                </a:cubicBezTo>
                <a:cubicBezTo>
                  <a:pt x="55" y="255"/>
                  <a:pt x="77" y="263"/>
                  <a:pt x="101" y="263"/>
                </a:cubicBezTo>
                <a:cubicBezTo>
                  <a:pt x="125" y="263"/>
                  <a:pt x="149" y="254"/>
                  <a:pt x="168" y="235"/>
                </a:cubicBezTo>
                <a:cubicBezTo>
                  <a:pt x="204" y="195"/>
                  <a:pt x="242" y="181"/>
                  <a:pt x="278" y="181"/>
                </a:cubicBezTo>
                <a:cubicBezTo>
                  <a:pt x="343" y="181"/>
                  <a:pt x="398" y="227"/>
                  <a:pt x="412" y="239"/>
                </a:cubicBezTo>
                <a:cubicBezTo>
                  <a:pt x="431" y="257"/>
                  <a:pt x="452" y="264"/>
                  <a:pt x="474" y="264"/>
                </a:cubicBezTo>
                <a:cubicBezTo>
                  <a:pt x="500" y="264"/>
                  <a:pt x="525" y="253"/>
                  <a:pt x="544" y="231"/>
                </a:cubicBezTo>
                <a:cubicBezTo>
                  <a:pt x="576" y="195"/>
                  <a:pt x="573" y="136"/>
                  <a:pt x="536" y="104"/>
                </a:cubicBezTo>
                <a:cubicBezTo>
                  <a:pt x="475" y="49"/>
                  <a:pt x="379" y="0"/>
                  <a:pt x="2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12857500" y="6627833"/>
            <a:ext cx="335374" cy="365627"/>
          </a:xfrm>
          <a:custGeom>
            <a:rect b="b" l="l" r="r" t="t"/>
            <a:pathLst>
              <a:path extrusionOk="0" h="1837" w="1685">
                <a:moveTo>
                  <a:pt x="0" y="0"/>
                </a:moveTo>
                <a:cubicBezTo>
                  <a:pt x="0" y="0"/>
                  <a:pt x="0" y="1382"/>
                  <a:pt x="671" y="1710"/>
                </a:cubicBezTo>
                <a:cubicBezTo>
                  <a:pt x="855" y="1800"/>
                  <a:pt x="1008" y="1836"/>
                  <a:pt x="1134" y="1836"/>
                </a:cubicBezTo>
                <a:cubicBezTo>
                  <a:pt x="1569" y="1836"/>
                  <a:pt x="1685" y="1400"/>
                  <a:pt x="1634" y="1174"/>
                </a:cubicBezTo>
                <a:cubicBezTo>
                  <a:pt x="1608" y="1047"/>
                  <a:pt x="1561" y="952"/>
                  <a:pt x="1521" y="890"/>
                </a:cubicBezTo>
                <a:cubicBezTo>
                  <a:pt x="1382" y="664"/>
                  <a:pt x="1222" y="624"/>
                  <a:pt x="1014" y="438"/>
                </a:cubicBezTo>
                <a:cubicBezTo>
                  <a:pt x="919" y="354"/>
                  <a:pt x="791" y="219"/>
                  <a:pt x="67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12514961" y="6495077"/>
            <a:ext cx="476291" cy="132955"/>
          </a:xfrm>
          <a:custGeom>
            <a:rect b="b" l="l" r="r" t="t"/>
            <a:pathLst>
              <a:path extrusionOk="0" h="668" w="2393">
                <a:moveTo>
                  <a:pt x="1196" y="0"/>
                </a:moveTo>
                <a:cubicBezTo>
                  <a:pt x="690" y="0"/>
                  <a:pt x="248" y="266"/>
                  <a:pt x="1" y="667"/>
                </a:cubicBezTo>
                <a:lnTo>
                  <a:pt x="2392" y="667"/>
                </a:lnTo>
                <a:cubicBezTo>
                  <a:pt x="2144" y="266"/>
                  <a:pt x="1703" y="0"/>
                  <a:pt x="119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12251040" y="6440342"/>
            <a:ext cx="475296" cy="187690"/>
          </a:xfrm>
          <a:custGeom>
            <a:rect b="b" l="l" r="r" t="t"/>
            <a:pathLst>
              <a:path extrusionOk="0" h="943" w="2388">
                <a:moveTo>
                  <a:pt x="158" y="1"/>
                </a:moveTo>
                <a:cubicBezTo>
                  <a:pt x="1" y="1"/>
                  <a:pt x="244" y="236"/>
                  <a:pt x="1327" y="942"/>
                </a:cubicBezTo>
                <a:lnTo>
                  <a:pt x="2387" y="942"/>
                </a:lnTo>
                <a:cubicBezTo>
                  <a:pt x="2387" y="942"/>
                  <a:pt x="472" y="1"/>
                  <a:pt x="15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12827645" y="6726554"/>
            <a:ext cx="140320" cy="140917"/>
          </a:xfrm>
          <a:custGeom>
            <a:rect b="b" l="l" r="r" t="t"/>
            <a:pathLst>
              <a:path extrusionOk="0" h="708" w="705">
                <a:moveTo>
                  <a:pt x="351" y="0"/>
                </a:moveTo>
                <a:cubicBezTo>
                  <a:pt x="158" y="0"/>
                  <a:pt x="1" y="160"/>
                  <a:pt x="1" y="354"/>
                </a:cubicBezTo>
                <a:cubicBezTo>
                  <a:pt x="1" y="551"/>
                  <a:pt x="158" y="707"/>
                  <a:pt x="351" y="707"/>
                </a:cubicBezTo>
                <a:cubicBezTo>
                  <a:pt x="548" y="707"/>
                  <a:pt x="705" y="551"/>
                  <a:pt x="705" y="354"/>
                </a:cubicBezTo>
                <a:cubicBezTo>
                  <a:pt x="705" y="160"/>
                  <a:pt x="548" y="0"/>
                  <a:pt x="351" y="0"/>
                </a:cubicBezTo>
                <a:close/>
              </a:path>
            </a:pathLst>
          </a:custGeom>
          <a:solidFill>
            <a:srgbClr val="CA5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3112862" y="7545782"/>
            <a:ext cx="228094" cy="621188"/>
          </a:xfrm>
          <a:custGeom>
            <a:rect b="b" l="l" r="r" t="t"/>
            <a:pathLst>
              <a:path extrusionOk="0" h="3121" w="1146">
                <a:moveTo>
                  <a:pt x="1032" y="0"/>
                </a:moveTo>
                <a:lnTo>
                  <a:pt x="1" y="3081"/>
                </a:lnTo>
                <a:lnTo>
                  <a:pt x="114" y="3121"/>
                </a:lnTo>
                <a:lnTo>
                  <a:pt x="1145" y="40"/>
                </a:lnTo>
                <a:lnTo>
                  <a:pt x="10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10497741" y="7078448"/>
            <a:ext cx="350700" cy="558094"/>
          </a:xfrm>
          <a:custGeom>
            <a:rect b="b" l="l" r="r" t="t"/>
            <a:pathLst>
              <a:path extrusionOk="0" h="2804" w="1762">
                <a:moveTo>
                  <a:pt x="1054" y="0"/>
                </a:moveTo>
                <a:lnTo>
                  <a:pt x="0" y="2038"/>
                </a:lnTo>
                <a:lnTo>
                  <a:pt x="1123" y="2804"/>
                </a:lnTo>
                <a:lnTo>
                  <a:pt x="1761" y="471"/>
                </a:lnTo>
                <a:lnTo>
                  <a:pt x="1054" y="0"/>
                </a:ln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10047126" y="6603750"/>
            <a:ext cx="582774" cy="1040754"/>
          </a:xfrm>
          <a:custGeom>
            <a:rect b="b" l="l" r="r" t="t"/>
            <a:pathLst>
              <a:path extrusionOk="0" h="5229" w="2928">
                <a:moveTo>
                  <a:pt x="660" y="1"/>
                </a:moveTo>
                <a:cubicBezTo>
                  <a:pt x="296" y="1"/>
                  <a:pt x="0" y="296"/>
                  <a:pt x="0" y="661"/>
                </a:cubicBezTo>
                <a:lnTo>
                  <a:pt x="0" y="4565"/>
                </a:lnTo>
                <a:cubicBezTo>
                  <a:pt x="0" y="4930"/>
                  <a:pt x="296" y="5229"/>
                  <a:pt x="660" y="5229"/>
                </a:cubicBezTo>
                <a:lnTo>
                  <a:pt x="2268" y="5229"/>
                </a:lnTo>
                <a:cubicBezTo>
                  <a:pt x="2633" y="5229"/>
                  <a:pt x="2928" y="4930"/>
                  <a:pt x="2928" y="4565"/>
                </a:cubicBezTo>
                <a:lnTo>
                  <a:pt x="2928" y="661"/>
                </a:lnTo>
                <a:cubicBezTo>
                  <a:pt x="2928" y="296"/>
                  <a:pt x="2633" y="1"/>
                  <a:pt x="22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10029014" y="6585637"/>
            <a:ext cx="619198" cy="1077177"/>
          </a:xfrm>
          <a:custGeom>
            <a:rect b="b" l="l" r="r" t="t"/>
            <a:pathLst>
              <a:path extrusionOk="0" h="5412" w="3111">
                <a:moveTo>
                  <a:pt x="2359" y="183"/>
                </a:moveTo>
                <a:cubicBezTo>
                  <a:pt x="2673" y="183"/>
                  <a:pt x="2928" y="438"/>
                  <a:pt x="2928" y="752"/>
                </a:cubicBezTo>
                <a:lnTo>
                  <a:pt x="2928" y="4656"/>
                </a:lnTo>
                <a:cubicBezTo>
                  <a:pt x="2928" y="4974"/>
                  <a:pt x="2673" y="5229"/>
                  <a:pt x="2359" y="5229"/>
                </a:cubicBezTo>
                <a:lnTo>
                  <a:pt x="751" y="5229"/>
                </a:lnTo>
                <a:cubicBezTo>
                  <a:pt x="438" y="5229"/>
                  <a:pt x="183" y="4974"/>
                  <a:pt x="183" y="4656"/>
                </a:cubicBezTo>
                <a:lnTo>
                  <a:pt x="183" y="752"/>
                </a:lnTo>
                <a:cubicBezTo>
                  <a:pt x="183" y="438"/>
                  <a:pt x="438" y="183"/>
                  <a:pt x="751" y="183"/>
                </a:cubicBezTo>
                <a:close/>
                <a:moveTo>
                  <a:pt x="751" y="1"/>
                </a:moveTo>
                <a:cubicBezTo>
                  <a:pt x="336" y="1"/>
                  <a:pt x="0" y="336"/>
                  <a:pt x="0" y="752"/>
                </a:cubicBezTo>
                <a:lnTo>
                  <a:pt x="0" y="4656"/>
                </a:lnTo>
                <a:cubicBezTo>
                  <a:pt x="0" y="5072"/>
                  <a:pt x="336" y="5411"/>
                  <a:pt x="751" y="5411"/>
                </a:cubicBezTo>
                <a:lnTo>
                  <a:pt x="2359" y="5411"/>
                </a:lnTo>
                <a:cubicBezTo>
                  <a:pt x="2771" y="5411"/>
                  <a:pt x="3110" y="5072"/>
                  <a:pt x="3110" y="4656"/>
                </a:cubicBezTo>
                <a:lnTo>
                  <a:pt x="3110" y="752"/>
                </a:lnTo>
                <a:cubicBezTo>
                  <a:pt x="3110" y="336"/>
                  <a:pt x="2771" y="1"/>
                  <a:pt x="23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10455546" y="7021126"/>
            <a:ext cx="90362" cy="137931"/>
          </a:xfrm>
          <a:custGeom>
            <a:rect b="b" l="l" r="r" t="t"/>
            <a:pathLst>
              <a:path extrusionOk="0" h="693" w="454">
                <a:moveTo>
                  <a:pt x="1" y="0"/>
                </a:moveTo>
                <a:lnTo>
                  <a:pt x="1" y="0"/>
                </a:lnTo>
                <a:cubicBezTo>
                  <a:pt x="81" y="241"/>
                  <a:pt x="223" y="467"/>
                  <a:pt x="406" y="646"/>
                </a:cubicBezTo>
                <a:cubicBezTo>
                  <a:pt x="420" y="664"/>
                  <a:pt x="435" y="678"/>
                  <a:pt x="453" y="693"/>
                </a:cubicBezTo>
                <a:cubicBezTo>
                  <a:pt x="300" y="507"/>
                  <a:pt x="183" y="281"/>
                  <a:pt x="125" y="40"/>
                </a:cubicBezTo>
                <a:cubicBezTo>
                  <a:pt x="85" y="22"/>
                  <a:pt x="45" y="8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10480226" y="7029087"/>
            <a:ext cx="307907" cy="214162"/>
          </a:xfrm>
          <a:custGeom>
            <a:rect b="b" l="l" r="r" t="t"/>
            <a:pathLst>
              <a:path extrusionOk="0" h="1076" w="1547">
                <a:moveTo>
                  <a:pt x="1" y="0"/>
                </a:moveTo>
                <a:lnTo>
                  <a:pt x="1" y="0"/>
                </a:lnTo>
                <a:cubicBezTo>
                  <a:pt x="59" y="241"/>
                  <a:pt x="176" y="467"/>
                  <a:pt x="329" y="653"/>
                </a:cubicBezTo>
                <a:cubicBezTo>
                  <a:pt x="533" y="842"/>
                  <a:pt x="777" y="985"/>
                  <a:pt x="1040" y="1076"/>
                </a:cubicBezTo>
                <a:cubicBezTo>
                  <a:pt x="1211" y="890"/>
                  <a:pt x="1379" y="704"/>
                  <a:pt x="1547" y="518"/>
                </a:cubicBezTo>
                <a:cubicBezTo>
                  <a:pt x="1011" y="379"/>
                  <a:pt x="489" y="204"/>
                  <a:pt x="1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10439026" y="6902103"/>
            <a:ext cx="41399" cy="127183"/>
          </a:xfrm>
          <a:custGeom>
            <a:rect b="b" l="l" r="r" t="t"/>
            <a:pathLst>
              <a:path extrusionOk="0" h="639" w="208">
                <a:moveTo>
                  <a:pt x="37" y="0"/>
                </a:moveTo>
                <a:cubicBezTo>
                  <a:pt x="0" y="201"/>
                  <a:pt x="22" y="405"/>
                  <a:pt x="84" y="598"/>
                </a:cubicBezTo>
                <a:cubicBezTo>
                  <a:pt x="128" y="606"/>
                  <a:pt x="168" y="620"/>
                  <a:pt x="208" y="638"/>
                </a:cubicBezTo>
                <a:cubicBezTo>
                  <a:pt x="139" y="445"/>
                  <a:pt x="106" y="245"/>
                  <a:pt x="128" y="48"/>
                </a:cubicBezTo>
                <a:cubicBezTo>
                  <a:pt x="102" y="26"/>
                  <a:pt x="69" y="0"/>
                  <a:pt x="37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10459924" y="6911458"/>
            <a:ext cx="328209" cy="220730"/>
          </a:xfrm>
          <a:custGeom>
            <a:rect b="b" l="l" r="r" t="t"/>
            <a:pathLst>
              <a:path extrusionOk="0" h="1109" w="1649">
                <a:moveTo>
                  <a:pt x="23" y="1"/>
                </a:moveTo>
                <a:cubicBezTo>
                  <a:pt x="1" y="198"/>
                  <a:pt x="34" y="398"/>
                  <a:pt x="103" y="591"/>
                </a:cubicBezTo>
                <a:cubicBezTo>
                  <a:pt x="591" y="795"/>
                  <a:pt x="1113" y="970"/>
                  <a:pt x="1649" y="1109"/>
                </a:cubicBezTo>
                <a:cubicBezTo>
                  <a:pt x="1481" y="1000"/>
                  <a:pt x="1317" y="887"/>
                  <a:pt x="1153" y="770"/>
                </a:cubicBezTo>
                <a:cubicBezTo>
                  <a:pt x="759" y="537"/>
                  <a:pt x="380" y="278"/>
                  <a:pt x="23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10446191" y="6880209"/>
            <a:ext cx="32045" cy="31448"/>
          </a:xfrm>
          <a:custGeom>
            <a:rect b="b" l="l" r="r" t="t"/>
            <a:pathLst>
              <a:path extrusionOk="0" h="158" w="161">
                <a:moveTo>
                  <a:pt x="87" y="1"/>
                </a:moveTo>
                <a:cubicBezTo>
                  <a:pt x="85" y="1"/>
                  <a:pt x="83" y="1"/>
                  <a:pt x="81" y="1"/>
                </a:cubicBezTo>
                <a:cubicBezTo>
                  <a:pt x="30" y="1"/>
                  <a:pt x="8" y="63"/>
                  <a:pt x="1" y="110"/>
                </a:cubicBezTo>
                <a:cubicBezTo>
                  <a:pt x="33" y="110"/>
                  <a:pt x="66" y="136"/>
                  <a:pt x="92" y="158"/>
                </a:cubicBezTo>
                <a:cubicBezTo>
                  <a:pt x="99" y="107"/>
                  <a:pt x="117" y="48"/>
                  <a:pt x="161" y="45"/>
                </a:cubicBezTo>
                <a:cubicBezTo>
                  <a:pt x="141" y="24"/>
                  <a:pt x="117" y="1"/>
                  <a:pt x="87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10464303" y="6888967"/>
            <a:ext cx="225109" cy="175748"/>
          </a:xfrm>
          <a:custGeom>
            <a:rect b="b" l="l" r="r" t="t"/>
            <a:pathLst>
              <a:path extrusionOk="0" h="883" w="1131">
                <a:moveTo>
                  <a:pt x="70" y="1"/>
                </a:moveTo>
                <a:cubicBezTo>
                  <a:pt x="26" y="4"/>
                  <a:pt x="8" y="63"/>
                  <a:pt x="1" y="114"/>
                </a:cubicBezTo>
                <a:cubicBezTo>
                  <a:pt x="358" y="391"/>
                  <a:pt x="737" y="650"/>
                  <a:pt x="1131" y="883"/>
                </a:cubicBezTo>
                <a:cubicBezTo>
                  <a:pt x="1091" y="854"/>
                  <a:pt x="1047" y="821"/>
                  <a:pt x="1007" y="792"/>
                </a:cubicBezTo>
                <a:cubicBezTo>
                  <a:pt x="679" y="544"/>
                  <a:pt x="362" y="281"/>
                  <a:pt x="70" y="1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9898646" y="6899914"/>
            <a:ext cx="185700" cy="524059"/>
          </a:xfrm>
          <a:custGeom>
            <a:rect b="b" l="l" r="r" t="t"/>
            <a:pathLst>
              <a:path extrusionOk="0" h="2633" w="933">
                <a:moveTo>
                  <a:pt x="816" y="0"/>
                </a:moveTo>
                <a:cubicBezTo>
                  <a:pt x="183" y="0"/>
                  <a:pt x="1" y="1663"/>
                  <a:pt x="356" y="2447"/>
                </a:cubicBezTo>
                <a:cubicBezTo>
                  <a:pt x="396" y="2531"/>
                  <a:pt x="458" y="2625"/>
                  <a:pt x="553" y="2633"/>
                </a:cubicBezTo>
                <a:cubicBezTo>
                  <a:pt x="557" y="2633"/>
                  <a:pt x="560" y="2633"/>
                  <a:pt x="564" y="2633"/>
                </a:cubicBezTo>
                <a:cubicBezTo>
                  <a:pt x="654" y="2633"/>
                  <a:pt x="726" y="2545"/>
                  <a:pt x="768" y="2461"/>
                </a:cubicBezTo>
                <a:cubicBezTo>
                  <a:pt x="885" y="2221"/>
                  <a:pt x="896" y="1940"/>
                  <a:pt x="903" y="1674"/>
                </a:cubicBezTo>
                <a:cubicBezTo>
                  <a:pt x="918" y="1112"/>
                  <a:pt x="932" y="547"/>
                  <a:pt x="827" y="0"/>
                </a:cubicBezTo>
                <a:cubicBezTo>
                  <a:pt x="823" y="0"/>
                  <a:pt x="820" y="0"/>
                  <a:pt x="816" y="0"/>
                </a:cubicBezTo>
                <a:close/>
              </a:path>
            </a:pathLst>
          </a:custGeom>
          <a:solidFill>
            <a:srgbClr val="97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 rot="-5400000">
            <a:off x="12039600" y="8686800"/>
            <a:ext cx="1333500" cy="19431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2" name="Google Shape;462;p2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4" name="Google Shape;464;p2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7"/>
          <p:cNvCxnSpPr>
            <a:stCxn id="463" idx="2"/>
            <a:endCxn id="46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7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7"/>
          <p:cNvSpPr txBox="1"/>
          <p:nvPr/>
        </p:nvSpPr>
        <p:spPr>
          <a:xfrm>
            <a:off x="3238800" y="4261500"/>
            <a:ext cx="10705500" cy="2262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</a:t>
            </a:r>
            <a:r>
              <a:rPr b="1"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cript </a:t>
            </a:r>
            <a:r>
              <a:rPr b="1"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bject </a:t>
            </a:r>
            <a:r>
              <a:rPr b="1"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otation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27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idx="1" type="subTitle"/>
          </p:nvPr>
        </p:nvSpPr>
        <p:spPr>
          <a:xfrm>
            <a:off x="2414625" y="3742875"/>
            <a:ext cx="9375300" cy="43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formato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texto sencillo utilizado para el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intercambio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datos entre distintos </a:t>
            </a:r>
            <a:r>
              <a:rPr b="1"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sistemas</a:t>
            </a:r>
            <a:r>
              <a:rPr lang="f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8038653" y="4921050"/>
            <a:ext cx="1548777" cy="222446"/>
          </a:xfrm>
          <a:custGeom>
            <a:rect b="b" l="l" r="r" t="t"/>
            <a:pathLst>
              <a:path extrusionOk="0" h="3241" w="29680">
                <a:moveTo>
                  <a:pt x="148" y="1"/>
                </a:moveTo>
                <a:cubicBezTo>
                  <a:pt x="1" y="1"/>
                  <a:pt x="8" y="244"/>
                  <a:pt x="167" y="264"/>
                </a:cubicBezTo>
                <a:cubicBezTo>
                  <a:pt x="3658" y="726"/>
                  <a:pt x="7180" y="853"/>
                  <a:pt x="10698" y="853"/>
                </a:cubicBezTo>
                <a:cubicBezTo>
                  <a:pt x="11001" y="853"/>
                  <a:pt x="11305" y="852"/>
                  <a:pt x="11608" y="851"/>
                </a:cubicBezTo>
                <a:cubicBezTo>
                  <a:pt x="15423" y="828"/>
                  <a:pt x="19235" y="680"/>
                  <a:pt x="23049" y="673"/>
                </a:cubicBezTo>
                <a:cubicBezTo>
                  <a:pt x="23165" y="672"/>
                  <a:pt x="23282" y="672"/>
                  <a:pt x="23399" y="672"/>
                </a:cubicBezTo>
                <a:cubicBezTo>
                  <a:pt x="24681" y="672"/>
                  <a:pt x="25962" y="690"/>
                  <a:pt x="27243" y="734"/>
                </a:cubicBezTo>
                <a:lnTo>
                  <a:pt x="27243" y="734"/>
                </a:lnTo>
                <a:cubicBezTo>
                  <a:pt x="24299" y="931"/>
                  <a:pt x="21355" y="1117"/>
                  <a:pt x="18409" y="1292"/>
                </a:cubicBezTo>
                <a:cubicBezTo>
                  <a:pt x="14728" y="1511"/>
                  <a:pt x="11044" y="1710"/>
                  <a:pt x="7360" y="1893"/>
                </a:cubicBezTo>
                <a:cubicBezTo>
                  <a:pt x="5275" y="1995"/>
                  <a:pt x="3189" y="2093"/>
                  <a:pt x="1103" y="2185"/>
                </a:cubicBezTo>
                <a:cubicBezTo>
                  <a:pt x="936" y="2192"/>
                  <a:pt x="934" y="2447"/>
                  <a:pt x="1100" y="2447"/>
                </a:cubicBezTo>
                <a:cubicBezTo>
                  <a:pt x="1101" y="2447"/>
                  <a:pt x="1102" y="2447"/>
                  <a:pt x="1103" y="2447"/>
                </a:cubicBezTo>
                <a:cubicBezTo>
                  <a:pt x="1540" y="2441"/>
                  <a:pt x="1978" y="2438"/>
                  <a:pt x="2415" y="2438"/>
                </a:cubicBezTo>
                <a:cubicBezTo>
                  <a:pt x="5459" y="2438"/>
                  <a:pt x="8501" y="2589"/>
                  <a:pt x="11528" y="2895"/>
                </a:cubicBezTo>
                <a:cubicBezTo>
                  <a:pt x="12509" y="2993"/>
                  <a:pt x="13489" y="3108"/>
                  <a:pt x="14467" y="3239"/>
                </a:cubicBezTo>
                <a:cubicBezTo>
                  <a:pt x="14474" y="3240"/>
                  <a:pt x="14480" y="3241"/>
                  <a:pt x="14487" y="3241"/>
                </a:cubicBezTo>
                <a:cubicBezTo>
                  <a:pt x="14633" y="3241"/>
                  <a:pt x="14625" y="2999"/>
                  <a:pt x="14467" y="2977"/>
                </a:cubicBezTo>
                <a:cubicBezTo>
                  <a:pt x="11561" y="2589"/>
                  <a:pt x="8637" y="2340"/>
                  <a:pt x="5708" y="2235"/>
                </a:cubicBezTo>
                <a:lnTo>
                  <a:pt x="5708" y="2235"/>
                </a:lnTo>
                <a:cubicBezTo>
                  <a:pt x="7877" y="2130"/>
                  <a:pt x="10045" y="2020"/>
                  <a:pt x="12213" y="1904"/>
                </a:cubicBezTo>
                <a:cubicBezTo>
                  <a:pt x="15897" y="1706"/>
                  <a:pt x="19578" y="1490"/>
                  <a:pt x="23260" y="1255"/>
                </a:cubicBezTo>
                <a:cubicBezTo>
                  <a:pt x="25343" y="1123"/>
                  <a:pt x="27427" y="985"/>
                  <a:pt x="29510" y="841"/>
                </a:cubicBezTo>
                <a:cubicBezTo>
                  <a:pt x="29678" y="830"/>
                  <a:pt x="29679" y="590"/>
                  <a:pt x="29510" y="580"/>
                </a:cubicBezTo>
                <a:cubicBezTo>
                  <a:pt x="27462" y="453"/>
                  <a:pt x="25412" y="411"/>
                  <a:pt x="23362" y="411"/>
                </a:cubicBezTo>
                <a:cubicBezTo>
                  <a:pt x="21581" y="411"/>
                  <a:pt x="19801" y="443"/>
                  <a:pt x="18021" y="480"/>
                </a:cubicBezTo>
                <a:cubicBezTo>
                  <a:pt x="15583" y="531"/>
                  <a:pt x="13143" y="592"/>
                  <a:pt x="10704" y="592"/>
                </a:cubicBezTo>
                <a:cubicBezTo>
                  <a:pt x="9334" y="592"/>
                  <a:pt x="7964" y="573"/>
                  <a:pt x="6594" y="522"/>
                </a:cubicBezTo>
                <a:cubicBezTo>
                  <a:pt x="4446" y="443"/>
                  <a:pt x="2300" y="284"/>
                  <a:pt x="167" y="2"/>
                </a:cubicBezTo>
                <a:cubicBezTo>
                  <a:pt x="160" y="1"/>
                  <a:pt x="154" y="1"/>
                  <a:pt x="1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type="title"/>
          </p:nvPr>
        </p:nvSpPr>
        <p:spPr>
          <a:xfrm>
            <a:off x="761350" y="2622900"/>
            <a:ext cx="77865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480" name="Google Shape;480;p29"/>
          <p:cNvSpPr txBox="1"/>
          <p:nvPr>
            <p:ph idx="2" type="title"/>
          </p:nvPr>
        </p:nvSpPr>
        <p:spPr>
          <a:xfrm>
            <a:off x="9739825" y="2622900"/>
            <a:ext cx="77865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JSON</a:t>
            </a:r>
            <a:endParaRPr/>
          </a:p>
        </p:txBody>
      </p:sp>
      <p:sp>
        <p:nvSpPr>
          <p:cNvPr id="481" name="Google Shape;481;p29"/>
          <p:cNvSpPr txBox="1"/>
          <p:nvPr>
            <p:ph idx="1" type="body"/>
          </p:nvPr>
        </p:nvSpPr>
        <p:spPr>
          <a:xfrm>
            <a:off x="1403200" y="4305300"/>
            <a:ext cx="6502800" cy="310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</a:pPr>
            <a:r>
              <a:rPr lang="fr"/>
              <a:t>Permite mucha </a:t>
            </a:r>
            <a:r>
              <a:rPr lang="fr"/>
              <a:t>flexibilidad</a:t>
            </a:r>
            <a:r>
              <a:rPr lang="fr"/>
              <a:t> con el almacenamiento de información.</a:t>
            </a:r>
            <a:br>
              <a:rPr lang="fr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</a:pPr>
            <a:r>
              <a:rPr lang="fr"/>
              <a:t> Es responsabilidad del desarrollador el formato de las propiedades.</a:t>
            </a:r>
            <a:endParaRPr/>
          </a:p>
        </p:txBody>
      </p:sp>
      <p:sp>
        <p:nvSpPr>
          <p:cNvPr id="482" name="Google Shape;482;p29"/>
          <p:cNvSpPr txBox="1"/>
          <p:nvPr>
            <p:ph idx="3" type="body"/>
          </p:nvPr>
        </p:nvSpPr>
        <p:spPr>
          <a:xfrm>
            <a:off x="10388650" y="4305300"/>
            <a:ext cx="6502800" cy="3105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</a:pPr>
            <a:r>
              <a:rPr lang="fr"/>
              <a:t>No admite métodos, solo propiedades y valores.</a:t>
            </a:r>
            <a:br>
              <a:rPr lang="fr"/>
            </a:b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</a:pPr>
            <a:r>
              <a:rPr lang="fr"/>
              <a:t> Es estricto con la sintaxis, por ejemplo, no admite comillas simples.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</a:pPr>
            <a:r>
              <a:rPr lang="fr"/>
              <a:t> No podemos poner una coma en el último elemento.</a:t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34298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84" name="Google Shape;484;p29"/>
          <p:cNvSpPr txBox="1"/>
          <p:nvPr/>
        </p:nvSpPr>
        <p:spPr>
          <a:xfrm>
            <a:off x="7613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118751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86" name="Google Shape;486;p29"/>
          <p:cNvSpPr txBox="1"/>
          <p:nvPr/>
        </p:nvSpPr>
        <p:spPr>
          <a:xfrm>
            <a:off x="97398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7" name="Google Shape;487;p29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88" name="Google Shape;488;p29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9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90" name="Google Shape;490;p29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29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2" name="Google Shape;492;p29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93" name="Google Shape;493;p29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94" name="Google Shape;494;p29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29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29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/>
          <p:nvPr/>
        </p:nvSpPr>
        <p:spPr>
          <a:xfrm>
            <a:off x="9206425" y="5001000"/>
            <a:ext cx="6765900" cy="444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"texto": "Mi texto",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"numero": 16,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"array": ["uno", "dos"],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"booleano": true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30"/>
          <p:cNvSpPr txBox="1"/>
          <p:nvPr/>
        </p:nvSpPr>
        <p:spPr>
          <a:xfrm>
            <a:off x="2341225" y="4968650"/>
            <a:ext cx="6765900" cy="448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48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   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texto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" sz="24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'Mi texto'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" sz="2400">
                <a:solidFill>
                  <a:srgbClr val="FBD77B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400">
                <a:solidFill>
                  <a:srgbClr val="8A6DF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fr" sz="24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'uno'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r" sz="24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'dos'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booleano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" sz="2400">
                <a:solidFill>
                  <a:srgbClr val="FBD77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24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metodo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4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fr" sz="24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4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'¡Hola!'</a:t>
            </a: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3383C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2345113" y="4893025"/>
            <a:ext cx="6765900" cy="9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"/>
          <p:cNvSpPr/>
          <p:nvPr/>
        </p:nvSpPr>
        <p:spPr>
          <a:xfrm>
            <a:off x="9206425" y="4893025"/>
            <a:ext cx="6765900" cy="98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0"/>
          <p:cNvSpPr txBox="1"/>
          <p:nvPr/>
        </p:nvSpPr>
        <p:spPr>
          <a:xfrm>
            <a:off x="913725" y="4056550"/>
            <a:ext cx="1615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Archivo"/>
                <a:ea typeface="Archivo"/>
                <a:cs typeface="Archivo"/>
                <a:sym typeface="Archivo"/>
              </a:rPr>
              <a:t>JSON admite la mayoría de los tipos de datos de JavaScript, veamos cómo sería la conversión entre ambos formatos.</a:t>
            </a:r>
            <a:endParaRPr sz="24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6" name="Google Shape;506;p30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El objeto literal y JSON</a:t>
            </a:r>
            <a:endParaRPr/>
          </a:p>
        </p:txBody>
      </p:sp>
      <p:pic>
        <p:nvPicPr>
          <p:cNvPr id="507" name="Google Shape;5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425" y="5008375"/>
            <a:ext cx="715335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3753" y="5068280"/>
            <a:ext cx="1488093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1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514" name="Google Shape;514;p31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5" name="Google Shape;51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'{"club": "Independiente"}'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objetoLiteral =</a:t>
            </a: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.parse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(json);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objetoLiteral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Se verá en consola un objeto literal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{ club: 'Independiente'}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17" name="Google Shape;517;p31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518" name="Google Shape;518;p31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31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Convierte un texto con formato JSON al tipo de dato equivalente de JavaScript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/>
              <a:t>Recibe </a:t>
            </a:r>
            <a:r>
              <a:rPr lang="fr"/>
              <a:t>una cadena de texto con formato </a:t>
            </a:r>
            <a:r>
              <a:rPr b="1" lang="fr"/>
              <a:t>JSON</a:t>
            </a:r>
            <a:r>
              <a:rPr lang="fr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/>
              <a:t>Retorna </a:t>
            </a:r>
            <a:r>
              <a:rPr lang="fr"/>
              <a:t>el mismo dato que recibió en formato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1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.parse()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2"/>
          <p:cNvGrpSpPr/>
          <p:nvPr/>
        </p:nvGrpSpPr>
        <p:grpSpPr>
          <a:xfrm>
            <a:off x="3028373" y="8031797"/>
            <a:ext cx="1068508" cy="801763"/>
            <a:chOff x="6205825" y="562811"/>
            <a:chExt cx="1049100" cy="787200"/>
          </a:xfrm>
        </p:grpSpPr>
        <p:sp>
          <p:nvSpPr>
            <p:cNvPr id="535" name="Google Shape;535;p32"/>
            <p:cNvSpPr/>
            <p:nvPr/>
          </p:nvSpPr>
          <p:spPr>
            <a:xfrm>
              <a:off x="6205825" y="562811"/>
              <a:ext cx="1049100" cy="78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6" name="Google Shape;53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3448" y="694295"/>
              <a:ext cx="893849" cy="58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32"/>
          <p:cNvSpPr/>
          <p:nvPr/>
        </p:nvSpPr>
        <p:spPr>
          <a:xfrm>
            <a:off x="6312950" y="2577300"/>
            <a:ext cx="10701900" cy="625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26000" lIns="126000" spcFirstLastPara="1" rIns="18000" wrap="square" tIns="18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2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objetoLiteral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fr" sz="2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fr" sz="2800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'Javier'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fr" sz="28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.stringify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(objetoLiteral);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console.</a:t>
            </a:r>
            <a:r>
              <a:rPr lang="fr" sz="2800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fr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(objetoLiteral);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Se verá en consola una cadena de texto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fr" sz="2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'{ "nombre": "Javier" }'</a:t>
            </a:r>
            <a:endParaRPr sz="2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EC18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538" name="Google Shape;538;p32"/>
          <p:cNvGrpSpPr/>
          <p:nvPr/>
        </p:nvGrpSpPr>
        <p:grpSpPr>
          <a:xfrm>
            <a:off x="1031512" y="7880909"/>
            <a:ext cx="2307908" cy="2406080"/>
            <a:chOff x="9828688" y="2900872"/>
            <a:chExt cx="1372856" cy="1431253"/>
          </a:xfrm>
        </p:grpSpPr>
        <p:sp>
          <p:nvSpPr>
            <p:cNvPr id="539" name="Google Shape;539;p32"/>
            <p:cNvSpPr/>
            <p:nvPr/>
          </p:nvSpPr>
          <p:spPr>
            <a:xfrm>
              <a:off x="9828688" y="3792902"/>
              <a:ext cx="1073859" cy="536976"/>
            </a:xfrm>
            <a:custGeom>
              <a:rect b="b" l="l" r="r" t="t"/>
              <a:pathLst>
                <a:path extrusionOk="0" h="5738" w="11475">
                  <a:moveTo>
                    <a:pt x="5737" y="0"/>
                  </a:moveTo>
                  <a:cubicBezTo>
                    <a:pt x="2566" y="0"/>
                    <a:pt x="0" y="2572"/>
                    <a:pt x="0" y="5737"/>
                  </a:cubicBezTo>
                  <a:lnTo>
                    <a:pt x="11474" y="5737"/>
                  </a:lnTo>
                  <a:cubicBezTo>
                    <a:pt x="11474" y="2572"/>
                    <a:pt x="8908" y="0"/>
                    <a:pt x="5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10056748" y="3144468"/>
              <a:ext cx="617645" cy="617083"/>
            </a:xfrm>
            <a:custGeom>
              <a:rect b="b" l="l" r="r" t="t"/>
              <a:pathLst>
                <a:path extrusionOk="0" h="6594" w="6600">
                  <a:moveTo>
                    <a:pt x="3300" y="1"/>
                  </a:moveTo>
                  <a:cubicBezTo>
                    <a:pt x="1479" y="1"/>
                    <a:pt x="1" y="1479"/>
                    <a:pt x="1" y="3300"/>
                  </a:cubicBezTo>
                  <a:cubicBezTo>
                    <a:pt x="1" y="5121"/>
                    <a:pt x="1479" y="6593"/>
                    <a:pt x="3300" y="6593"/>
                  </a:cubicBezTo>
                  <a:cubicBezTo>
                    <a:pt x="5121" y="6593"/>
                    <a:pt x="6599" y="5121"/>
                    <a:pt x="6599" y="3300"/>
                  </a:cubicBezTo>
                  <a:cubicBezTo>
                    <a:pt x="6599" y="1479"/>
                    <a:pt x="5121" y="1"/>
                    <a:pt x="33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0365571" y="3424093"/>
              <a:ext cx="57834" cy="122406"/>
            </a:xfrm>
            <a:custGeom>
              <a:rect b="b" l="l" r="r" t="t"/>
              <a:pathLst>
                <a:path extrusionOk="0" h="1308" w="618">
                  <a:moveTo>
                    <a:pt x="464" y="0"/>
                  </a:moveTo>
                  <a:lnTo>
                    <a:pt x="464" y="1155"/>
                  </a:lnTo>
                  <a:lnTo>
                    <a:pt x="0" y="1155"/>
                  </a:lnTo>
                  <a:lnTo>
                    <a:pt x="0" y="1308"/>
                  </a:lnTo>
                  <a:lnTo>
                    <a:pt x="617" y="1308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9904115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1601" y="0"/>
                  </a:moveTo>
                  <a:cubicBezTo>
                    <a:pt x="715" y="0"/>
                    <a:pt x="1" y="721"/>
                    <a:pt x="1" y="1607"/>
                  </a:cubicBezTo>
                  <a:cubicBezTo>
                    <a:pt x="1" y="2493"/>
                    <a:pt x="715" y="3208"/>
                    <a:pt x="1601" y="3208"/>
                  </a:cubicBezTo>
                  <a:lnTo>
                    <a:pt x="1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0675423" y="3302903"/>
              <a:ext cx="149919" cy="300213"/>
            </a:xfrm>
            <a:custGeom>
              <a:rect b="b" l="l" r="r" t="t"/>
              <a:pathLst>
                <a:path extrusionOk="0" h="3208" w="1602">
                  <a:moveTo>
                    <a:pt x="0" y="0"/>
                  </a:moveTo>
                  <a:lnTo>
                    <a:pt x="0" y="3208"/>
                  </a:lnTo>
                  <a:cubicBezTo>
                    <a:pt x="886" y="3208"/>
                    <a:pt x="1601" y="2493"/>
                    <a:pt x="1601" y="1607"/>
                  </a:cubicBezTo>
                  <a:cubicBezTo>
                    <a:pt x="1601" y="721"/>
                    <a:pt x="886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0042524" y="2900872"/>
              <a:ext cx="645532" cy="702243"/>
            </a:xfrm>
            <a:custGeom>
              <a:rect b="b" l="l" r="r" t="t"/>
              <a:pathLst>
                <a:path extrusionOk="0" h="7504" w="6898">
                  <a:moveTo>
                    <a:pt x="3452" y="1"/>
                  </a:moveTo>
                  <a:cubicBezTo>
                    <a:pt x="1552" y="1"/>
                    <a:pt x="0" y="1547"/>
                    <a:pt x="0" y="3447"/>
                  </a:cubicBezTo>
                  <a:lnTo>
                    <a:pt x="0" y="7504"/>
                  </a:lnTo>
                  <a:lnTo>
                    <a:pt x="153" y="7504"/>
                  </a:lnTo>
                  <a:lnTo>
                    <a:pt x="153" y="3447"/>
                  </a:lnTo>
                  <a:cubicBezTo>
                    <a:pt x="153" y="1632"/>
                    <a:pt x="1631" y="154"/>
                    <a:pt x="3452" y="154"/>
                  </a:cubicBezTo>
                  <a:cubicBezTo>
                    <a:pt x="5267" y="154"/>
                    <a:pt x="6745" y="1632"/>
                    <a:pt x="6745" y="3447"/>
                  </a:cubicBezTo>
                  <a:lnTo>
                    <a:pt x="6745" y="7504"/>
                  </a:lnTo>
                  <a:lnTo>
                    <a:pt x="6898" y="7504"/>
                  </a:lnTo>
                  <a:lnTo>
                    <a:pt x="6898" y="3447"/>
                  </a:lnTo>
                  <a:cubicBezTo>
                    <a:pt x="6898" y="1547"/>
                    <a:pt x="5352" y="1"/>
                    <a:pt x="3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0365571" y="3642515"/>
              <a:ext cx="828486" cy="575813"/>
            </a:xfrm>
            <a:custGeom>
              <a:rect b="b" l="l" r="r" t="t"/>
              <a:pathLst>
                <a:path extrusionOk="0" h="6153" w="8853">
                  <a:moveTo>
                    <a:pt x="513" y="0"/>
                  </a:moveTo>
                  <a:cubicBezTo>
                    <a:pt x="226" y="0"/>
                    <a:pt x="0" y="232"/>
                    <a:pt x="0" y="513"/>
                  </a:cubicBezTo>
                  <a:lnTo>
                    <a:pt x="0" y="5646"/>
                  </a:lnTo>
                  <a:cubicBezTo>
                    <a:pt x="0" y="5927"/>
                    <a:pt x="226" y="6153"/>
                    <a:pt x="513" y="6153"/>
                  </a:cubicBezTo>
                  <a:lnTo>
                    <a:pt x="8340" y="6153"/>
                  </a:lnTo>
                  <a:cubicBezTo>
                    <a:pt x="8627" y="6153"/>
                    <a:pt x="8853" y="5927"/>
                    <a:pt x="8853" y="5646"/>
                  </a:cubicBezTo>
                  <a:lnTo>
                    <a:pt x="8853" y="513"/>
                  </a:lnTo>
                  <a:cubicBezTo>
                    <a:pt x="8853" y="232"/>
                    <a:pt x="8627" y="0"/>
                    <a:pt x="83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10358084" y="3635590"/>
              <a:ext cx="843459" cy="590225"/>
            </a:xfrm>
            <a:custGeom>
              <a:rect b="b" l="l" r="r" t="t"/>
              <a:pathLst>
                <a:path extrusionOk="0" h="6307" w="9013">
                  <a:moveTo>
                    <a:pt x="8420" y="154"/>
                  </a:moveTo>
                  <a:cubicBezTo>
                    <a:pt x="8664" y="154"/>
                    <a:pt x="8860" y="349"/>
                    <a:pt x="8860" y="587"/>
                  </a:cubicBezTo>
                  <a:lnTo>
                    <a:pt x="8860" y="5720"/>
                  </a:lnTo>
                  <a:cubicBezTo>
                    <a:pt x="8860" y="5958"/>
                    <a:pt x="8664" y="6153"/>
                    <a:pt x="8420" y="6153"/>
                  </a:cubicBezTo>
                  <a:lnTo>
                    <a:pt x="593" y="6153"/>
                  </a:lnTo>
                  <a:cubicBezTo>
                    <a:pt x="349" y="6153"/>
                    <a:pt x="153" y="5958"/>
                    <a:pt x="153" y="5720"/>
                  </a:cubicBezTo>
                  <a:lnTo>
                    <a:pt x="153" y="587"/>
                  </a:lnTo>
                  <a:cubicBezTo>
                    <a:pt x="153" y="349"/>
                    <a:pt x="349" y="154"/>
                    <a:pt x="593" y="154"/>
                  </a:cubicBezTo>
                  <a:close/>
                  <a:moveTo>
                    <a:pt x="593" y="1"/>
                  </a:moveTo>
                  <a:cubicBezTo>
                    <a:pt x="269" y="1"/>
                    <a:pt x="1" y="264"/>
                    <a:pt x="1" y="587"/>
                  </a:cubicBezTo>
                  <a:lnTo>
                    <a:pt x="1" y="5720"/>
                  </a:lnTo>
                  <a:cubicBezTo>
                    <a:pt x="1" y="6043"/>
                    <a:pt x="269" y="6306"/>
                    <a:pt x="593" y="6306"/>
                  </a:cubicBezTo>
                  <a:lnTo>
                    <a:pt x="8420" y="6306"/>
                  </a:lnTo>
                  <a:cubicBezTo>
                    <a:pt x="8744" y="6306"/>
                    <a:pt x="9012" y="6043"/>
                    <a:pt x="9012" y="5720"/>
                  </a:cubicBezTo>
                  <a:lnTo>
                    <a:pt x="9012" y="587"/>
                  </a:lnTo>
                  <a:cubicBezTo>
                    <a:pt x="9012" y="264"/>
                    <a:pt x="8744" y="1"/>
                    <a:pt x="84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10370063" y="4258850"/>
              <a:ext cx="822871" cy="73275"/>
            </a:xfrm>
            <a:custGeom>
              <a:rect b="b" l="l" r="r" t="t"/>
              <a:pathLst>
                <a:path extrusionOk="0" h="783" w="8793">
                  <a:moveTo>
                    <a:pt x="1" y="0"/>
                  </a:moveTo>
                  <a:lnTo>
                    <a:pt x="1" y="630"/>
                  </a:lnTo>
                  <a:cubicBezTo>
                    <a:pt x="1" y="715"/>
                    <a:pt x="68" y="783"/>
                    <a:pt x="154" y="783"/>
                  </a:cubicBezTo>
                  <a:lnTo>
                    <a:pt x="8640" y="783"/>
                  </a:lnTo>
                  <a:cubicBezTo>
                    <a:pt x="8726" y="783"/>
                    <a:pt x="8793" y="715"/>
                    <a:pt x="8793" y="630"/>
                  </a:cubicBezTo>
                  <a:lnTo>
                    <a:pt x="8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10729140" y="3878062"/>
              <a:ext cx="104719" cy="104719"/>
            </a:xfrm>
            <a:custGeom>
              <a:rect b="b" l="l" r="r" t="t"/>
              <a:pathLst>
                <a:path extrusionOk="0" h="1119" w="1119">
                  <a:moveTo>
                    <a:pt x="563" y="0"/>
                  </a:moveTo>
                  <a:cubicBezTo>
                    <a:pt x="251" y="0"/>
                    <a:pt x="1" y="251"/>
                    <a:pt x="1" y="563"/>
                  </a:cubicBezTo>
                  <a:cubicBezTo>
                    <a:pt x="1" y="868"/>
                    <a:pt x="251" y="1118"/>
                    <a:pt x="563" y="1118"/>
                  </a:cubicBezTo>
                  <a:cubicBezTo>
                    <a:pt x="868" y="1118"/>
                    <a:pt x="1119" y="868"/>
                    <a:pt x="1119" y="563"/>
                  </a:cubicBezTo>
                  <a:cubicBezTo>
                    <a:pt x="1119" y="251"/>
                    <a:pt x="868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955375" y="3799300"/>
            <a:ext cx="42438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Convierte un objeto literal de JavaScript en un texto en formato JSON.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/>
              <a:t>Recibe </a:t>
            </a:r>
            <a:r>
              <a:rPr lang="fr"/>
              <a:t>un objeto literal de JavaScript</a:t>
            </a:r>
            <a:r>
              <a:rPr lang="fr"/>
              <a:t>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r"/>
              <a:t>Retorna </a:t>
            </a:r>
            <a:r>
              <a:rPr lang="fr"/>
              <a:t>una cadena de texto con formato </a:t>
            </a:r>
            <a:r>
              <a:rPr b="1" lang="fr"/>
              <a:t>JSON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2"/>
          <p:cNvSpPr txBox="1"/>
          <p:nvPr>
            <p:ph type="title"/>
          </p:nvPr>
        </p:nvSpPr>
        <p:spPr>
          <a:xfrm>
            <a:off x="913950" y="2487075"/>
            <a:ext cx="4243800" cy="769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.</a:t>
            </a:r>
            <a:r>
              <a:rPr lang="fr">
                <a:solidFill>
                  <a:schemeClr val="accent2"/>
                </a:solidFill>
              </a:rPr>
              <a:t>stringify</a:t>
            </a:r>
            <a:r>
              <a:rPr lang="fr">
                <a:solidFill>
                  <a:schemeClr val="accent2"/>
                </a:solidFill>
              </a:rPr>
              <a:t>()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6" name="Google Shape;556;p33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3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8" name="Google Shape;558;p33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3"/>
          <p:cNvCxnSpPr>
            <a:stCxn id="557" idx="2"/>
            <a:endCxn id="555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3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3"/>
          <p:cNvSpPr txBox="1"/>
          <p:nvPr/>
        </p:nvSpPr>
        <p:spPr>
          <a:xfrm>
            <a:off x="3238800" y="4261500"/>
            <a:ext cx="10705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 Arrays II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37225" y="4261500"/>
            <a:ext cx="22845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534191"/>
      </a:accent1>
      <a:accent2>
        <a:srgbClr val="6E57C1"/>
      </a:accent2>
      <a:accent3>
        <a:srgbClr val="8A6DF1"/>
      </a:accent3>
      <a:accent4>
        <a:srgbClr val="A18AF4"/>
      </a:accent4>
      <a:accent5>
        <a:srgbClr val="B9A7F7"/>
      </a:accent5>
      <a:accent6>
        <a:srgbClr val="666666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