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4"/>
  </p:sldMasterIdLst>
  <p:notesMasterIdLst>
    <p:notesMasterId r:id="rId8"/>
  </p:notesMasterIdLst>
  <p:sldIdLst>
    <p:sldId id="297" r:id="rId5"/>
    <p:sldId id="296" r:id="rId6"/>
    <p:sldId id="274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390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3DD93-0FD5-1D4F-A888-4F5E9AA6BB3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8B911-AB6C-7849-82B5-8F8FC50B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2C6D-9596-44FC-9E26-5A9A5AFA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09" y="155576"/>
            <a:ext cx="9952516" cy="50028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4BB2D-88B6-46BE-AB24-9CFB34EDC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33375" y="6197323"/>
            <a:ext cx="504825" cy="365125"/>
          </a:xfrm>
        </p:spPr>
        <p:txBody>
          <a:bodyPr/>
          <a:lstStyle>
            <a:lvl1pPr algn="l">
              <a:defRPr b="1"/>
            </a:lvl1pPr>
          </a:lstStyle>
          <a:p>
            <a:fld id="{7C6079DA-2483-4AA2-8EA9-55D35F0130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91E07-5CCB-47F5-80A5-965AD61D7D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495425"/>
            <a:ext cx="10738282" cy="46479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Font typeface="Trebuchet MS" panose="020B0603020202020204" pitchFamily="34" charset="0"/>
              <a:buChar char="−"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B15D8E4-F030-41BD-A588-7B8AC5E19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3609" y="713364"/>
            <a:ext cx="9952516" cy="3629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smtClean="0">
                <a:solidFill>
                  <a:srgbClr val="DE383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change the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43C6C7-F9D3-4B42-8731-891EE73DB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96" y="155576"/>
            <a:ext cx="769157" cy="4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015423" cy="6866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3318" y="1164610"/>
            <a:ext cx="4651819" cy="2607290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318" y="3886199"/>
            <a:ext cx="4651819" cy="129540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b="1" i="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CHANGE THE SUBTITLE</a:t>
            </a:r>
          </a:p>
        </p:txBody>
      </p:sp>
      <p:sp>
        <p:nvSpPr>
          <p:cNvPr id="18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3317" y="5377596"/>
            <a:ext cx="4651819" cy="5358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modify the text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D8290C99-FB12-40F7-92DA-08326DCD3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67" y="5538333"/>
            <a:ext cx="3085797" cy="7298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6651"/>
            <a:ext cx="493648" cy="600134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0373" y="856648"/>
            <a:ext cx="8103927" cy="1270535"/>
          </a:xfrm>
          <a:prstGeom prst="rect">
            <a:avLst/>
          </a:prstGeom>
        </p:spPr>
        <p:txBody>
          <a:bodyPr anchor="t"/>
          <a:lstStyle>
            <a:lvl1pPr algn="l">
              <a:defRPr sz="4800" b="1">
                <a:solidFill>
                  <a:srgbClr val="DE3831"/>
                </a:solidFill>
              </a:defRPr>
            </a:lvl1pPr>
          </a:lstStyle>
          <a:p>
            <a:r>
              <a:rPr lang="es-ES_tradnl" dirty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0372" y="2432127"/>
            <a:ext cx="8103928" cy="16557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b="1" i="0" smtClean="0">
                <a:solidFill>
                  <a:srgbClr val="DE383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CHANGE THE SUBTITLE</a:t>
            </a:r>
          </a:p>
        </p:txBody>
      </p:sp>
      <p:sp>
        <p:nvSpPr>
          <p:cNvPr id="12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900372" y="4782346"/>
            <a:ext cx="4651819" cy="535874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modify the text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38DB9AD9-AF5C-4C95-BE2F-73BDDE7510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4" y="5757930"/>
            <a:ext cx="3085797" cy="7298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92424"/>
            <a:ext cx="444843" cy="58655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91454" y="541223"/>
            <a:ext cx="11036984" cy="410247"/>
          </a:xfrm>
          <a:prstGeom prst="rect">
            <a:avLst/>
          </a:prstGeom>
        </p:spPr>
        <p:txBody>
          <a:bodyPr anchor="t"/>
          <a:lstStyle>
            <a:lvl1pPr algn="l">
              <a:defRPr sz="2800" b="1">
                <a:solidFill>
                  <a:srgbClr val="DE3831"/>
                </a:solidFill>
              </a:defRPr>
            </a:lvl1pPr>
          </a:lstStyle>
          <a:p>
            <a:r>
              <a:rPr lang="es-ES_tradnl" dirty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454" y="1059513"/>
            <a:ext cx="11036984" cy="386228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i="0" smtClean="0">
                <a:solidFill>
                  <a:srgbClr val="DE383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change the subtitle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138" y="1717675"/>
            <a:ext cx="5783262" cy="4584700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831"/>
              </a:buClr>
              <a:buSzTx/>
              <a:buFont typeface="Trebuchet MS" panose="020B0603020202020204" pitchFamily="34" charset="0"/>
              <a:buChar char="•"/>
              <a:tabLst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85750">
              <a:buFont typeface="Trebuchet MS" panose="020B0603020202020204" pitchFamily="34" charset="0"/>
              <a:buChar char="–"/>
              <a:defRPr sz="1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Click to modify the text</a:t>
            </a:r>
          </a:p>
          <a:p>
            <a:pPr marL="62865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noProof="0" dirty="0"/>
              <a:t>Text 2</a:t>
            </a:r>
            <a:endParaRPr lang="en-US" noProof="0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1" hasCustomPrompt="1"/>
          </p:nvPr>
        </p:nvSpPr>
        <p:spPr>
          <a:xfrm>
            <a:off x="6659563" y="1717675"/>
            <a:ext cx="4968875" cy="4584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06F6F"/>
                </a:solidFill>
              </a:defRPr>
            </a:lvl1pPr>
          </a:lstStyle>
          <a:p>
            <a:r>
              <a:rPr lang="en-US" dirty="0"/>
              <a:t>Image</a:t>
            </a:r>
          </a:p>
          <a:p>
            <a:endParaRPr lang="en-US" dirty="0"/>
          </a:p>
        </p:txBody>
      </p:sp>
      <p:sp>
        <p:nvSpPr>
          <p:cNvPr id="18" name="CuadroTexto 17"/>
          <p:cNvSpPr txBox="1"/>
          <p:nvPr userDrawn="1"/>
        </p:nvSpPr>
        <p:spPr>
          <a:xfrm>
            <a:off x="9922478" y="6451198"/>
            <a:ext cx="180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Internal use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356" y="6370253"/>
            <a:ext cx="43248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E29469E3-F7C2-0343-AD03-CE704401D5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FF2C272-6532-4017-8CCF-86C01E5869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65966"/>
          <a:stretch/>
        </p:blipFill>
        <p:spPr>
          <a:xfrm>
            <a:off x="10908566" y="408571"/>
            <a:ext cx="866483" cy="675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014241" y="231714"/>
            <a:ext cx="9516107" cy="410247"/>
          </a:xfrm>
          <a:prstGeom prst="rect">
            <a:avLst/>
          </a:prstGeom>
        </p:spPr>
        <p:txBody>
          <a:bodyPr anchor="t"/>
          <a:lstStyle>
            <a:lvl1pPr algn="l">
              <a:defRPr sz="2800" b="1">
                <a:solidFill>
                  <a:srgbClr val="DE3831"/>
                </a:solidFill>
              </a:defRPr>
            </a:lvl1pPr>
          </a:lstStyle>
          <a:p>
            <a:r>
              <a:rPr lang="es-ES_tradnl" dirty="0"/>
              <a:t>CLICK TO EDIT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4241" y="747696"/>
            <a:ext cx="9516107" cy="386228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i="0" smtClean="0">
                <a:solidFill>
                  <a:srgbClr val="DE383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change the subtitle</a:t>
            </a:r>
          </a:p>
        </p:txBody>
      </p:sp>
      <p:sp>
        <p:nvSpPr>
          <p:cNvPr id="6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4241" y="1717675"/>
            <a:ext cx="5361158" cy="45847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831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342900">
              <a:buFont typeface="Trebuchet MS" panose="020B0603020202020204" pitchFamily="34" charset="0"/>
              <a:buChar char="–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Click to modify the text</a:t>
            </a:r>
          </a:p>
          <a:p>
            <a:pPr marL="5715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noProof="0" dirty="0"/>
              <a:t>Text 2</a:t>
            </a:r>
            <a:endParaRPr lang="en-US" noProof="0" dirty="0"/>
          </a:p>
        </p:txBody>
      </p:sp>
      <p:sp>
        <p:nvSpPr>
          <p:cNvPr id="7" name="Marcador de imagen 15"/>
          <p:cNvSpPr>
            <a:spLocks noGrp="1"/>
          </p:cNvSpPr>
          <p:nvPr>
            <p:ph type="pic" sz="quarter" idx="11" hasCustomPrompt="1"/>
          </p:nvPr>
        </p:nvSpPr>
        <p:spPr>
          <a:xfrm>
            <a:off x="6659563" y="1717675"/>
            <a:ext cx="4968875" cy="4584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Image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9922478" y="6451198"/>
            <a:ext cx="180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Internal use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356" y="6370253"/>
            <a:ext cx="43248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DE3831"/>
                </a:solidFill>
              </a:defRPr>
            </a:lvl1pPr>
          </a:lstStyle>
          <a:p>
            <a:fld id="{E29469E3-F7C2-0343-AD03-CE704401D5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747587" cy="1059513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278B8A7-DC7F-400C-BC28-945992005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65966"/>
          <a:stretch/>
        </p:blipFill>
        <p:spPr>
          <a:xfrm>
            <a:off x="10908566" y="408571"/>
            <a:ext cx="866483" cy="6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014241" y="231714"/>
            <a:ext cx="9516107" cy="410247"/>
          </a:xfrm>
          <a:prstGeom prst="rect">
            <a:avLst/>
          </a:prstGeom>
        </p:spPr>
        <p:txBody>
          <a:bodyPr anchor="t"/>
          <a:lstStyle>
            <a:lvl1pPr algn="l">
              <a:defRPr sz="2800" b="1">
                <a:solidFill>
                  <a:srgbClr val="DE3831"/>
                </a:solidFill>
              </a:defRPr>
            </a:lvl1pPr>
          </a:lstStyle>
          <a:p>
            <a:r>
              <a:rPr lang="es-ES_tradnl" dirty="0"/>
              <a:t>CLICK TO EDIT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4241" y="747696"/>
            <a:ext cx="9516107" cy="386228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i="0" smtClean="0">
                <a:solidFill>
                  <a:srgbClr val="DE383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change the subtitle</a:t>
            </a:r>
          </a:p>
        </p:txBody>
      </p:sp>
      <p:sp>
        <p:nvSpPr>
          <p:cNvPr id="5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4241" y="1717675"/>
            <a:ext cx="5130920" cy="4584700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831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85750">
              <a:buClr>
                <a:schemeClr val="bg2">
                  <a:lumMod val="25000"/>
                </a:schemeClr>
              </a:buClr>
              <a:buFont typeface="Trebuchet MS" panose="020B0603020202020204" pitchFamily="34" charset="0"/>
              <a:buChar char="–"/>
              <a:defRPr sz="2000" baseline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Click to modify the text</a:t>
            </a:r>
          </a:p>
          <a:p>
            <a:pPr marL="62865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noProof="0" dirty="0"/>
              <a:t>Text 2</a:t>
            </a:r>
            <a:endParaRPr lang="en-US" noProof="0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9922478" y="6451198"/>
            <a:ext cx="180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Internal use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356" y="6370253"/>
            <a:ext cx="43248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DE3831"/>
                </a:solidFill>
              </a:defRPr>
            </a:lvl1pPr>
          </a:lstStyle>
          <a:p>
            <a:fld id="{E29469E3-F7C2-0343-AD03-CE704401D5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747587" cy="1059513"/>
          </a:xfrm>
          <a:prstGeom prst="rect">
            <a:avLst/>
          </a:prstGeom>
        </p:spPr>
      </p:pic>
      <p:sp>
        <p:nvSpPr>
          <p:cNvPr id="12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85893" y="1717675"/>
            <a:ext cx="5130920" cy="45847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706F6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modify the text</a:t>
            </a: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0E990B6-4019-48EA-A6D3-20C465B5CC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65966"/>
          <a:stretch/>
        </p:blipFill>
        <p:spPr>
          <a:xfrm>
            <a:off x="10908566" y="408571"/>
            <a:ext cx="866483" cy="6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541223"/>
            <a:ext cx="444843" cy="6316777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91454" y="541223"/>
            <a:ext cx="11036984" cy="410247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rgbClr val="DE3831"/>
                </a:solidFill>
              </a:defRPr>
            </a:lvl1pPr>
          </a:lstStyle>
          <a:p>
            <a:r>
              <a:rPr lang="es-ES_tradnl" dirty="0"/>
              <a:t>CLICK TO EDIT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454" y="1059513"/>
            <a:ext cx="11036984" cy="386228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i="0" smtClean="0">
                <a:solidFill>
                  <a:srgbClr val="DE383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change the subtitle</a:t>
            </a:r>
          </a:p>
        </p:txBody>
      </p:sp>
      <p:sp>
        <p:nvSpPr>
          <p:cNvPr id="6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138" y="1717675"/>
            <a:ext cx="5783262" cy="45847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706F6F"/>
                </a:solidFill>
              </a:defRPr>
            </a:lvl1pPr>
            <a:lvl2pPr marL="628650" indent="-285750">
              <a:buClr>
                <a:schemeClr val="bg2">
                  <a:lumMod val="25000"/>
                </a:schemeClr>
              </a:buClr>
              <a:buFont typeface="Verdana" panose="020B0604030504040204" pitchFamily="34" charset="0"/>
              <a:buChar char="‒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Click to modify the text</a:t>
            </a:r>
          </a:p>
          <a:p>
            <a:pPr marL="51435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noProof="0" dirty="0"/>
          </a:p>
        </p:txBody>
      </p:sp>
      <p:sp>
        <p:nvSpPr>
          <p:cNvPr id="7" name="Marcador de imagen 15"/>
          <p:cNvSpPr>
            <a:spLocks noGrp="1"/>
          </p:cNvSpPr>
          <p:nvPr>
            <p:ph type="pic" sz="quarter" idx="11" hasCustomPrompt="1"/>
          </p:nvPr>
        </p:nvSpPr>
        <p:spPr>
          <a:xfrm>
            <a:off x="6659563" y="1717675"/>
            <a:ext cx="4968875" cy="4584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06F6F"/>
                </a:solidFill>
              </a:defRPr>
            </a:lvl1pPr>
          </a:lstStyle>
          <a:p>
            <a:r>
              <a:rPr lang="en-US" dirty="0"/>
              <a:t>Image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9922478" y="6451198"/>
            <a:ext cx="180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Internal use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356" y="6370253"/>
            <a:ext cx="579098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29469E3-F7C2-0343-AD03-CE704401D5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09E4B40-D2EF-4ED5-AFD1-94398505E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65966"/>
          <a:stretch/>
        </p:blipFill>
        <p:spPr>
          <a:xfrm>
            <a:off x="10908566" y="408571"/>
            <a:ext cx="866483" cy="6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014241" y="108882"/>
            <a:ext cx="9516107" cy="410247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rgbClr val="DE3831"/>
                </a:solidFill>
              </a:defRPr>
            </a:lvl1pPr>
          </a:lstStyle>
          <a:p>
            <a:r>
              <a:rPr lang="es-ES_tradnl" dirty="0"/>
              <a:t>CLICK TO EDIT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4241" y="624864"/>
            <a:ext cx="9516107" cy="386228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i="0" smtClean="0">
                <a:solidFill>
                  <a:srgbClr val="DE383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change the subtitle</a:t>
            </a:r>
          </a:p>
        </p:txBody>
      </p:sp>
      <p:sp>
        <p:nvSpPr>
          <p:cNvPr id="5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1194" y="1717675"/>
            <a:ext cx="6034205" cy="45847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706F6F"/>
                </a:solidFill>
              </a:defRPr>
            </a:lvl1pPr>
            <a:lvl2pPr marL="342900" indent="-34290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800100" indent="-342900">
              <a:buClr>
                <a:schemeClr val="bg2">
                  <a:lumMod val="25000"/>
                </a:schemeClr>
              </a:buClr>
              <a:buFont typeface="Trebuchet MS" panose="020B0603020202020204" pitchFamily="34" charset="0"/>
              <a:buChar char="–"/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Click to modify the text</a:t>
            </a:r>
          </a:p>
          <a:p>
            <a:pPr marL="6858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noProof="0" dirty="0" err="1"/>
              <a:t>Sdfgf</a:t>
            </a:r>
            <a:endParaRPr lang="es-ES" noProof="0" dirty="0"/>
          </a:p>
          <a:p>
            <a:pPr marL="6858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noProof="0" dirty="0" err="1"/>
              <a:t>fsdfsfsgf</a:t>
            </a:r>
            <a:endParaRPr lang="en-US" noProof="0" dirty="0"/>
          </a:p>
        </p:txBody>
      </p:sp>
      <p:sp>
        <p:nvSpPr>
          <p:cNvPr id="6" name="Marcador de imagen 15"/>
          <p:cNvSpPr>
            <a:spLocks noGrp="1"/>
          </p:cNvSpPr>
          <p:nvPr>
            <p:ph type="pic" sz="quarter" idx="11" hasCustomPrompt="1"/>
          </p:nvPr>
        </p:nvSpPr>
        <p:spPr>
          <a:xfrm>
            <a:off x="6659563" y="1717675"/>
            <a:ext cx="4968875" cy="4584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06F6F"/>
                </a:solidFill>
              </a:defRPr>
            </a:lvl1pPr>
          </a:lstStyle>
          <a:p>
            <a:r>
              <a:rPr lang="en-US" dirty="0"/>
              <a:t>Image</a:t>
            </a:r>
          </a:p>
          <a:p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9922478" y="6451198"/>
            <a:ext cx="180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Internal use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356" y="6370253"/>
            <a:ext cx="533554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DE3831"/>
                </a:solidFill>
              </a:defRPr>
            </a:lvl1pPr>
          </a:lstStyle>
          <a:p>
            <a:fld id="{E29469E3-F7C2-0343-AD03-CE704401D5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0" y="-18571"/>
            <a:ext cx="1014241" cy="1008412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0FE5A13-8C14-4EBF-AC93-D21101096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65966"/>
          <a:stretch/>
        </p:blipFill>
        <p:spPr>
          <a:xfrm>
            <a:off x="10908566" y="408571"/>
            <a:ext cx="866483" cy="6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014241" y="138960"/>
            <a:ext cx="9516107" cy="410247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rgbClr val="DE3831"/>
                </a:solidFill>
              </a:defRPr>
            </a:lvl1pPr>
          </a:lstStyle>
          <a:p>
            <a:r>
              <a:rPr lang="es-ES_tradnl" dirty="0"/>
              <a:t>CLICK TO EDIT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4241" y="587206"/>
            <a:ext cx="9516107" cy="386228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solidFill>
                  <a:srgbClr val="DE383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change the subtitle</a:t>
            </a:r>
          </a:p>
        </p:txBody>
      </p:sp>
      <p:sp>
        <p:nvSpPr>
          <p:cNvPr id="5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327546" y="1717675"/>
            <a:ext cx="5681138" cy="45847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706F6F"/>
                </a:solidFill>
              </a:defRPr>
            </a:lvl1pPr>
            <a:lvl2pPr marL="685800" indent="-342900">
              <a:buClr>
                <a:schemeClr val="bg2">
                  <a:lumMod val="25000"/>
                </a:schemeClr>
              </a:buClr>
              <a:buFont typeface="Trebuchet MS" panose="020B0603020202020204" pitchFamily="34" charset="0"/>
              <a:buChar char="–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Click to modify the text</a:t>
            </a:r>
          </a:p>
        </p:txBody>
      </p:sp>
      <p:sp>
        <p:nvSpPr>
          <p:cNvPr id="6" name="CuadroTexto 5"/>
          <p:cNvSpPr txBox="1"/>
          <p:nvPr userDrawn="1"/>
        </p:nvSpPr>
        <p:spPr>
          <a:xfrm>
            <a:off x="9922478" y="6451198"/>
            <a:ext cx="180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Internal use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356" y="6370253"/>
            <a:ext cx="56085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DE3831"/>
                </a:solidFill>
              </a:defRPr>
            </a:lvl1pPr>
          </a:lstStyle>
          <a:p>
            <a:fld id="{E29469E3-F7C2-0343-AD03-CE704401D5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85893" y="1717675"/>
            <a:ext cx="5130920" cy="45847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706F6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modify the text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0" y="-18571"/>
            <a:ext cx="1014241" cy="1008412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28C6AB2-4D97-409F-A419-24D2687D2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65966"/>
          <a:stretch/>
        </p:blipFill>
        <p:spPr>
          <a:xfrm>
            <a:off x="10908566" y="408571"/>
            <a:ext cx="866483" cy="6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8">
            <a:extLst>
              <a:ext uri="{FF2B5EF4-FFF2-40B4-BE49-F238E27FC236}">
                <a16:creationId xmlns:a16="http://schemas.microsoft.com/office/drawing/2014/main" id="{A8368CB7-764A-42B5-BC28-187E1700D8C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747587" cy="1059513"/>
          </a:xfrm>
          <a:prstGeom prst="rect">
            <a:avLst/>
          </a:prstGeom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38FC0A72-2759-4528-A384-D19C75DC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0F4FE-2DD3-444A-8127-B148B305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8D004-3615-4C31-A74D-812BD1C72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79DA-2483-4AA2-8EA9-55D35F01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3" r:id="rId2"/>
    <p:sldLayoutId id="2147483735" r:id="rId3"/>
    <p:sldLayoutId id="2147483737" r:id="rId4"/>
    <p:sldLayoutId id="2147483740" r:id="rId5"/>
    <p:sldLayoutId id="2147483741" r:id="rId6"/>
    <p:sldLayoutId id="2147483745" r:id="rId7"/>
    <p:sldLayoutId id="2147483749" r:id="rId8"/>
    <p:sldLayoutId id="214748375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76E5-C825-462E-A120-A4DB85D7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Pesquisa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83770-0A0F-490F-8650-DD32E57F8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dirty="0"/>
              <a:t>Nome Estudante (Nº estudante)</a:t>
            </a:r>
          </a:p>
          <a:p>
            <a:pPr algn="l"/>
            <a:r>
              <a:rPr lang="pt-BR" sz="1800" dirty="0"/>
              <a:t>Nome Estudante (Nº estudante)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3C1BF-9D6E-492B-A397-5E896E944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DD/MM/YYYY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3BB27-7361-4450-9491-B1D4DC3B59E5}"/>
              </a:ext>
            </a:extLst>
          </p:cNvPr>
          <p:cNvSpPr txBox="1"/>
          <p:nvPr/>
        </p:nvSpPr>
        <p:spPr>
          <a:xfrm>
            <a:off x="5839145" y="1994902"/>
            <a:ext cx="47569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Tópico/âmbito da pesquisa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Tópico/âmbito da pesquisa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Tópico/âmbito da pesquisa</a:t>
            </a:r>
          </a:p>
        </p:txBody>
      </p:sp>
    </p:spTree>
    <p:extLst>
      <p:ext uri="{BB962C8B-B14F-4D97-AF65-F5344CB8AC3E}">
        <p14:creationId xmlns:p14="http://schemas.microsoft.com/office/powerpoint/2010/main" val="25551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A06E-84C9-4F13-9C96-BD6E3F98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6901A-A36D-4E86-B2FF-C3E4F1AE8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079DA-2483-4AA2-8EA9-55D35F013012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65B79-DFC4-4875-983C-BF4720072D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PT" dirty="0"/>
              <a:t>Nome do ficheiro *.</a:t>
            </a:r>
            <a:r>
              <a:rPr lang="pt-PT" dirty="0" err="1"/>
              <a:t>ppt</a:t>
            </a:r>
            <a:r>
              <a:rPr lang="pt-PT" dirty="0"/>
              <a:t>:</a:t>
            </a:r>
          </a:p>
          <a:p>
            <a:pPr marL="457200" lvl="1" indent="0">
              <a:buNone/>
            </a:pPr>
            <a:endParaRPr lang="pt-PT" b="1" dirty="0"/>
          </a:p>
          <a:p>
            <a:pPr marL="457200" lvl="1" indent="0">
              <a:buNone/>
            </a:pPr>
            <a:r>
              <a:rPr lang="pt-PT" b="1" dirty="0"/>
              <a:t>AGI_Gyy_TPxx.ppt</a:t>
            </a:r>
          </a:p>
          <a:p>
            <a:pPr lvl="1"/>
            <a:endParaRPr lang="pt-PT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PT" b="1" dirty="0" err="1"/>
              <a:t>Gyy</a:t>
            </a:r>
            <a:r>
              <a:rPr lang="pt-PT" dirty="0"/>
              <a:t>: </a:t>
            </a:r>
            <a:r>
              <a:rPr lang="pt-PT" dirty="0" err="1"/>
              <a:t>yy</a:t>
            </a:r>
            <a:r>
              <a:rPr lang="pt-PT" dirty="0"/>
              <a:t> identifica o nº do grupo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PT" b="1" dirty="0" err="1"/>
              <a:t>TPxx</a:t>
            </a:r>
            <a:r>
              <a:rPr lang="pt-PT" dirty="0"/>
              <a:t>: </a:t>
            </a:r>
            <a:r>
              <a:rPr lang="pt-PT" dirty="0" err="1"/>
              <a:t>xx</a:t>
            </a:r>
            <a:r>
              <a:rPr lang="pt-PT" dirty="0"/>
              <a:t> identifica o nº do trabalho de pesquisa; no caso de ser um </a:t>
            </a:r>
            <a:r>
              <a:rPr lang="pt-PT" dirty="0" err="1"/>
              <a:t>pitch</a:t>
            </a:r>
            <a:r>
              <a:rPr lang="pt-PT" dirty="0"/>
              <a:t> de apresentação substituir “</a:t>
            </a:r>
            <a:r>
              <a:rPr lang="pt-PT" dirty="0" err="1"/>
              <a:t>TPxx</a:t>
            </a:r>
            <a:r>
              <a:rPr lang="pt-PT" dirty="0"/>
              <a:t>” por “</a:t>
            </a:r>
            <a:r>
              <a:rPr lang="pt-PT" dirty="0" err="1"/>
              <a:t>Pitch</a:t>
            </a:r>
            <a:r>
              <a:rPr lang="pt-PT" dirty="0"/>
              <a:t>”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A668D4-B623-429B-AD78-19BA4323A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4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Yes we Can!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separador ppt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570326" y="1439850"/>
            <a:ext cx="5178487" cy="38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3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reate">
      <a:dk1>
        <a:srgbClr val="DE3831"/>
      </a:dk1>
      <a:lt1>
        <a:sysClr val="window" lastClr="FFFFFF"/>
      </a:lt1>
      <a:dk2>
        <a:srgbClr val="DE3831"/>
      </a:dk2>
      <a:lt2>
        <a:srgbClr val="E7E6E6"/>
      </a:lt2>
      <a:accent1>
        <a:srgbClr val="EB5D13"/>
      </a:accent1>
      <a:accent2>
        <a:srgbClr val="F59100"/>
      </a:accent2>
      <a:accent3>
        <a:srgbClr val="A10E2F"/>
      </a:accent3>
      <a:accent4>
        <a:srgbClr val="40ACB6"/>
      </a:accent4>
      <a:accent5>
        <a:srgbClr val="706F6F"/>
      </a:accent5>
      <a:accent6>
        <a:srgbClr val="3363AC"/>
      </a:accent6>
      <a:hlink>
        <a:srgbClr val="0563C1"/>
      </a:hlink>
      <a:folHlink>
        <a:srgbClr val="954F72"/>
      </a:folHlink>
    </a:clrScheme>
    <a:fontScheme name="Instalación integrada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8C2AA6B5FC0844AF93F8DDE7DAEE42" ma:contentTypeVersion="7" ma:contentTypeDescription="Criar um novo documento." ma:contentTypeScope="" ma:versionID="c5bd3db4b88cb6eb74480e3f0a0fd7c9">
  <xsd:schema xmlns:xsd="http://www.w3.org/2001/XMLSchema" xmlns:xs="http://www.w3.org/2001/XMLSchema" xmlns:p="http://schemas.microsoft.com/office/2006/metadata/properties" xmlns:ns2="9ea808cc-d41a-4e1f-acfe-bfb4cff00c62" xmlns:ns3="4a005718-ec05-4f7c-824f-106a9ee3b2e5" targetNamespace="http://schemas.microsoft.com/office/2006/metadata/properties" ma:root="true" ma:fieldsID="a5dab87ddeb497d7ce8512c6bc7794e2" ns2:_="" ns3:_="">
    <xsd:import namespace="9ea808cc-d41a-4e1f-acfe-bfb4cff00c62"/>
    <xsd:import namespace="4a005718-ec05-4f7c-824f-106a9ee3b2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808cc-d41a-4e1f-acfe-bfb4cff00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05718-ec05-4f7c-824f-106a9ee3b2e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CFBA3-4D15-4A66-B2CC-34A499A2E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F90192-A74C-4395-9539-B988B901C8A9}">
  <ds:schemaRefs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9ea808cc-d41a-4e1f-acfe-bfb4cff00c62"/>
    <ds:schemaRef ds:uri="4a005718-ec05-4f7c-824f-106a9ee3b2e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038248-5201-4305-BA45-A8595240C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a808cc-d41a-4e1f-acfe-bfb4cff00c62"/>
    <ds:schemaRef ds:uri="4a005718-ec05-4f7c-824f-106a9ee3b2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</TotalTime>
  <Words>88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Verdana</vt:lpstr>
      <vt:lpstr>Office Theme</vt:lpstr>
      <vt:lpstr>Trabalho de Pesquisa</vt:lpstr>
      <vt:lpstr>PowerPoint Presentation</vt:lpstr>
      <vt:lpstr>Yes we Can!</vt:lpstr>
    </vt:vector>
  </TitlesOfParts>
  <Company>IADE/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PresentationTemplate</dc:title>
  <dc:creator>Gabriel Pestana</dc:creator>
  <dc:description>Template for both: Research Work or Pitch related to the project presentation</dc:description>
  <cp:lastModifiedBy>Gabriel Pestana</cp:lastModifiedBy>
  <cp:revision>59</cp:revision>
  <dcterms:created xsi:type="dcterms:W3CDTF">2017-01-02T11:35:00Z</dcterms:created>
  <dcterms:modified xsi:type="dcterms:W3CDTF">2022-02-15T19:20:01Z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0x010100848C2AA6B5FC0844AF93F8DDE7DAEE42</vt:lpwstr>
  </property>
</Properties>
</file>