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7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87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02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6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46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36636D-D922-432D-A958-524484B5923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7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36636D-D922-432D-A958-524484B5923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6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9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7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6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8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6D9E5-336A-F820-E673-F6E9C7EA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611" y="1803405"/>
            <a:ext cx="10136778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Alex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para Diversidade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84E6C-19BA-6698-23AB-E04D20DD9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49" y="3632201"/>
            <a:ext cx="11077302" cy="259926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Criação de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especializado em orientações sobre discriminação e diversidade</a:t>
            </a:r>
          </a:p>
          <a:p>
            <a:pPr algn="ctr"/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1A84639-DFBC-F7E3-5A2F-8D2F47EFFDD9}"/>
              </a:ext>
            </a:extLst>
          </p:cNvPr>
          <p:cNvSpPr txBox="1">
            <a:spLocks/>
          </p:cNvSpPr>
          <p:nvPr/>
        </p:nvSpPr>
        <p:spPr>
          <a:xfrm>
            <a:off x="8871615" y="389467"/>
            <a:ext cx="2947851" cy="1769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Eduardo Albino Gonelli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Matheus Kiss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Rafael Marcos Tome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Renato Lins da Palma</a:t>
            </a:r>
          </a:p>
        </p:txBody>
      </p:sp>
    </p:spTree>
    <p:extLst>
      <p:ext uri="{BB962C8B-B14F-4D97-AF65-F5344CB8AC3E}">
        <p14:creationId xmlns:p14="http://schemas.microsoft.com/office/powerpoint/2010/main" val="268211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71AFA-F679-A3B7-C7D8-C48E524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Descrição do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5F8D5-C11D-CC1E-AF0E-D4B186DF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0" y="2057400"/>
            <a:ext cx="10912444" cy="4190999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Criação de um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inclusão e diversidade que deve:</a:t>
            </a:r>
          </a:p>
          <a:p>
            <a:pPr lvl="1"/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Classificar o tipo de pergunta em:</a:t>
            </a:r>
          </a:p>
          <a:p>
            <a:pPr lvl="2"/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Diversidade racial;</a:t>
            </a:r>
          </a:p>
          <a:p>
            <a:pPr lvl="2"/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Diversidade de gênero;</a:t>
            </a:r>
          </a:p>
          <a:p>
            <a:pPr lvl="2"/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Diversidade geracional; e</a:t>
            </a:r>
          </a:p>
          <a:p>
            <a:pPr lvl="2"/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Diversidade para pessoas com deficiência.</a:t>
            </a:r>
          </a:p>
          <a:p>
            <a:pPr lvl="1"/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Oferecer assistência e orientação em casos de discriminação por meio de Q&amp;A;</a:t>
            </a:r>
          </a:p>
          <a:p>
            <a:pPr lvl="1"/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Se o usuário não estiver satisfeito com a resposta, a dúvida deverá ser armazenada e informado que será direcionado a um atendimento humano;</a:t>
            </a:r>
          </a:p>
          <a:p>
            <a:pPr lvl="1"/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Criar, automaticamente, um texto sobre boas práticas para a diversidade no encerramento do atendimento.</a:t>
            </a:r>
          </a:p>
        </p:txBody>
      </p:sp>
    </p:spTree>
    <p:extLst>
      <p:ext uri="{BB962C8B-B14F-4D97-AF65-F5344CB8AC3E}">
        <p14:creationId xmlns:p14="http://schemas.microsoft.com/office/powerpoint/2010/main" val="25196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04A4B-D697-3472-2178-E3C0B45C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A331D-3633-AFD8-A220-108C1D71F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gpt-3.5-turbo da OpenAI;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Modelo importado para direcionar ao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Postman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Utilizado para testar 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endpoints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do gpt-3.5-turbo.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Visual Studio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com ambiente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Criação de protótipo do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em notebook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ipynb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Bot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Framework Composer;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Criação do protótipo do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45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82AC6-DE2B-9512-4575-4493E9BC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63" y="2943775"/>
            <a:ext cx="10631226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Modelo do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em Notebook Júpiter</a:t>
            </a:r>
          </a:p>
        </p:txBody>
      </p:sp>
    </p:spTree>
    <p:extLst>
      <p:ext uri="{BB962C8B-B14F-4D97-AF65-F5344CB8AC3E}">
        <p14:creationId xmlns:p14="http://schemas.microsoft.com/office/powerpoint/2010/main" val="350242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82AC6-DE2B-9512-4575-4493E9BC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2943775"/>
            <a:ext cx="7844484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Modelo do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no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Bot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Framework Composer</a:t>
            </a:r>
          </a:p>
        </p:txBody>
      </p:sp>
    </p:spTree>
    <p:extLst>
      <p:ext uri="{BB962C8B-B14F-4D97-AF65-F5344CB8AC3E}">
        <p14:creationId xmlns:p14="http://schemas.microsoft.com/office/powerpoint/2010/main" val="353550983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79</TotalTime>
  <Words>185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Segoe UI</vt:lpstr>
      <vt:lpstr>Trilha de Vapor</vt:lpstr>
      <vt:lpstr>Alex ChatBot para Diversidade</vt:lpstr>
      <vt:lpstr>Descrição do Trabalho</vt:lpstr>
      <vt:lpstr>Recursos</vt:lpstr>
      <vt:lpstr>Modelo do Chatbot em Notebook Júpiter</vt:lpstr>
      <vt:lpstr>Modelo do Chatbot no Bot Framework Composer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para Diversidade Alex</dc:title>
  <dc:creator>Eduardo Albino Gonelli</dc:creator>
  <cp:lastModifiedBy>Eduardo Albino Gonelli</cp:lastModifiedBy>
  <cp:revision>9</cp:revision>
  <dcterms:created xsi:type="dcterms:W3CDTF">2023-09-22T20:59:59Z</dcterms:created>
  <dcterms:modified xsi:type="dcterms:W3CDTF">2023-09-26T23:44:14Z</dcterms:modified>
</cp:coreProperties>
</file>