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1a657f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1a657f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21a657f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21a657f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21a657f1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21a657f1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21a657f1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21a657f1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21a657f1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21a657f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21a657f1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21a657f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21a657f1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21a657f1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eduardo-jos%C3%A9-schroeder-8798b318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duardo-JS-22/ProjetoNinoGa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20"/>
              <a:t>Sistemas de Gerenciamento de Cobranças para a Revenda de Gás: Nino Gás em Rio Negrinho - SC.</a:t>
            </a:r>
            <a:endParaRPr sz="29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Eduardo José Schroeder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Breve Descrição da Empresa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Nino Gás, uma tradicional revenda de gás em Rio Negrinho, Santa Catarina, e afiliada à Supergasbras, se destaca como uma das maiores revendas da região. Em 2024, após a aquisição da concorrente Itagás, a empresa se deparou com um desafio: a gestão das vendas a prazo, prática comum da antiga proprietária. Diante de dificuldades no controle de cobranças, a Nino Gás optou por automatizar esse processo, buscando um software customizado que atendesse às suas necessidades específicas de gerenciamento de cobranças ativas.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do Software Desenvolvido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sistema foi desenvolvido para permitir o cadastramento de clientes que realizam compras a prazo e o registro das cobranças associadas a esses clientes. O controle das cobranças é realizado com base na data de vencimento, e as informações são enviadas aos entregadores de gás via WhatsApp. Após o pagamento das cobranças e sua baixa no sistema, os registros permanecem armazenados no histórico por um período de 2 anos, podendo ser filtrados por nome do cliente ou data de pagamento.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Técnica do Software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foi desenvolvido utilizando a linguagem Python para o back-end, enquanto a biblioteca de interface gráfica PyQt foi empregada no front-end. O armazenamento de dados é realizado com o banco de dados SQLite, e a criação do executável foi feita utilizando a biblioteca PyInstaller. Todo o processo de execução do aplicativo ocorre no computador Windows do cliente, não sendo necessário acesso à internet para sua operação.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arquivos do aplicativo, a descrição e o passo a passo da instalação estão disponíveis no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GitHub do projeto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Observação: As imagens apresentadas a seguir foram capturadas durante o processo de homologação e utilizam dados fictícios.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inicial lista as cobranças vencidas que ainda não foram pagas.</a:t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Inicial do Software.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600" y="1030363"/>
            <a:ext cx="5759998" cy="308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que lista todos os clientes, podendo adicionar novos clientes ou atualizar os atuais clientes.</a:t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Clientes.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1026050"/>
            <a:ext cx="5759998" cy="309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que lista as cobranças ativas, podendo copiar as cobranças, criar novas cobranças e encerrar cobranças pagas.</a:t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Cobranças.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1016550"/>
            <a:ext cx="5759998" cy="31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que lista as cobranças pagas por um período de 2 anos. Permite-se filtrar pelo nome do cliente ou pela data de pagamento.</a:t>
            </a:r>
            <a:endParaRPr/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Histórico.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1028138"/>
            <a:ext cx="5759998" cy="308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