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77" r:id="rId6"/>
    <p:sldId id="278" r:id="rId7"/>
    <p:sldId id="266" r:id="rId8"/>
    <p:sldId id="267" r:id="rId9"/>
    <p:sldId id="268" r:id="rId10"/>
    <p:sldId id="27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25" d="100"/>
          <a:sy n="125" d="100"/>
        </p:scale>
        <p:origin x="19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Desarrollo Web Full-</a:t>
            </a:r>
            <a:r>
              <a:rPr lang="es-MX" dirty="0" err="1"/>
              <a:t>Stack</a:t>
            </a:r>
            <a:r>
              <a:rPr lang="es-MX" dirty="0"/>
              <a:t> y Ciencias de la computación</a:t>
            </a:r>
          </a:p>
          <a:p>
            <a:r>
              <a:rPr lang="es-MX" dirty="0" err="1"/>
              <a:t>Typescript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63" y="1392988"/>
            <a:ext cx="6339840" cy="23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C98A-18D3-4F73-97B1-E7D02054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Any</a:t>
            </a:r>
            <a:r>
              <a:rPr lang="es-MX" dirty="0"/>
              <a:t> y </a:t>
            </a:r>
            <a:r>
              <a:rPr lang="es-MX" dirty="0" err="1"/>
              <a:t>Object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3CD2-A90C-43B7-9BBE-BBC2E8FE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no sabemos que tipo de dato vamos a recibir, por ejemplo usando librerías de terceros o consumiendo una API podemos hacer uso de </a:t>
            </a:r>
            <a:r>
              <a:rPr lang="es-MX" b="1" dirty="0" err="1"/>
              <a:t>any</a:t>
            </a:r>
            <a:r>
              <a:rPr lang="es-MX" b="1" dirty="0"/>
              <a:t>, </a:t>
            </a:r>
            <a:r>
              <a:rPr lang="es-MX" dirty="0" err="1"/>
              <a:t>ó</a:t>
            </a:r>
            <a:r>
              <a:rPr lang="es-MX" dirty="0"/>
              <a:t> bien un </a:t>
            </a:r>
            <a:r>
              <a:rPr lang="es-MX" b="1" dirty="0" err="1"/>
              <a:t>object</a:t>
            </a:r>
            <a:r>
              <a:rPr lang="es-MX" b="1" dirty="0"/>
              <a:t> </a:t>
            </a:r>
            <a:r>
              <a:rPr lang="es-MX" dirty="0"/>
              <a:t>que trae diferentes tipos de datos.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83E80-688C-44F7-9253-BBC6999E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37" y="3145419"/>
            <a:ext cx="6738571" cy="32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CAFB-01B9-4B79-9E13-428CE4E4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375C-CD87-4435-9788-17E4EC2C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36527"/>
          </a:xfrm>
        </p:spPr>
        <p:txBody>
          <a:bodyPr/>
          <a:lstStyle/>
          <a:p>
            <a:r>
              <a:rPr lang="es-MX" dirty="0"/>
              <a:t>Nos permite declarar un “contrato” para especifica las cosas que debe contener una clase o objeto para que pueda implementar una interfaz o cumplir el contrato declarado por esa interfaz.</a:t>
            </a:r>
            <a:endParaRPr lang="es-MX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547C6-56E8-4CDE-A11F-FC7C6658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33" y="3077307"/>
            <a:ext cx="2853082" cy="32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TypeScript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lenguaje de programación libre y de código abierto desarrollado por Microsoft. Es un superconjunto de </a:t>
            </a:r>
            <a:r>
              <a:rPr lang="es-MX" b="1" dirty="0"/>
              <a:t>JavaScript</a:t>
            </a:r>
            <a:r>
              <a:rPr lang="es-MX" dirty="0"/>
              <a:t>, que esencialmente añada tipado estático y objetos basados en clases.</a:t>
            </a:r>
          </a:p>
          <a:p>
            <a:endParaRPr lang="es-MX" dirty="0"/>
          </a:p>
          <a:p>
            <a:r>
              <a:rPr lang="es-MX" dirty="0" err="1"/>
              <a:t>TypeScript</a:t>
            </a:r>
            <a:r>
              <a:rPr lang="es-MX" dirty="0"/>
              <a:t> extiende la sintaxis de </a:t>
            </a:r>
            <a:r>
              <a:rPr lang="es-MX" dirty="0" err="1"/>
              <a:t>Javascript</a:t>
            </a:r>
            <a:r>
              <a:rPr lang="es-MX" dirty="0"/>
              <a:t>, permite además trabajar sin problemas con famosas librerías de JavaScript como </a:t>
            </a:r>
            <a:r>
              <a:rPr lang="es-MX" b="1" dirty="0" err="1"/>
              <a:t>React</a:t>
            </a:r>
            <a:r>
              <a:rPr lang="es-MX" dirty="0"/>
              <a:t>, </a:t>
            </a:r>
            <a:r>
              <a:rPr lang="es-MX" b="1" dirty="0"/>
              <a:t>MongoDB</a:t>
            </a:r>
            <a:r>
              <a:rPr lang="es-MX" dirty="0"/>
              <a:t>, </a:t>
            </a:r>
            <a:r>
              <a:rPr lang="es-MX" b="1" dirty="0"/>
              <a:t>Node.js</a:t>
            </a:r>
            <a:r>
              <a:rPr lang="es-MX" dirty="0"/>
              <a:t> y </a:t>
            </a:r>
            <a:r>
              <a:rPr lang="es-MX" b="1" dirty="0"/>
              <a:t> Angular.</a:t>
            </a:r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21A5DA-CC11-4CF4-9BEB-543E9CAF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7" y="4387362"/>
            <a:ext cx="3771056" cy="20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A3B-EBC7-4E1B-B94A-6F01E60B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Tipado estático vs tipado dinámico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CEAE-45B3-4B2D-AE41-556016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2858"/>
            <a:ext cx="5418666" cy="3880773"/>
          </a:xfrm>
        </p:spPr>
        <p:txBody>
          <a:bodyPr>
            <a:normAutofit/>
          </a:bodyPr>
          <a:lstStyle/>
          <a:p>
            <a:r>
              <a:rPr lang="es-MX" dirty="0"/>
              <a:t>En un lenguaje con </a:t>
            </a:r>
            <a:r>
              <a:rPr lang="es-MX" b="1" dirty="0"/>
              <a:t>tipado estático</a:t>
            </a:r>
            <a:r>
              <a:rPr lang="es-MX" dirty="0"/>
              <a:t> las variables llevan asociado el tipo de dato y no se puede cambiar.</a:t>
            </a:r>
          </a:p>
          <a:p>
            <a:r>
              <a:rPr lang="es-MX" dirty="0"/>
              <a:t>En los lenguajes de </a:t>
            </a:r>
            <a:r>
              <a:rPr lang="es-MX" b="1" dirty="0"/>
              <a:t>tipado dinámico</a:t>
            </a:r>
            <a:r>
              <a:rPr lang="es-MX" dirty="0"/>
              <a:t> el tipo va más bien asociado al valor de la variable y no a la variable en sí misma.</a:t>
            </a:r>
          </a:p>
          <a:p>
            <a:r>
              <a:rPr lang="es-MX" dirty="0"/>
              <a:t>Con </a:t>
            </a:r>
            <a:r>
              <a:rPr lang="es-MX" b="1" dirty="0"/>
              <a:t>tipado estático</a:t>
            </a:r>
            <a:r>
              <a:rPr lang="es-MX" dirty="0"/>
              <a:t>, es el mismo compilador el que comprueba que se asignen valores correctos a las variables, ya que sabe de qué tipo son las variables.</a:t>
            </a:r>
          </a:p>
          <a:p>
            <a:r>
              <a:rPr lang="es-MX" dirty="0"/>
              <a:t>Con </a:t>
            </a:r>
            <a:r>
              <a:rPr lang="es-MX" b="1" dirty="0"/>
              <a:t>tipado dinámico</a:t>
            </a:r>
            <a:r>
              <a:rPr lang="es-MX" dirty="0"/>
              <a:t>, esta comprobación debe de hacerse en tiempo de ejecución.</a:t>
            </a:r>
          </a:p>
        </p:txBody>
      </p:sp>
      <p:pic>
        <p:nvPicPr>
          <p:cNvPr id="2052" name="Picture 4" descr="What is the difference between Dynamic Typing &amp; Static Typing">
            <a:extLst>
              <a:ext uri="{FF2B5EF4-FFF2-40B4-BE49-F238E27FC236}">
                <a16:creationId xmlns:a16="http://schemas.microsoft.com/office/drawing/2014/main" id="{9BED2042-85BE-492C-A06E-F9353834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09" y="19304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4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0B78-787A-4139-9091-3D69CC5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4F6F-8626-48CD-A6F2-7D98A68C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Necesitaremos tener instalado previamente Node.js y </a:t>
            </a:r>
            <a:r>
              <a:rPr lang="es-MX" dirty="0" err="1">
                <a:solidFill>
                  <a:schemeClr val="tx1"/>
                </a:solidFill>
              </a:rPr>
              <a:t>npm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  <a:p>
            <a:r>
              <a:rPr lang="es-MX" dirty="0">
                <a:solidFill>
                  <a:schemeClr val="tx1"/>
                </a:solidFill>
              </a:rPr>
              <a:t>Necesitaremos ingresar en nuestra terminal el siguiente comando.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npm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install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–g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typescript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tx1"/>
                </a:solidFill>
              </a:rPr>
              <a:t>Con esto podremos crear un archivo con la extensión “.</a:t>
            </a:r>
            <a:r>
              <a:rPr lang="es-MX" dirty="0" err="1">
                <a:solidFill>
                  <a:schemeClr val="tx1"/>
                </a:solidFill>
              </a:rPr>
              <a:t>ts</a:t>
            </a:r>
            <a:r>
              <a:rPr lang="es-MX" dirty="0">
                <a:solidFill>
                  <a:schemeClr val="tx1"/>
                </a:solidFill>
              </a:rPr>
              <a:t>”</a:t>
            </a:r>
          </a:p>
          <a:p>
            <a:r>
              <a:rPr lang="es-MX" dirty="0">
                <a:solidFill>
                  <a:schemeClr val="tx1"/>
                </a:solidFill>
              </a:rPr>
              <a:t>El comando para compilar nuestro archivo sería el siguiente: </a:t>
            </a:r>
          </a:p>
          <a:p>
            <a:pPr marL="0" indent="0">
              <a:buNone/>
            </a:pP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tsc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nombreArchivo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&gt;.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ts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8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C6C2-47C8-416F-BBA9-8A61602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 y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37AD-BBE3-402F-B8FA-5237FE1E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660097" cy="3880773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TypeScript</a:t>
            </a:r>
            <a:r>
              <a:rPr lang="es-MX" dirty="0"/>
              <a:t> las variables se declaran igual que en </a:t>
            </a:r>
            <a:r>
              <a:rPr lang="es-MX" dirty="0" err="1"/>
              <a:t>Javascript</a:t>
            </a:r>
            <a:r>
              <a:rPr lang="es-MX" dirty="0"/>
              <a:t> pero se especifica que tipo de dato, es por ejemplo: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A857E-77FA-4706-BD4F-C6F2F22D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1" y="2769577"/>
            <a:ext cx="5941944" cy="37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B50D-7DA5-41C3-A99F-625221C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 y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4C85-259C-4CF1-A0C4-CB16E12A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tienen la palabra reservada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tx2"/>
                </a:solidFill>
              </a:rPr>
              <a:t>pero el tipo de dato que se va a utilizar se denota de la siguiente manera </a:t>
            </a:r>
            <a:r>
              <a:rPr lang="es-MX" dirty="0" err="1">
                <a:solidFill>
                  <a:srgbClr val="C00000"/>
                </a:solidFill>
                <a:latin typeface="Consolas" panose="020B0609020204030204" pitchFamily="49" charset="0"/>
              </a:rPr>
              <a:t>nombreVariable</a:t>
            </a:r>
            <a:r>
              <a:rPr lang="es-MX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tipoDato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a estos tipos de datos se les denomina datos primitivos y son de tipo:</a:t>
            </a:r>
          </a:p>
          <a:p>
            <a:endParaRPr lang="es-MX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endParaRPr lang="es-MX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endParaRPr lang="es-MX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endParaRPr lang="es-MX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endParaRPr lang="es-MX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2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DE6F-0B8E-4DB9-871E-5564795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E45-AEEE-46C5-9660-D99F3C78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arreglos en </a:t>
            </a:r>
            <a:r>
              <a:rPr lang="es-MX" dirty="0" err="1"/>
              <a:t>TypeScript</a:t>
            </a:r>
            <a:r>
              <a:rPr lang="es-MX" dirty="0"/>
              <a:t> se pueden presentar de dos maneras:</a:t>
            </a:r>
          </a:p>
          <a:p>
            <a:endParaRPr lang="es-MX" dirty="0"/>
          </a:p>
          <a:p>
            <a:r>
              <a:rPr lang="es-MX" dirty="0" err="1">
                <a:solidFill>
                  <a:srgbClr val="C00000"/>
                </a:solidFill>
              </a:rPr>
              <a:t>nombreVariable</a:t>
            </a:r>
            <a:r>
              <a:rPr lang="es-MX" dirty="0"/>
              <a:t>: </a:t>
            </a:r>
            <a:r>
              <a:rPr lang="es-MX" dirty="0" err="1">
                <a:solidFill>
                  <a:srgbClr val="0070C0"/>
                </a:solidFill>
              </a:rPr>
              <a:t>tipoDato</a:t>
            </a:r>
            <a:r>
              <a:rPr lang="es-MX" dirty="0">
                <a:solidFill>
                  <a:srgbClr val="0070C0"/>
                </a:solidFill>
              </a:rPr>
              <a:t>[]</a:t>
            </a:r>
            <a:r>
              <a:rPr lang="es-MX" dirty="0"/>
              <a:t> </a:t>
            </a:r>
            <a:r>
              <a:rPr lang="es-MX" dirty="0" err="1"/>
              <a:t>ó</a:t>
            </a:r>
            <a:r>
              <a:rPr lang="es-MX" dirty="0"/>
              <a:t> </a:t>
            </a:r>
            <a:r>
              <a:rPr lang="es-MX" dirty="0" err="1">
                <a:solidFill>
                  <a:srgbClr val="C00000"/>
                </a:solidFill>
              </a:rPr>
              <a:t>nombreVariable</a:t>
            </a:r>
            <a:r>
              <a:rPr lang="es-MX" dirty="0"/>
              <a:t>: </a:t>
            </a:r>
            <a:r>
              <a:rPr lang="es-MX" dirty="0">
                <a:solidFill>
                  <a:srgbClr val="0070C0"/>
                </a:solidFill>
              </a:rPr>
              <a:t>Array&lt;</a:t>
            </a:r>
            <a:r>
              <a:rPr lang="es-MX" dirty="0" err="1">
                <a:solidFill>
                  <a:srgbClr val="0070C0"/>
                </a:solidFill>
              </a:rPr>
              <a:t>tipoDato</a:t>
            </a:r>
            <a:r>
              <a:rPr lang="es-MX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8F43D-E617-4D37-B4AD-9E3EB89C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19869"/>
            <a:ext cx="6975963" cy="26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4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7973-4143-4574-BC57-05C28854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Tuple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BA56-AB81-47A4-9FF4-6867F765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659597" cy="3880773"/>
          </a:xfrm>
        </p:spPr>
        <p:txBody>
          <a:bodyPr/>
          <a:lstStyle/>
          <a:p>
            <a:r>
              <a:rPr lang="es-MX" dirty="0"/>
              <a:t>Cuando se conoce el orden de los elementos en el arreglo es posible combinarlos también pero necesitas que el arreglo solo acepte su tipo de dato en el </a:t>
            </a:r>
            <a:r>
              <a:rPr lang="es-MX" b="1" dirty="0"/>
              <a:t>orden</a:t>
            </a:r>
            <a:r>
              <a:rPr lang="es-MX" dirty="0"/>
              <a:t> que están: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A7695-09EB-4D14-BEB6-D9A13ADB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67" y="1815793"/>
            <a:ext cx="5291504" cy="34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5761-ECAC-4D02-96D3-2AAE75ED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Enum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134-679C-452C-891A-36C54441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 para representar un número fijo de valores conocidos, por ejemplo el número de días en la semana, número de planetas en el sistema solar, etc.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36FC-730E-4A36-AFEC-E2CE7633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10" y="3660447"/>
            <a:ext cx="6265252" cy="2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5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3068</TotalTime>
  <Words>457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 3</vt:lpstr>
      <vt:lpstr>Facet</vt:lpstr>
      <vt:lpstr>PowerPoint Presentation</vt:lpstr>
      <vt:lpstr>TypeScript</vt:lpstr>
      <vt:lpstr>Tipado estático vs tipado dinámico</vt:lpstr>
      <vt:lpstr>Instalación</vt:lpstr>
      <vt:lpstr>Tipos de variables y datos</vt:lpstr>
      <vt:lpstr>Tipos de variables y datos</vt:lpstr>
      <vt:lpstr>Arreglos</vt:lpstr>
      <vt:lpstr>Tuple</vt:lpstr>
      <vt:lpstr>Enum</vt:lpstr>
      <vt:lpstr>Any y Object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Islas Reyes</dc:creator>
  <cp:lastModifiedBy>Oscar Islas Reyes</cp:lastModifiedBy>
  <cp:revision>40</cp:revision>
  <dcterms:created xsi:type="dcterms:W3CDTF">2020-03-17T21:13:13Z</dcterms:created>
  <dcterms:modified xsi:type="dcterms:W3CDTF">2020-05-06T01:44:20Z</dcterms:modified>
</cp:coreProperties>
</file>