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0" r:id="rId2"/>
    <p:sldId id="264" r:id="rId3"/>
    <p:sldId id="258" r:id="rId4"/>
    <p:sldId id="265" r:id="rId5"/>
    <p:sldId id="257" r:id="rId6"/>
    <p:sldId id="266" r:id="rId7"/>
    <p:sldId id="261" r:id="rId8"/>
    <p:sldId id="262" r:id="rId9"/>
    <p:sldId id="267" r:id="rId10"/>
    <p:sldId id="25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figure/Desarrollo-de-los-movimientos-de-pitch-roll-y-yaw-para-el-robot-cuadrupedo_fig4_351470607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5B55-4589-388D-D975-9E19C53E8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58617"/>
            <a:ext cx="8991600" cy="217404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Diseño</a:t>
            </a:r>
            <a:r>
              <a:rPr lang="en-US" dirty="0"/>
              <a:t> e </a:t>
            </a:r>
            <a:r>
              <a:rPr lang="en-US" dirty="0" err="1"/>
              <a:t>implementación</a:t>
            </a:r>
            <a:r>
              <a:rPr lang="en-US" dirty="0"/>
              <a:t> de un </a:t>
            </a:r>
            <a:r>
              <a:rPr lang="en-US" dirty="0" err="1"/>
              <a:t>controlador</a:t>
            </a:r>
            <a:r>
              <a:rPr lang="en-US" dirty="0"/>
              <a:t> </a:t>
            </a:r>
            <a:r>
              <a:rPr lang="en-US" dirty="0" err="1"/>
              <a:t>difuso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control de balance de un robot </a:t>
            </a:r>
            <a:r>
              <a:rPr lang="en-US" dirty="0" err="1"/>
              <a:t>móvil</a:t>
            </a:r>
            <a:r>
              <a:rPr lang="en-US" dirty="0"/>
              <a:t> </a:t>
            </a:r>
            <a:r>
              <a:rPr lang="en-US" dirty="0" err="1"/>
              <a:t>cuadrupedo</a:t>
            </a:r>
            <a:endParaRPr lang="en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9ACB2-943E-CB56-36B0-5ED741D04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37229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5B55-4589-388D-D975-9E19C53E8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58617"/>
            <a:ext cx="8991600" cy="217404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Diseño</a:t>
            </a:r>
            <a:r>
              <a:rPr lang="en-US" dirty="0"/>
              <a:t> e </a:t>
            </a:r>
            <a:r>
              <a:rPr lang="en-US" dirty="0" err="1"/>
              <a:t>Implementacion</a:t>
            </a:r>
            <a:r>
              <a:rPr lang="en-US" dirty="0"/>
              <a:t> de </a:t>
            </a:r>
            <a:r>
              <a:rPr lang="en-US" dirty="0" err="1"/>
              <a:t>controlador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difuso</a:t>
            </a:r>
            <a:r>
              <a:rPr lang="en-US" dirty="0"/>
              <a:t> para la </a:t>
            </a:r>
            <a:r>
              <a:rPr lang="en-US" dirty="0" err="1"/>
              <a:t>navegacion</a:t>
            </a:r>
            <a:r>
              <a:rPr lang="en-US" dirty="0"/>
              <a:t> </a:t>
            </a:r>
            <a:r>
              <a:rPr lang="en-US" dirty="0" err="1"/>
              <a:t>autonoma</a:t>
            </a:r>
            <a:r>
              <a:rPr lang="en-US" dirty="0"/>
              <a:t> de un robot </a:t>
            </a:r>
            <a:r>
              <a:rPr lang="en-US" dirty="0" err="1"/>
              <a:t>movil</a:t>
            </a:r>
            <a:r>
              <a:rPr lang="en-US" dirty="0"/>
              <a:t> </a:t>
            </a:r>
            <a:r>
              <a:rPr lang="en-US" dirty="0" err="1"/>
              <a:t>cuadrupedo</a:t>
            </a:r>
            <a:endParaRPr lang="en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9ACB2-943E-CB56-36B0-5ED741D04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32010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DB00-0C9A-7431-1033-3DAE1155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5FBF-594D-E6FB-4A87-9A6E327762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MX" dirty="0"/>
              <a:t>Introducción</a:t>
            </a:r>
          </a:p>
          <a:p>
            <a:pPr marL="342900" indent="-342900">
              <a:buFont typeface="+mj-lt"/>
              <a:buAutoNum type="arabicPeriod"/>
            </a:pPr>
            <a:r>
              <a:rPr lang="en-MX" dirty="0"/>
              <a:t>Objetivos</a:t>
            </a:r>
          </a:p>
          <a:p>
            <a:pPr marL="342900" indent="-342900">
              <a:buFont typeface="+mj-lt"/>
              <a:buAutoNum type="arabicPeriod"/>
            </a:pPr>
            <a:r>
              <a:rPr lang="en-MX" dirty="0"/>
              <a:t>Antecedentes</a:t>
            </a:r>
          </a:p>
          <a:p>
            <a:pPr marL="342900" indent="-342900">
              <a:buFont typeface="+mj-lt"/>
              <a:buAutoNum type="arabicPeriod"/>
            </a:pPr>
            <a:r>
              <a:rPr lang="en-MX" dirty="0"/>
              <a:t>Justificación</a:t>
            </a:r>
          </a:p>
          <a:p>
            <a:pPr marL="342900" indent="-342900">
              <a:buFont typeface="+mj-lt"/>
              <a:buAutoNum type="arabicPeriod"/>
            </a:pPr>
            <a:r>
              <a:rPr lang="en-MX" dirty="0"/>
              <a:t>Marco Teórico</a:t>
            </a:r>
          </a:p>
          <a:p>
            <a:pPr marL="342900" indent="-342900">
              <a:buFont typeface="+mj-lt"/>
              <a:buAutoNum type="arabicPeriod"/>
            </a:pPr>
            <a:r>
              <a:rPr lang="en-MX" dirty="0"/>
              <a:t>Propuesta</a:t>
            </a:r>
          </a:p>
          <a:p>
            <a:pPr marL="342900" indent="-342900">
              <a:buFont typeface="+mj-lt"/>
              <a:buAutoNum type="arabicPeriod"/>
            </a:pPr>
            <a:r>
              <a:rPr lang="en-MX" dirty="0"/>
              <a:t>Metas</a:t>
            </a:r>
          </a:p>
          <a:p>
            <a:pPr marL="0" indent="0">
              <a:buNone/>
            </a:pPr>
            <a:endParaRPr lang="en-MX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4C73B-DC69-1934-7980-99B97FE207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en-MX" dirty="0"/>
              <a:t>Cronograma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MX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20358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B56C-6C69-B821-FB8F-650931F0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F576-CA5C-76AB-B3CF-1837429A4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Los robots cuadrúpedos, son máquinas diseñadas para imitar la locomoción de animales de cuatro patas. </a:t>
            </a:r>
          </a:p>
          <a:p>
            <a:pPr marL="0" indent="0" algn="just">
              <a:buNone/>
            </a:pPr>
            <a:r>
              <a:rPr lang="es-ES" dirty="0"/>
              <a:t>Estos robots están equipados con cuatro extremidades, cada una con su propio conjunto de articulaciones y actuadores, lo que les permite moverse de forma similar a animales como perros, gatos o caballos. </a:t>
            </a:r>
          </a:p>
          <a:p>
            <a:pPr marL="0" indent="0" algn="just">
              <a:buNone/>
            </a:pPr>
            <a:r>
              <a:rPr lang="es-ES" dirty="0"/>
              <a:t>Los robots de cuatro patas han llamado la atención en el campo de la robótica debido a sus posibles aplicaciones en diversas industrias, incluidas la búsqueda y rescate, la exploración, la agricultura y el entretenimiento.</a:t>
            </a:r>
          </a:p>
        </p:txBody>
      </p:sp>
    </p:spTree>
    <p:extLst>
      <p:ext uri="{BB962C8B-B14F-4D97-AF65-F5344CB8AC3E}">
        <p14:creationId xmlns:p14="http://schemas.microsoft.com/office/powerpoint/2010/main" val="13881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87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C8F8-A10D-A88E-1DA3-231F359B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OBJETIVO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DB68-DE03-9CB8-B95B-AC271FBA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Implementar un controlador logico difuso para:</a:t>
            </a:r>
          </a:p>
          <a:p>
            <a:pPr lvl="1"/>
            <a:r>
              <a:rPr lang="en-US" dirty="0"/>
              <a:t>N</a:t>
            </a:r>
            <a:r>
              <a:rPr lang="en-MX" dirty="0"/>
              <a:t>avegacion autonoma</a:t>
            </a:r>
          </a:p>
          <a:p>
            <a:pPr lvl="1"/>
            <a:r>
              <a:rPr lang="en-US" dirty="0"/>
              <a:t>C</a:t>
            </a:r>
            <a:r>
              <a:rPr lang="en-MX" dirty="0"/>
              <a:t>ontrol de balance</a:t>
            </a:r>
          </a:p>
        </p:txBody>
      </p:sp>
    </p:spTree>
    <p:extLst>
      <p:ext uri="{BB962C8B-B14F-4D97-AF65-F5344CB8AC3E}">
        <p14:creationId xmlns:p14="http://schemas.microsoft.com/office/powerpoint/2010/main" val="196849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B7E805-EE8E-E2D7-25A7-81020222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78" y="2879585"/>
            <a:ext cx="3051046" cy="231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2F6ED9-E676-261A-B657-D216B2703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678" y="2879586"/>
            <a:ext cx="27432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50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5FC40-5D7E-41D9-4D11-12F791D4A1BA}"/>
              </a:ext>
            </a:extLst>
          </p:cNvPr>
          <p:cNvSpPr txBox="1"/>
          <p:nvPr/>
        </p:nvSpPr>
        <p:spPr>
          <a:xfrm>
            <a:off x="238539" y="208721"/>
            <a:ext cx="116784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Mourad Abou-Askar, G. (2023).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Estrategia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movimiento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basada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Deep Learning y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Visión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por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Ordenador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para Robot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Cuadrúpedo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(Master's thesis,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Universitat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Politècnica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 Catalunya).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Arphakorn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Amornphun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Wisanu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(2020, January). Gait Control of A Four-legged Robot with Fuzzy-PID Controller. In </a:t>
            </a:r>
            <a:r>
              <a:rPr lang="ja-JP" altLang="en-US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人工生命とロボットに関する国際会議予稿集</a:t>
            </a:r>
            <a:r>
              <a:rPr lang="ja-JP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Vol. 25, pp. 514-518). </a:t>
            </a:r>
            <a:r>
              <a:rPr lang="ja-JP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株式会社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ALife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Robotics.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Chang, K., Han, X. J., &amp; Yang, Y. (2014). Self-adaptive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control of hydraulic quadruped robot.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Applied Mechanics and Materials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496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1407-1412.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Chen, K. Y.,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Tsui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 Y. (2021). The fuzzy control approach for a quadruped robot guide dog.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Fuzzy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23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1789-1796.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401645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A7EBB-DFF6-9207-9E13-75DA6412444E}"/>
              </a:ext>
            </a:extLst>
          </p:cNvPr>
          <p:cNvSpPr txBox="1"/>
          <p:nvPr/>
        </p:nvSpPr>
        <p:spPr>
          <a:xfrm>
            <a:off x="265870" y="194966"/>
            <a:ext cx="118499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Rahman, M. H.,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Alam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B.,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T. D., Uddin, M. F., &amp; Hasan, M. (2023). A Dynamic Approach to Low-Cost Design, Development, and Computational Simulation of a 12DoF Quadruped Robot.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Robotics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28.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Z., Song, Y., Zhang, X., Peng, X., &amp; Xu, N. (2023). Modeling of Walking-Gait Parameters and Walking Strategy for Quadruped Robots.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Applied Sciences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(12), 6876.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M., Liu, Z., Wang, M., Pang, G., &amp; Zhang, H. (2022). Design of a Parallel Quadruped Robot Based on a Novel Intelligent Control System.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Applied Sciences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(9), 4358.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https://www.researchgate.net/figure/Desarrollo-de-los-movimientos-de-pitch-roll-y-yaw-para-el-robot-cuadrupedo_fig4_351470607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90836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29B8-FC5F-6BA5-E973-5521C06B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6B81-0444-754D-F35E-CC9DBBE9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3F841-9AD5-B009-B82D-01EC30619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38229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491</TotalTime>
  <Words>478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Diseño e implementación de un controlador difuso para el control de balance de un robot móvil cuadrupedo</vt:lpstr>
      <vt:lpstr>CONTENIDO</vt:lpstr>
      <vt:lpstr>Introducción</vt:lpstr>
      <vt:lpstr>PowerPoint Presentation</vt:lpstr>
      <vt:lpstr>OBJETIVO GENERAL</vt:lpstr>
      <vt:lpstr>PowerPoint Presentation</vt:lpstr>
      <vt:lpstr>PowerPoint Presentation</vt:lpstr>
      <vt:lpstr>PowerPoint Presentation</vt:lpstr>
      <vt:lpstr>PowerPoint Presentation</vt:lpstr>
      <vt:lpstr>Diseño e Implementacion de controlador logico difuso para la navegacion autonoma de un robot movil cuadrupedo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Implementacion de controlador logico difuso para la navegacion autonoma de un robot movil cuadrupedo</dc:title>
  <dc:creator>Microsoft Office User</dc:creator>
  <cp:lastModifiedBy>Microsoft Office User</cp:lastModifiedBy>
  <cp:revision>4</cp:revision>
  <dcterms:created xsi:type="dcterms:W3CDTF">2023-10-25T23:34:57Z</dcterms:created>
  <dcterms:modified xsi:type="dcterms:W3CDTF">2023-10-30T06:24:57Z</dcterms:modified>
</cp:coreProperties>
</file>