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43e80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43e80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43e800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43e800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43e800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43e800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43e800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43e800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3e800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43e800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43e800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43e800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43e800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43e800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09925" y="522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Project- Kaggle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288917" y="35301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Eduardo Rivera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" y="1452625"/>
            <a:ext cx="4967350" cy="3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Different Models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-Linear Regression: RMSE around 1200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-Gradient boosting regressor: RMSE around 620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-Random Forest Regressor: RMSE around 590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-Auto ML: RMSE around 530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612150" y="859800"/>
            <a:ext cx="68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739250" y="521100"/>
            <a:ext cx="566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21625" y="1781025"/>
            <a:ext cx="53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75" y="1489325"/>
            <a:ext cx="7400638" cy="32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1458600" y="522025"/>
            <a:ext cx="61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169100" y="522025"/>
            <a:ext cx="67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 Regressor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3325"/>
            <a:ext cx="8839200" cy="350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75" y="1397200"/>
            <a:ext cx="6787449" cy="27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169100" y="522025"/>
            <a:ext cx="67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 Regressor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578000" y="460600"/>
            <a:ext cx="59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 Regressor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1900"/>
            <a:ext cx="8839200" cy="248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578000" y="460600"/>
            <a:ext cx="59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 Regressor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1900"/>
            <a:ext cx="8839199" cy="237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2261250" y="598800"/>
            <a:ext cx="462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H2o Auto 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100"/>
            <a:ext cx="8762040" cy="3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2261250" y="598800"/>
            <a:ext cx="462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H2o Auto 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13" y="1337700"/>
            <a:ext cx="4491972" cy="3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