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464B7-787C-FB05-2EC0-CB3D4FD59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6088" y="163205"/>
            <a:ext cx="8791575" cy="751195"/>
          </a:xfrm>
        </p:spPr>
        <p:txBody>
          <a:bodyPr/>
          <a:lstStyle/>
          <a:p>
            <a:pPr algn="ctr"/>
            <a:r>
              <a:rPr lang="es-MX" sz="3200" dirty="0"/>
              <a:t>Consejos</a:t>
            </a:r>
            <a:r>
              <a:rPr lang="es-MX" dirty="0"/>
              <a:t> </a:t>
            </a:r>
            <a:r>
              <a:rPr lang="es-MX" sz="3200" dirty="0"/>
              <a:t>de Entrenamiento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52BB22-F1F6-8947-9317-58F97E3A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1350449"/>
            <a:ext cx="10009237" cy="4627563"/>
          </a:xfrm>
        </p:spPr>
        <p:txBody>
          <a:bodyPr>
            <a:normAutofit fontScale="25000" lnSpcReduction="20000"/>
          </a:bodyPr>
          <a:lstStyle/>
          <a:p>
            <a:r>
              <a:rPr lang="es-ES" dirty="0"/>
              <a:t>¡</a:t>
            </a:r>
            <a:r>
              <a:rPr lang="es-ES" sz="8000" dirty="0"/>
              <a:t>1. **Calentamiento y estiramiento:** Antes de cualquier sesión de entrenamiento, es crucial calentar y estirar adecuadamente para prevenir lesiones y mejorar la flexibilidad.</a:t>
            </a:r>
          </a:p>
          <a:p>
            <a:endParaRPr lang="es-ES" sz="8000" dirty="0"/>
          </a:p>
          <a:p>
            <a:r>
              <a:rPr lang="es-ES" sz="8000" dirty="0"/>
              <a:t>2. **Técnica:** Dedica tiempo a perfeccionar tus movimientos básicos como patadas, puñetazos y bloqueos. Practicar frente a un espejo o grabarte en video puede ayudarte a corregir errores de forma.</a:t>
            </a:r>
          </a:p>
          <a:p>
            <a:endParaRPr lang="es-ES" sz="8000" dirty="0"/>
          </a:p>
          <a:p>
            <a:r>
              <a:rPr lang="es-ES" sz="8000" dirty="0"/>
              <a:t>3. **Condición física:** Trabaja en tu resistencia cardiovascular y fuerza muscular. Ejercicios como correr, saltar la cuerda, hacer sentadillas y flexiones te ayudarán a mejorar tu rendimiento.</a:t>
            </a:r>
          </a:p>
          <a:p>
            <a:endParaRPr lang="es-ES" dirty="0"/>
          </a:p>
          <a:p>
            <a:r>
              <a:rPr lang="es-ES" dirty="0"/>
              <a:t>4+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86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07D3F-DDB7-D3F3-0B5F-1149E464F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C490B-DA65-D807-1AEC-11863462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921" y="94379"/>
            <a:ext cx="8791575" cy="751195"/>
          </a:xfrm>
        </p:spPr>
        <p:txBody>
          <a:bodyPr/>
          <a:lstStyle/>
          <a:p>
            <a:pPr algn="ctr"/>
            <a:r>
              <a:rPr lang="es-MX" sz="3200" dirty="0"/>
              <a:t>Consejos</a:t>
            </a:r>
            <a:r>
              <a:rPr lang="es-MX" dirty="0"/>
              <a:t> </a:t>
            </a:r>
            <a:r>
              <a:rPr lang="es-MX" sz="3200" dirty="0"/>
              <a:t>de Entrenamiento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6BCE89-12A0-5F1B-B506-32F847E1B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941" y="1504337"/>
            <a:ext cx="10314807" cy="4208208"/>
          </a:xfrm>
        </p:spPr>
        <p:txBody>
          <a:bodyPr>
            <a:normAutofit fontScale="25000" lnSpcReduction="20000"/>
          </a:bodyPr>
          <a:lstStyle/>
          <a:p>
            <a:endParaRPr lang="es-ES" dirty="0"/>
          </a:p>
          <a:p>
            <a:r>
              <a:rPr lang="es-ES" sz="8000" dirty="0"/>
              <a:t>4. **Repetición y constancia:** La práctica constante y repetitiva es clave. Asegúrate de practicar regularmente y con disciplina.</a:t>
            </a:r>
          </a:p>
          <a:p>
            <a:endParaRPr lang="es-ES" sz="8000" dirty="0"/>
          </a:p>
          <a:p>
            <a:r>
              <a:rPr lang="es-ES" sz="8000" dirty="0"/>
              <a:t>5. **Sparring:** Practicar con compañeros te permite aplicar lo aprendido en un entorno más realista. Recuerda siempre seguir las reglas y usar equipo de protección adecuado.</a:t>
            </a:r>
          </a:p>
          <a:p>
            <a:endParaRPr lang="es-ES" sz="8000" dirty="0"/>
          </a:p>
          <a:p>
            <a:r>
              <a:rPr lang="es-ES" sz="8000" dirty="0"/>
              <a:t>6. **Meditación y enfoque mental:** El Taekwondo no solo se trata de habilidades físicas, sino también de concentración mental y disciplina. Practicar la meditación y la respiración puede ayudarte a mantener la calma y enfocarte mejor durante el entrenamiento y las competiciones.</a:t>
            </a:r>
          </a:p>
          <a:p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157388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17972-188D-9209-DC18-5C15F3520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BC34C-06E0-1745-14D5-AD8CE0733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921" y="212366"/>
            <a:ext cx="8791575" cy="751195"/>
          </a:xfrm>
        </p:spPr>
        <p:txBody>
          <a:bodyPr/>
          <a:lstStyle/>
          <a:p>
            <a:pPr algn="ctr"/>
            <a:r>
              <a:rPr lang="es-MX" sz="3200" dirty="0"/>
              <a:t>Consejos</a:t>
            </a:r>
            <a:r>
              <a:rPr lang="es-MX" dirty="0"/>
              <a:t> </a:t>
            </a:r>
            <a:r>
              <a:rPr lang="es-MX" sz="3200" dirty="0"/>
              <a:t>de Entrenamiento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9B21A-C4CC-5A57-9AAF-7C060D196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963561"/>
            <a:ext cx="10795819" cy="5142271"/>
          </a:xfrm>
        </p:spPr>
        <p:txBody>
          <a:bodyPr>
            <a:noAutofit/>
          </a:bodyPr>
          <a:lstStyle/>
          <a:p>
            <a:r>
              <a:rPr lang="es-ES" dirty="0"/>
              <a:t>7. **Nutrición:** Mantén una dieta equilibrada y adecuada para tu nivel de actividad física. Hidrátate bien antes, durante y después de los entrenamientos.</a:t>
            </a:r>
          </a:p>
          <a:p>
            <a:endParaRPr lang="es-ES" sz="1600" dirty="0"/>
          </a:p>
          <a:p>
            <a:r>
              <a:rPr lang="es-ES" dirty="0"/>
              <a:t>8. **Aprender de los demás:** Observa y aprende de tus compañeros y maestros. No dudes en pedir consejos y aceptar la crítica constructiva.</a:t>
            </a:r>
          </a:p>
          <a:p>
            <a:endParaRPr lang="es-ES" sz="1600" dirty="0"/>
          </a:p>
          <a:p>
            <a:r>
              <a:rPr lang="es-ES" dirty="0"/>
              <a:t>9. **Objetivos:** Establece metas claras y realistas para tu progreso. Trabaja hacia ellas con determinación y celebra tus logros a medida que avanzas.</a:t>
            </a:r>
          </a:p>
          <a:p>
            <a:endParaRPr lang="es-ES" sz="1600" dirty="0"/>
          </a:p>
          <a:p>
            <a:r>
              <a:rPr lang="es-ES" dirty="0"/>
              <a:t>10. **Descanso y recuperación:** Escucha a tu cuerpo y no te sobreentrenes. El descanso adecuado es esencial para la recuperación y el crecimiento muscular.</a:t>
            </a:r>
          </a:p>
        </p:txBody>
      </p:sp>
    </p:spTree>
    <p:extLst>
      <p:ext uri="{BB962C8B-B14F-4D97-AF65-F5344CB8AC3E}">
        <p14:creationId xmlns:p14="http://schemas.microsoft.com/office/powerpoint/2010/main" val="798633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</TotalTime>
  <Words>326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Circuito</vt:lpstr>
      <vt:lpstr>Consejos de Entrenamiento</vt:lpstr>
      <vt:lpstr>Consejos de Entrenamiento</vt:lpstr>
      <vt:lpstr>Consejos de Entrenamiento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Teresita Rendón Aburto</dc:creator>
  <cp:lastModifiedBy>Teresita Rendón Aburto</cp:lastModifiedBy>
  <cp:revision>9</cp:revision>
  <dcterms:created xsi:type="dcterms:W3CDTF">2025-01-23T00:31:17Z</dcterms:created>
  <dcterms:modified xsi:type="dcterms:W3CDTF">2025-01-23T00:48:03Z</dcterms:modified>
</cp:coreProperties>
</file>