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4081F0-2540-6BFF-BAE4-ADBF99D1618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87AD77EA-1614-6D95-4190-9476494D07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0A8B3A7E-9447-172A-0FBF-F16ACB7A3D45}"/>
              </a:ext>
            </a:extLst>
          </p:cNvPr>
          <p:cNvSpPr>
            <a:spLocks noGrp="1"/>
          </p:cNvSpPr>
          <p:nvPr>
            <p:ph type="dt" sz="half" idx="10"/>
          </p:nvPr>
        </p:nvSpPr>
        <p:spPr/>
        <p:txBody>
          <a:bodyPr/>
          <a:lstStyle/>
          <a:p>
            <a:fld id="{06F42B97-BD87-4008-AA2C-8763AF19E7A0}" type="datetimeFigureOut">
              <a:rPr lang="es-MX" smtClean="0"/>
              <a:t>22/01/2025</a:t>
            </a:fld>
            <a:endParaRPr lang="es-MX"/>
          </a:p>
        </p:txBody>
      </p:sp>
      <p:sp>
        <p:nvSpPr>
          <p:cNvPr id="5" name="Marcador de pie de página 4">
            <a:extLst>
              <a:ext uri="{FF2B5EF4-FFF2-40B4-BE49-F238E27FC236}">
                <a16:creationId xmlns:a16="http://schemas.microsoft.com/office/drawing/2014/main" id="{4EC4AE8D-FCA2-5FA1-5D82-5DE803061BD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3134E59-F5CC-E291-1EB5-603153FB9E26}"/>
              </a:ext>
            </a:extLst>
          </p:cNvPr>
          <p:cNvSpPr>
            <a:spLocks noGrp="1"/>
          </p:cNvSpPr>
          <p:nvPr>
            <p:ph type="sldNum" sz="quarter" idx="12"/>
          </p:nvPr>
        </p:nvSpPr>
        <p:spPr/>
        <p:txBody>
          <a:bodyPr/>
          <a:lstStyle/>
          <a:p>
            <a:fld id="{6CFDD14D-A2F7-4C87-9D00-B8D436A5F361}" type="slidenum">
              <a:rPr lang="es-MX" smtClean="0"/>
              <a:t>‹Nº›</a:t>
            </a:fld>
            <a:endParaRPr lang="es-MX"/>
          </a:p>
        </p:txBody>
      </p:sp>
    </p:spTree>
    <p:extLst>
      <p:ext uri="{BB962C8B-B14F-4D97-AF65-F5344CB8AC3E}">
        <p14:creationId xmlns:p14="http://schemas.microsoft.com/office/powerpoint/2010/main" val="2889971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F4652B-D92E-8F39-57C6-E77E158B9BA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8160C67A-C9FF-2DF1-7DA0-A942E52C66C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11EDF60-5B53-9454-ABF6-79053C6E04D6}"/>
              </a:ext>
            </a:extLst>
          </p:cNvPr>
          <p:cNvSpPr>
            <a:spLocks noGrp="1"/>
          </p:cNvSpPr>
          <p:nvPr>
            <p:ph type="dt" sz="half" idx="10"/>
          </p:nvPr>
        </p:nvSpPr>
        <p:spPr/>
        <p:txBody>
          <a:bodyPr/>
          <a:lstStyle/>
          <a:p>
            <a:fld id="{06F42B97-BD87-4008-AA2C-8763AF19E7A0}" type="datetimeFigureOut">
              <a:rPr lang="es-MX" smtClean="0"/>
              <a:t>22/01/2025</a:t>
            </a:fld>
            <a:endParaRPr lang="es-MX"/>
          </a:p>
        </p:txBody>
      </p:sp>
      <p:sp>
        <p:nvSpPr>
          <p:cNvPr id="5" name="Marcador de pie de página 4">
            <a:extLst>
              <a:ext uri="{FF2B5EF4-FFF2-40B4-BE49-F238E27FC236}">
                <a16:creationId xmlns:a16="http://schemas.microsoft.com/office/drawing/2014/main" id="{55FBC836-69A8-5CDD-9B38-29C08D46417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7C60DAF-9B54-EF17-1F0C-85FAC3086E6A}"/>
              </a:ext>
            </a:extLst>
          </p:cNvPr>
          <p:cNvSpPr>
            <a:spLocks noGrp="1"/>
          </p:cNvSpPr>
          <p:nvPr>
            <p:ph type="sldNum" sz="quarter" idx="12"/>
          </p:nvPr>
        </p:nvSpPr>
        <p:spPr/>
        <p:txBody>
          <a:bodyPr/>
          <a:lstStyle/>
          <a:p>
            <a:fld id="{6CFDD14D-A2F7-4C87-9D00-B8D436A5F361}" type="slidenum">
              <a:rPr lang="es-MX" smtClean="0"/>
              <a:t>‹Nº›</a:t>
            </a:fld>
            <a:endParaRPr lang="es-MX"/>
          </a:p>
        </p:txBody>
      </p:sp>
    </p:spTree>
    <p:extLst>
      <p:ext uri="{BB962C8B-B14F-4D97-AF65-F5344CB8AC3E}">
        <p14:creationId xmlns:p14="http://schemas.microsoft.com/office/powerpoint/2010/main" val="3764770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8898D4D-A282-96B1-B840-C3BF732899E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6FF6858-B738-8A7D-D6FE-F1921433409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BCE0CF6-F50D-CBCB-A380-D1802CEB6627}"/>
              </a:ext>
            </a:extLst>
          </p:cNvPr>
          <p:cNvSpPr>
            <a:spLocks noGrp="1"/>
          </p:cNvSpPr>
          <p:nvPr>
            <p:ph type="dt" sz="half" idx="10"/>
          </p:nvPr>
        </p:nvSpPr>
        <p:spPr/>
        <p:txBody>
          <a:bodyPr/>
          <a:lstStyle/>
          <a:p>
            <a:fld id="{06F42B97-BD87-4008-AA2C-8763AF19E7A0}" type="datetimeFigureOut">
              <a:rPr lang="es-MX" smtClean="0"/>
              <a:t>22/01/2025</a:t>
            </a:fld>
            <a:endParaRPr lang="es-MX"/>
          </a:p>
        </p:txBody>
      </p:sp>
      <p:sp>
        <p:nvSpPr>
          <p:cNvPr id="5" name="Marcador de pie de página 4">
            <a:extLst>
              <a:ext uri="{FF2B5EF4-FFF2-40B4-BE49-F238E27FC236}">
                <a16:creationId xmlns:a16="http://schemas.microsoft.com/office/drawing/2014/main" id="{F3CEE0F3-7DEC-E7A0-65B6-E082946FB33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630B756-4FAA-F008-657A-8A74BA2892D8}"/>
              </a:ext>
            </a:extLst>
          </p:cNvPr>
          <p:cNvSpPr>
            <a:spLocks noGrp="1"/>
          </p:cNvSpPr>
          <p:nvPr>
            <p:ph type="sldNum" sz="quarter" idx="12"/>
          </p:nvPr>
        </p:nvSpPr>
        <p:spPr/>
        <p:txBody>
          <a:bodyPr/>
          <a:lstStyle/>
          <a:p>
            <a:fld id="{6CFDD14D-A2F7-4C87-9D00-B8D436A5F361}" type="slidenum">
              <a:rPr lang="es-MX" smtClean="0"/>
              <a:t>‹Nº›</a:t>
            </a:fld>
            <a:endParaRPr lang="es-MX"/>
          </a:p>
        </p:txBody>
      </p:sp>
    </p:spTree>
    <p:extLst>
      <p:ext uri="{BB962C8B-B14F-4D97-AF65-F5344CB8AC3E}">
        <p14:creationId xmlns:p14="http://schemas.microsoft.com/office/powerpoint/2010/main" val="2581689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B864A2-846D-CB40-5864-666EAC2F2FF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3C3E757-2D7E-55D3-E13E-AF29B0C51CD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BD3980B-3735-15CF-A161-B4B9FFF8CBCD}"/>
              </a:ext>
            </a:extLst>
          </p:cNvPr>
          <p:cNvSpPr>
            <a:spLocks noGrp="1"/>
          </p:cNvSpPr>
          <p:nvPr>
            <p:ph type="dt" sz="half" idx="10"/>
          </p:nvPr>
        </p:nvSpPr>
        <p:spPr/>
        <p:txBody>
          <a:bodyPr/>
          <a:lstStyle/>
          <a:p>
            <a:fld id="{06F42B97-BD87-4008-AA2C-8763AF19E7A0}" type="datetimeFigureOut">
              <a:rPr lang="es-MX" smtClean="0"/>
              <a:t>22/01/2025</a:t>
            </a:fld>
            <a:endParaRPr lang="es-MX"/>
          </a:p>
        </p:txBody>
      </p:sp>
      <p:sp>
        <p:nvSpPr>
          <p:cNvPr id="5" name="Marcador de pie de página 4">
            <a:extLst>
              <a:ext uri="{FF2B5EF4-FFF2-40B4-BE49-F238E27FC236}">
                <a16:creationId xmlns:a16="http://schemas.microsoft.com/office/drawing/2014/main" id="{9B0A7770-85D3-D60B-2001-F41911F40E6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5FDD067-2839-85D5-8B3D-F986B93B3100}"/>
              </a:ext>
            </a:extLst>
          </p:cNvPr>
          <p:cNvSpPr>
            <a:spLocks noGrp="1"/>
          </p:cNvSpPr>
          <p:nvPr>
            <p:ph type="sldNum" sz="quarter" idx="12"/>
          </p:nvPr>
        </p:nvSpPr>
        <p:spPr/>
        <p:txBody>
          <a:bodyPr/>
          <a:lstStyle/>
          <a:p>
            <a:fld id="{6CFDD14D-A2F7-4C87-9D00-B8D436A5F361}" type="slidenum">
              <a:rPr lang="es-MX" smtClean="0"/>
              <a:t>‹Nº›</a:t>
            </a:fld>
            <a:endParaRPr lang="es-MX"/>
          </a:p>
        </p:txBody>
      </p:sp>
    </p:spTree>
    <p:extLst>
      <p:ext uri="{BB962C8B-B14F-4D97-AF65-F5344CB8AC3E}">
        <p14:creationId xmlns:p14="http://schemas.microsoft.com/office/powerpoint/2010/main" val="3034481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7B8A6E-B1A5-6742-B261-C622CB597BA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C8FB365-E85D-C2CF-97B1-110D0A219C7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07F6570-ABDC-110A-076D-52864D3665AE}"/>
              </a:ext>
            </a:extLst>
          </p:cNvPr>
          <p:cNvSpPr>
            <a:spLocks noGrp="1"/>
          </p:cNvSpPr>
          <p:nvPr>
            <p:ph type="dt" sz="half" idx="10"/>
          </p:nvPr>
        </p:nvSpPr>
        <p:spPr/>
        <p:txBody>
          <a:bodyPr/>
          <a:lstStyle/>
          <a:p>
            <a:fld id="{06F42B97-BD87-4008-AA2C-8763AF19E7A0}" type="datetimeFigureOut">
              <a:rPr lang="es-MX" smtClean="0"/>
              <a:t>22/01/2025</a:t>
            </a:fld>
            <a:endParaRPr lang="es-MX"/>
          </a:p>
        </p:txBody>
      </p:sp>
      <p:sp>
        <p:nvSpPr>
          <p:cNvPr id="5" name="Marcador de pie de página 4">
            <a:extLst>
              <a:ext uri="{FF2B5EF4-FFF2-40B4-BE49-F238E27FC236}">
                <a16:creationId xmlns:a16="http://schemas.microsoft.com/office/drawing/2014/main" id="{23DBD472-2BC1-E483-E17D-08A5E2F45C3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40F524F-5EE5-AC60-7A31-3808AB100F87}"/>
              </a:ext>
            </a:extLst>
          </p:cNvPr>
          <p:cNvSpPr>
            <a:spLocks noGrp="1"/>
          </p:cNvSpPr>
          <p:nvPr>
            <p:ph type="sldNum" sz="quarter" idx="12"/>
          </p:nvPr>
        </p:nvSpPr>
        <p:spPr/>
        <p:txBody>
          <a:bodyPr/>
          <a:lstStyle/>
          <a:p>
            <a:fld id="{6CFDD14D-A2F7-4C87-9D00-B8D436A5F361}" type="slidenum">
              <a:rPr lang="es-MX" smtClean="0"/>
              <a:t>‹Nº›</a:t>
            </a:fld>
            <a:endParaRPr lang="es-MX"/>
          </a:p>
        </p:txBody>
      </p:sp>
    </p:spTree>
    <p:extLst>
      <p:ext uri="{BB962C8B-B14F-4D97-AF65-F5344CB8AC3E}">
        <p14:creationId xmlns:p14="http://schemas.microsoft.com/office/powerpoint/2010/main" val="54741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FE7D8F-6EC7-FCD1-4786-3EC4F9768A8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E7A3B9C-AC62-961F-43EA-939F8F56E4A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B9408BA-CB9C-81FF-22DD-28AE3DA5D42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5C371AF2-C889-A9D7-A6E7-035684DAF256}"/>
              </a:ext>
            </a:extLst>
          </p:cNvPr>
          <p:cNvSpPr>
            <a:spLocks noGrp="1"/>
          </p:cNvSpPr>
          <p:nvPr>
            <p:ph type="dt" sz="half" idx="10"/>
          </p:nvPr>
        </p:nvSpPr>
        <p:spPr/>
        <p:txBody>
          <a:bodyPr/>
          <a:lstStyle/>
          <a:p>
            <a:fld id="{06F42B97-BD87-4008-AA2C-8763AF19E7A0}" type="datetimeFigureOut">
              <a:rPr lang="es-MX" smtClean="0"/>
              <a:t>22/01/2025</a:t>
            </a:fld>
            <a:endParaRPr lang="es-MX"/>
          </a:p>
        </p:txBody>
      </p:sp>
      <p:sp>
        <p:nvSpPr>
          <p:cNvPr id="6" name="Marcador de pie de página 5">
            <a:extLst>
              <a:ext uri="{FF2B5EF4-FFF2-40B4-BE49-F238E27FC236}">
                <a16:creationId xmlns:a16="http://schemas.microsoft.com/office/drawing/2014/main" id="{439A6986-61FA-2872-85F9-9DBD2FF1B31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8DF2900-5B31-7991-9514-31DB760D5028}"/>
              </a:ext>
            </a:extLst>
          </p:cNvPr>
          <p:cNvSpPr>
            <a:spLocks noGrp="1"/>
          </p:cNvSpPr>
          <p:nvPr>
            <p:ph type="sldNum" sz="quarter" idx="12"/>
          </p:nvPr>
        </p:nvSpPr>
        <p:spPr/>
        <p:txBody>
          <a:bodyPr/>
          <a:lstStyle/>
          <a:p>
            <a:fld id="{6CFDD14D-A2F7-4C87-9D00-B8D436A5F361}" type="slidenum">
              <a:rPr lang="es-MX" smtClean="0"/>
              <a:t>‹Nº›</a:t>
            </a:fld>
            <a:endParaRPr lang="es-MX"/>
          </a:p>
        </p:txBody>
      </p:sp>
    </p:spTree>
    <p:extLst>
      <p:ext uri="{BB962C8B-B14F-4D97-AF65-F5344CB8AC3E}">
        <p14:creationId xmlns:p14="http://schemas.microsoft.com/office/powerpoint/2010/main" val="173800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758113-492A-44ED-4821-A7DD402BC88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496D9E7-39F8-CC08-9766-73FDA2CBB6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A0DB023-03D5-A044-F176-F561F7918B4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BFAEA7AB-F2E4-8093-6EE0-88A423153D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3187FEF-1263-BE2B-29A7-111800C6A77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0F6AC6A3-F021-3B3F-ACF0-E91721E90BD5}"/>
              </a:ext>
            </a:extLst>
          </p:cNvPr>
          <p:cNvSpPr>
            <a:spLocks noGrp="1"/>
          </p:cNvSpPr>
          <p:nvPr>
            <p:ph type="dt" sz="half" idx="10"/>
          </p:nvPr>
        </p:nvSpPr>
        <p:spPr/>
        <p:txBody>
          <a:bodyPr/>
          <a:lstStyle/>
          <a:p>
            <a:fld id="{06F42B97-BD87-4008-AA2C-8763AF19E7A0}" type="datetimeFigureOut">
              <a:rPr lang="es-MX" smtClean="0"/>
              <a:t>22/01/2025</a:t>
            </a:fld>
            <a:endParaRPr lang="es-MX"/>
          </a:p>
        </p:txBody>
      </p:sp>
      <p:sp>
        <p:nvSpPr>
          <p:cNvPr id="8" name="Marcador de pie de página 7">
            <a:extLst>
              <a:ext uri="{FF2B5EF4-FFF2-40B4-BE49-F238E27FC236}">
                <a16:creationId xmlns:a16="http://schemas.microsoft.com/office/drawing/2014/main" id="{D0CD71A0-AA92-0668-494F-F121663B77F9}"/>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1C863820-84B2-DDB9-185F-E492EBB89904}"/>
              </a:ext>
            </a:extLst>
          </p:cNvPr>
          <p:cNvSpPr>
            <a:spLocks noGrp="1"/>
          </p:cNvSpPr>
          <p:nvPr>
            <p:ph type="sldNum" sz="quarter" idx="12"/>
          </p:nvPr>
        </p:nvSpPr>
        <p:spPr/>
        <p:txBody>
          <a:bodyPr/>
          <a:lstStyle/>
          <a:p>
            <a:fld id="{6CFDD14D-A2F7-4C87-9D00-B8D436A5F361}" type="slidenum">
              <a:rPr lang="es-MX" smtClean="0"/>
              <a:t>‹Nº›</a:t>
            </a:fld>
            <a:endParaRPr lang="es-MX"/>
          </a:p>
        </p:txBody>
      </p:sp>
    </p:spTree>
    <p:extLst>
      <p:ext uri="{BB962C8B-B14F-4D97-AF65-F5344CB8AC3E}">
        <p14:creationId xmlns:p14="http://schemas.microsoft.com/office/powerpoint/2010/main" val="36634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30520C-AB12-A652-41D3-0AD5102F8C6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14F9347E-4C22-6573-940E-BA24CA02E1C5}"/>
              </a:ext>
            </a:extLst>
          </p:cNvPr>
          <p:cNvSpPr>
            <a:spLocks noGrp="1"/>
          </p:cNvSpPr>
          <p:nvPr>
            <p:ph type="dt" sz="half" idx="10"/>
          </p:nvPr>
        </p:nvSpPr>
        <p:spPr/>
        <p:txBody>
          <a:bodyPr/>
          <a:lstStyle/>
          <a:p>
            <a:fld id="{06F42B97-BD87-4008-AA2C-8763AF19E7A0}" type="datetimeFigureOut">
              <a:rPr lang="es-MX" smtClean="0"/>
              <a:t>22/01/2025</a:t>
            </a:fld>
            <a:endParaRPr lang="es-MX"/>
          </a:p>
        </p:txBody>
      </p:sp>
      <p:sp>
        <p:nvSpPr>
          <p:cNvPr id="4" name="Marcador de pie de página 3">
            <a:extLst>
              <a:ext uri="{FF2B5EF4-FFF2-40B4-BE49-F238E27FC236}">
                <a16:creationId xmlns:a16="http://schemas.microsoft.com/office/drawing/2014/main" id="{F3AA84AD-67D7-791E-B04B-55145D5C44F6}"/>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2C7D553D-D808-CA78-A2F8-522F7FAB7525}"/>
              </a:ext>
            </a:extLst>
          </p:cNvPr>
          <p:cNvSpPr>
            <a:spLocks noGrp="1"/>
          </p:cNvSpPr>
          <p:nvPr>
            <p:ph type="sldNum" sz="quarter" idx="12"/>
          </p:nvPr>
        </p:nvSpPr>
        <p:spPr/>
        <p:txBody>
          <a:bodyPr/>
          <a:lstStyle/>
          <a:p>
            <a:fld id="{6CFDD14D-A2F7-4C87-9D00-B8D436A5F361}" type="slidenum">
              <a:rPr lang="es-MX" smtClean="0"/>
              <a:t>‹Nº›</a:t>
            </a:fld>
            <a:endParaRPr lang="es-MX"/>
          </a:p>
        </p:txBody>
      </p:sp>
    </p:spTree>
    <p:extLst>
      <p:ext uri="{BB962C8B-B14F-4D97-AF65-F5344CB8AC3E}">
        <p14:creationId xmlns:p14="http://schemas.microsoft.com/office/powerpoint/2010/main" val="327234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DABC45E-C15F-08BE-52B8-13122110C432}"/>
              </a:ext>
            </a:extLst>
          </p:cNvPr>
          <p:cNvSpPr>
            <a:spLocks noGrp="1"/>
          </p:cNvSpPr>
          <p:nvPr>
            <p:ph type="dt" sz="half" idx="10"/>
          </p:nvPr>
        </p:nvSpPr>
        <p:spPr/>
        <p:txBody>
          <a:bodyPr/>
          <a:lstStyle/>
          <a:p>
            <a:fld id="{06F42B97-BD87-4008-AA2C-8763AF19E7A0}" type="datetimeFigureOut">
              <a:rPr lang="es-MX" smtClean="0"/>
              <a:t>22/01/2025</a:t>
            </a:fld>
            <a:endParaRPr lang="es-MX"/>
          </a:p>
        </p:txBody>
      </p:sp>
      <p:sp>
        <p:nvSpPr>
          <p:cNvPr id="3" name="Marcador de pie de página 2">
            <a:extLst>
              <a:ext uri="{FF2B5EF4-FFF2-40B4-BE49-F238E27FC236}">
                <a16:creationId xmlns:a16="http://schemas.microsoft.com/office/drawing/2014/main" id="{BC3B7DA1-A5C9-ED83-F2D0-63ED104033B7}"/>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6F403F64-E80C-D687-22BA-B5488F0203BE}"/>
              </a:ext>
            </a:extLst>
          </p:cNvPr>
          <p:cNvSpPr>
            <a:spLocks noGrp="1"/>
          </p:cNvSpPr>
          <p:nvPr>
            <p:ph type="sldNum" sz="quarter" idx="12"/>
          </p:nvPr>
        </p:nvSpPr>
        <p:spPr/>
        <p:txBody>
          <a:bodyPr/>
          <a:lstStyle/>
          <a:p>
            <a:fld id="{6CFDD14D-A2F7-4C87-9D00-B8D436A5F361}" type="slidenum">
              <a:rPr lang="es-MX" smtClean="0"/>
              <a:t>‹Nº›</a:t>
            </a:fld>
            <a:endParaRPr lang="es-MX"/>
          </a:p>
        </p:txBody>
      </p:sp>
    </p:spTree>
    <p:extLst>
      <p:ext uri="{BB962C8B-B14F-4D97-AF65-F5344CB8AC3E}">
        <p14:creationId xmlns:p14="http://schemas.microsoft.com/office/powerpoint/2010/main" val="2630520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C26B06-D323-791B-44AE-628FDEBCD78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804FD41-9780-478F-4B72-7A4F8E78A0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BADC270E-F52C-4DB3-0B3C-6A072585D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EA901BA-8FC2-F17F-F98E-ECF42FB7A638}"/>
              </a:ext>
            </a:extLst>
          </p:cNvPr>
          <p:cNvSpPr>
            <a:spLocks noGrp="1"/>
          </p:cNvSpPr>
          <p:nvPr>
            <p:ph type="dt" sz="half" idx="10"/>
          </p:nvPr>
        </p:nvSpPr>
        <p:spPr/>
        <p:txBody>
          <a:bodyPr/>
          <a:lstStyle/>
          <a:p>
            <a:fld id="{06F42B97-BD87-4008-AA2C-8763AF19E7A0}" type="datetimeFigureOut">
              <a:rPr lang="es-MX" smtClean="0"/>
              <a:t>22/01/2025</a:t>
            </a:fld>
            <a:endParaRPr lang="es-MX"/>
          </a:p>
        </p:txBody>
      </p:sp>
      <p:sp>
        <p:nvSpPr>
          <p:cNvPr id="6" name="Marcador de pie de página 5">
            <a:extLst>
              <a:ext uri="{FF2B5EF4-FFF2-40B4-BE49-F238E27FC236}">
                <a16:creationId xmlns:a16="http://schemas.microsoft.com/office/drawing/2014/main" id="{4F87CE3F-9E48-8D10-1FA5-0B4A8AB3CFD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D4F66DD-1FE4-C9F7-CADC-66715871969C}"/>
              </a:ext>
            </a:extLst>
          </p:cNvPr>
          <p:cNvSpPr>
            <a:spLocks noGrp="1"/>
          </p:cNvSpPr>
          <p:nvPr>
            <p:ph type="sldNum" sz="quarter" idx="12"/>
          </p:nvPr>
        </p:nvSpPr>
        <p:spPr/>
        <p:txBody>
          <a:bodyPr/>
          <a:lstStyle/>
          <a:p>
            <a:fld id="{6CFDD14D-A2F7-4C87-9D00-B8D436A5F361}" type="slidenum">
              <a:rPr lang="es-MX" smtClean="0"/>
              <a:t>‹Nº›</a:t>
            </a:fld>
            <a:endParaRPr lang="es-MX"/>
          </a:p>
        </p:txBody>
      </p:sp>
    </p:spTree>
    <p:extLst>
      <p:ext uri="{BB962C8B-B14F-4D97-AF65-F5344CB8AC3E}">
        <p14:creationId xmlns:p14="http://schemas.microsoft.com/office/powerpoint/2010/main" val="2982019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79E2E8-808F-43B1-DA45-BC3040DB166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E3352FB8-B72B-6B45-A574-2AE1CDCA10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47BDE325-DD4E-4C79-5231-00218F5EC0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3418AD9-CA19-EE9A-4030-D98EF172A948}"/>
              </a:ext>
            </a:extLst>
          </p:cNvPr>
          <p:cNvSpPr>
            <a:spLocks noGrp="1"/>
          </p:cNvSpPr>
          <p:nvPr>
            <p:ph type="dt" sz="half" idx="10"/>
          </p:nvPr>
        </p:nvSpPr>
        <p:spPr/>
        <p:txBody>
          <a:bodyPr/>
          <a:lstStyle/>
          <a:p>
            <a:fld id="{06F42B97-BD87-4008-AA2C-8763AF19E7A0}" type="datetimeFigureOut">
              <a:rPr lang="es-MX" smtClean="0"/>
              <a:t>22/01/2025</a:t>
            </a:fld>
            <a:endParaRPr lang="es-MX"/>
          </a:p>
        </p:txBody>
      </p:sp>
      <p:sp>
        <p:nvSpPr>
          <p:cNvPr id="6" name="Marcador de pie de página 5">
            <a:extLst>
              <a:ext uri="{FF2B5EF4-FFF2-40B4-BE49-F238E27FC236}">
                <a16:creationId xmlns:a16="http://schemas.microsoft.com/office/drawing/2014/main" id="{CA89DDBD-71B6-D899-D285-AB5E413A600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1BA4330-E9A4-D672-05B3-009F310D7AD5}"/>
              </a:ext>
            </a:extLst>
          </p:cNvPr>
          <p:cNvSpPr>
            <a:spLocks noGrp="1"/>
          </p:cNvSpPr>
          <p:nvPr>
            <p:ph type="sldNum" sz="quarter" idx="12"/>
          </p:nvPr>
        </p:nvSpPr>
        <p:spPr/>
        <p:txBody>
          <a:bodyPr/>
          <a:lstStyle/>
          <a:p>
            <a:fld id="{6CFDD14D-A2F7-4C87-9D00-B8D436A5F361}" type="slidenum">
              <a:rPr lang="es-MX" smtClean="0"/>
              <a:t>‹Nº›</a:t>
            </a:fld>
            <a:endParaRPr lang="es-MX"/>
          </a:p>
        </p:txBody>
      </p:sp>
    </p:spTree>
    <p:extLst>
      <p:ext uri="{BB962C8B-B14F-4D97-AF65-F5344CB8AC3E}">
        <p14:creationId xmlns:p14="http://schemas.microsoft.com/office/powerpoint/2010/main" val="4061472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51EF576-3615-0847-A3EB-3ED563F435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E289487-36F3-5DB2-4670-26F2133486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85A825F-BBEB-5616-8E5B-4348082538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F42B97-BD87-4008-AA2C-8763AF19E7A0}" type="datetimeFigureOut">
              <a:rPr lang="es-MX" smtClean="0"/>
              <a:t>22/01/2025</a:t>
            </a:fld>
            <a:endParaRPr lang="es-MX"/>
          </a:p>
        </p:txBody>
      </p:sp>
      <p:sp>
        <p:nvSpPr>
          <p:cNvPr id="5" name="Marcador de pie de página 4">
            <a:extLst>
              <a:ext uri="{FF2B5EF4-FFF2-40B4-BE49-F238E27FC236}">
                <a16:creationId xmlns:a16="http://schemas.microsoft.com/office/drawing/2014/main" id="{058413A5-6DA2-A534-DDE2-DBA7C2C901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0D4C743F-89C1-3573-8ED6-D66AE24FEE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FDD14D-A2F7-4C87-9D00-B8D436A5F361}" type="slidenum">
              <a:rPr lang="es-MX" smtClean="0"/>
              <a:t>‹Nº›</a:t>
            </a:fld>
            <a:endParaRPr lang="es-MX"/>
          </a:p>
        </p:txBody>
      </p:sp>
    </p:spTree>
    <p:extLst>
      <p:ext uri="{BB962C8B-B14F-4D97-AF65-F5344CB8AC3E}">
        <p14:creationId xmlns:p14="http://schemas.microsoft.com/office/powerpoint/2010/main" val="3637337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6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7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7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1">
            <a:extLst>
              <a:ext uri="{FF2B5EF4-FFF2-40B4-BE49-F238E27FC236}">
                <a16:creationId xmlns:a16="http://schemas.microsoft.com/office/drawing/2014/main" id="{0254EC4E-4E0E-A611-0F81-C9FBCCDC5158}"/>
              </a:ext>
            </a:extLst>
          </p:cNvPr>
          <p:cNvSpPr txBox="1">
            <a:spLocks/>
          </p:cNvSpPr>
          <p:nvPr/>
        </p:nvSpPr>
        <p:spPr>
          <a:xfrm>
            <a:off x="1371599" y="294538"/>
            <a:ext cx="9895951" cy="1033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000" kern="1200" dirty="0">
                <a:solidFill>
                  <a:srgbClr val="FFFFFF"/>
                </a:solidFill>
                <a:latin typeface="+mj-lt"/>
                <a:ea typeface="+mj-ea"/>
                <a:cs typeface="+mj-cs"/>
              </a:rPr>
              <a:t>Historia del </a:t>
            </a:r>
            <a:r>
              <a:rPr lang="en-US" sz="4000" kern="1200" dirty="0" err="1">
                <a:solidFill>
                  <a:srgbClr val="FFFFFF"/>
                </a:solidFill>
                <a:latin typeface="+mj-lt"/>
                <a:ea typeface="+mj-ea"/>
                <a:cs typeface="+mj-cs"/>
              </a:rPr>
              <a:t>Taewkwondo</a:t>
            </a:r>
            <a:endParaRPr lang="en-US" sz="4000" kern="1200" dirty="0">
              <a:solidFill>
                <a:srgbClr val="FFFFFF"/>
              </a:solidFill>
              <a:latin typeface="+mj-lt"/>
              <a:ea typeface="+mj-ea"/>
              <a:cs typeface="+mj-cs"/>
            </a:endParaRPr>
          </a:p>
        </p:txBody>
      </p:sp>
      <p:sp>
        <p:nvSpPr>
          <p:cNvPr id="3" name="CuadroTexto 2">
            <a:extLst>
              <a:ext uri="{FF2B5EF4-FFF2-40B4-BE49-F238E27FC236}">
                <a16:creationId xmlns:a16="http://schemas.microsoft.com/office/drawing/2014/main" id="{A3394B35-3383-4E23-D58A-E18EBA095DF8}"/>
              </a:ext>
            </a:extLst>
          </p:cNvPr>
          <p:cNvSpPr txBox="1"/>
          <p:nvPr/>
        </p:nvSpPr>
        <p:spPr>
          <a:xfrm>
            <a:off x="718453" y="1931621"/>
            <a:ext cx="9724031" cy="1980644"/>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s-ES" sz="2200" b="1" i="0" dirty="0"/>
              <a:t>Taekwondo es un arte marcial de origen coreano que combina técnicas de combate y defensa personal. Su nombre puede desglosarse de la siguiente manera: "Tae" (pies), "Kwon" (manos) y "Do" (camino). Aunque sus raíces se encuentran en las artes marciales tradicionales de Corea, como el </a:t>
            </a:r>
            <a:r>
              <a:rPr lang="es-ES" sz="2200" b="1" i="0" dirty="0" err="1"/>
              <a:t>Taekkyon</a:t>
            </a:r>
            <a:r>
              <a:rPr lang="es-ES" sz="2200" b="1" i="0" dirty="0"/>
              <a:t> y el </a:t>
            </a:r>
            <a:r>
              <a:rPr lang="es-ES" sz="2200" b="1" i="0" dirty="0" err="1"/>
              <a:t>Hwa</a:t>
            </a:r>
            <a:r>
              <a:rPr lang="es-ES" sz="2200" b="1" i="0" dirty="0"/>
              <a:t> </a:t>
            </a:r>
            <a:r>
              <a:rPr lang="es-ES" sz="2200" b="1" i="0" dirty="0" err="1"/>
              <a:t>Rang</a:t>
            </a:r>
            <a:r>
              <a:rPr lang="es-ES" sz="2200" b="1" i="0" dirty="0"/>
              <a:t> Do, el Taekwondo moderno se consolidó en la década de 1950.</a:t>
            </a:r>
            <a:endParaRPr lang="en-US" sz="2200" dirty="0"/>
          </a:p>
          <a:p>
            <a:pPr indent="-228600">
              <a:lnSpc>
                <a:spcPct val="90000"/>
              </a:lnSpc>
              <a:spcAft>
                <a:spcPts val="600"/>
              </a:spcAft>
              <a:buFont typeface="Arial" panose="020B0604020202020204" pitchFamily="34" charset="0"/>
              <a:buChar char="•"/>
            </a:pPr>
            <a:endParaRPr lang="en-US" sz="2400" b="1" i="0" dirty="0">
              <a:effectLst/>
            </a:endParaRPr>
          </a:p>
        </p:txBody>
      </p:sp>
      <p:sp>
        <p:nvSpPr>
          <p:cNvPr id="5" name="CuadroTexto 4">
            <a:extLst>
              <a:ext uri="{FF2B5EF4-FFF2-40B4-BE49-F238E27FC236}">
                <a16:creationId xmlns:a16="http://schemas.microsoft.com/office/drawing/2014/main" id="{99FAA1F8-CB3B-E7BB-DB5D-B1FF5F07C097}"/>
              </a:ext>
            </a:extLst>
          </p:cNvPr>
          <p:cNvSpPr txBox="1"/>
          <p:nvPr/>
        </p:nvSpPr>
        <p:spPr>
          <a:xfrm>
            <a:off x="718453" y="4181490"/>
            <a:ext cx="9724031" cy="2582370"/>
          </a:xfrm>
          <a:prstGeom prst="rect">
            <a:avLst/>
          </a:prstGeom>
        </p:spPr>
        <p:txBody>
          <a:bodyPr vert="horz" lIns="91440" tIns="45720" rIns="91440" bIns="45720" rtlCol="0" anchor="ctr">
            <a:noAutofit/>
          </a:bodyPr>
          <a:lstStyle/>
          <a:p>
            <a:pPr lvl="0">
              <a:lnSpc>
                <a:spcPct val="100000"/>
              </a:lnSpc>
            </a:pPr>
            <a:r>
              <a:rPr lang="es-ES" sz="2200" b="1" i="0" dirty="0"/>
              <a:t>Durante la ocupación japonesa de Corea (1910-1945), las artes marciales tradicionales coreanas fueron suprimidas. Sin embargo, después de la liberación de Corea, varios maestros comenzaron a revitalizar y unificar las diferentes técnicas para crear lo que hoy conocemos como Taekwondo. En 1955, el General Choi Hong Hi es ampliamente reconocido por la formalización del Taekwondo, combinando técnicas nativas con influencias del karate japonés.</a:t>
            </a:r>
            <a:endParaRPr lang="en-US" sz="2200" dirty="0"/>
          </a:p>
          <a:p>
            <a:pPr indent="-228600">
              <a:lnSpc>
                <a:spcPct val="90000"/>
              </a:lnSpc>
              <a:spcAft>
                <a:spcPts val="600"/>
              </a:spcAft>
              <a:buFont typeface="Arial" panose="020B0604020202020204" pitchFamily="34" charset="0"/>
              <a:buChar char="•"/>
            </a:pPr>
            <a:endParaRPr lang="en-US" sz="2400" b="1" i="0" dirty="0">
              <a:effectLst/>
            </a:endParaRPr>
          </a:p>
        </p:txBody>
      </p:sp>
    </p:spTree>
    <p:extLst>
      <p:ext uri="{BB962C8B-B14F-4D97-AF65-F5344CB8AC3E}">
        <p14:creationId xmlns:p14="http://schemas.microsoft.com/office/powerpoint/2010/main" val="1912168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145200-668D-FE4E-8C1A-FBC21406F0CA}"/>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1">
            <a:extLst>
              <a:ext uri="{FF2B5EF4-FFF2-40B4-BE49-F238E27FC236}">
                <a16:creationId xmlns:a16="http://schemas.microsoft.com/office/drawing/2014/main" id="{704CFDBE-F923-808E-DDBF-BEA8C775FDE3}"/>
              </a:ext>
            </a:extLst>
          </p:cNvPr>
          <p:cNvSpPr txBox="1">
            <a:spLocks/>
          </p:cNvSpPr>
          <p:nvPr/>
        </p:nvSpPr>
        <p:spPr>
          <a:xfrm>
            <a:off x="1371599" y="294538"/>
            <a:ext cx="9895951" cy="1033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kern="1200" dirty="0">
                <a:solidFill>
                  <a:srgbClr val="FFFFFF"/>
                </a:solidFill>
                <a:latin typeface="+mj-lt"/>
                <a:ea typeface="+mj-ea"/>
                <a:cs typeface="+mj-cs"/>
              </a:rPr>
              <a:t>Historia del </a:t>
            </a:r>
            <a:r>
              <a:rPr lang="en-US" sz="4000" kern="1200">
                <a:solidFill>
                  <a:srgbClr val="FFFFFF"/>
                </a:solidFill>
                <a:latin typeface="+mj-lt"/>
                <a:ea typeface="+mj-ea"/>
                <a:cs typeface="+mj-cs"/>
              </a:rPr>
              <a:t>Taewkwondo</a:t>
            </a:r>
          </a:p>
        </p:txBody>
      </p:sp>
      <p:sp>
        <p:nvSpPr>
          <p:cNvPr id="6" name="CuadroTexto 5">
            <a:extLst>
              <a:ext uri="{FF2B5EF4-FFF2-40B4-BE49-F238E27FC236}">
                <a16:creationId xmlns:a16="http://schemas.microsoft.com/office/drawing/2014/main" id="{20D93174-CCAE-633C-45E7-A3C635D62FA5}"/>
              </a:ext>
            </a:extLst>
          </p:cNvPr>
          <p:cNvSpPr txBox="1"/>
          <p:nvPr/>
        </p:nvSpPr>
        <p:spPr>
          <a:xfrm>
            <a:off x="577778" y="1992525"/>
            <a:ext cx="9724031" cy="2086655"/>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2200" b="1" i="0" dirty="0">
                <a:effectLst/>
              </a:rPr>
              <a:t>El Taekwondo se </a:t>
            </a:r>
            <a:r>
              <a:rPr lang="en-US" sz="2200" b="1" i="0" dirty="0" err="1">
                <a:effectLst/>
              </a:rPr>
              <a:t>destaca</a:t>
            </a:r>
            <a:r>
              <a:rPr lang="en-US" sz="2200" b="1" i="0" dirty="0">
                <a:effectLst/>
              </a:rPr>
              <a:t> </a:t>
            </a:r>
            <a:r>
              <a:rPr lang="en-US" sz="2200" b="1" i="0" dirty="0" err="1">
                <a:effectLst/>
              </a:rPr>
              <a:t>por</a:t>
            </a:r>
            <a:r>
              <a:rPr lang="en-US" sz="2200" b="1" i="0" dirty="0">
                <a:effectLst/>
              </a:rPr>
              <a:t> sus </a:t>
            </a:r>
            <a:r>
              <a:rPr lang="en-US" sz="2200" b="1" i="0" dirty="0" err="1">
                <a:effectLst/>
              </a:rPr>
              <a:t>poderosas</a:t>
            </a:r>
            <a:r>
              <a:rPr lang="en-US" sz="2200" b="1" i="0" dirty="0">
                <a:effectLst/>
              </a:rPr>
              <a:t> </a:t>
            </a:r>
            <a:r>
              <a:rPr lang="en-US" sz="2200" b="1" i="0" dirty="0" err="1">
                <a:effectLst/>
              </a:rPr>
              <a:t>técnicas</a:t>
            </a:r>
            <a:r>
              <a:rPr lang="en-US" sz="2200" b="1" i="0" dirty="0">
                <a:effectLst/>
              </a:rPr>
              <a:t> de </a:t>
            </a:r>
            <a:r>
              <a:rPr lang="en-US" sz="2200" b="1" i="0" dirty="0" err="1">
                <a:effectLst/>
              </a:rPr>
              <a:t>patadas</a:t>
            </a:r>
            <a:r>
              <a:rPr lang="en-US" sz="2200" b="1" i="0" dirty="0">
                <a:effectLst/>
              </a:rPr>
              <a:t>, </a:t>
            </a:r>
            <a:r>
              <a:rPr lang="en-US" sz="2200" b="1" i="0" dirty="0" err="1">
                <a:effectLst/>
              </a:rPr>
              <a:t>su</a:t>
            </a:r>
            <a:r>
              <a:rPr lang="en-US" sz="2200" b="1" i="0" dirty="0">
                <a:effectLst/>
              </a:rPr>
              <a:t> </a:t>
            </a:r>
            <a:r>
              <a:rPr lang="en-US" sz="2200" b="1" i="0" dirty="0" err="1">
                <a:effectLst/>
              </a:rPr>
              <a:t>filosofía</a:t>
            </a:r>
            <a:r>
              <a:rPr lang="en-US" sz="2200" b="1" i="0" dirty="0">
                <a:effectLst/>
              </a:rPr>
              <a:t> </a:t>
            </a:r>
            <a:r>
              <a:rPr lang="en-US" sz="2200" b="1" i="0" dirty="0" err="1">
                <a:effectLst/>
              </a:rPr>
              <a:t>enfocada</a:t>
            </a:r>
            <a:r>
              <a:rPr lang="en-US" sz="2200" b="1" i="0" dirty="0">
                <a:effectLst/>
              </a:rPr>
              <a:t> </a:t>
            </a:r>
            <a:r>
              <a:rPr lang="en-US" sz="2200" b="1" i="0" dirty="0" err="1">
                <a:effectLst/>
              </a:rPr>
              <a:t>en</a:t>
            </a:r>
            <a:r>
              <a:rPr lang="en-US" sz="2200" b="1" i="0" dirty="0">
                <a:effectLst/>
              </a:rPr>
              <a:t> la </a:t>
            </a:r>
            <a:r>
              <a:rPr lang="en-US" sz="2200" b="1" i="0" dirty="0" err="1">
                <a:effectLst/>
              </a:rPr>
              <a:t>disciplina</a:t>
            </a:r>
            <a:r>
              <a:rPr lang="en-US" sz="2200" b="1" i="0" dirty="0">
                <a:effectLst/>
              </a:rPr>
              <a:t>, </a:t>
            </a:r>
            <a:r>
              <a:rPr lang="en-US" sz="2200" b="1" i="0" dirty="0" err="1">
                <a:effectLst/>
              </a:rPr>
              <a:t>el</a:t>
            </a:r>
            <a:r>
              <a:rPr lang="en-US" sz="2200" b="1" i="0" dirty="0">
                <a:effectLst/>
              </a:rPr>
              <a:t> </a:t>
            </a:r>
            <a:r>
              <a:rPr lang="en-US" sz="2200" b="1" i="0" dirty="0" err="1">
                <a:effectLst/>
              </a:rPr>
              <a:t>respeto</a:t>
            </a:r>
            <a:r>
              <a:rPr lang="en-US" sz="2200" b="1" i="0" dirty="0">
                <a:effectLst/>
              </a:rPr>
              <a:t> y </a:t>
            </a:r>
            <a:r>
              <a:rPr lang="en-US" sz="2200" b="1" i="0" dirty="0" err="1">
                <a:effectLst/>
              </a:rPr>
              <a:t>el</a:t>
            </a:r>
            <a:r>
              <a:rPr lang="en-US" sz="2200" b="1" i="0" dirty="0">
                <a:effectLst/>
              </a:rPr>
              <a:t> </a:t>
            </a:r>
            <a:r>
              <a:rPr lang="en-US" sz="2200" b="1" i="0" dirty="0" err="1">
                <a:effectLst/>
              </a:rPr>
              <a:t>desarrollo</a:t>
            </a:r>
            <a:r>
              <a:rPr lang="en-US" sz="2200" b="1" i="0" dirty="0">
                <a:effectLst/>
              </a:rPr>
              <a:t> personal. En 1973, se </a:t>
            </a:r>
            <a:r>
              <a:rPr lang="en-US" sz="2200" b="1" i="0" dirty="0" err="1">
                <a:effectLst/>
              </a:rPr>
              <a:t>fundó</a:t>
            </a:r>
            <a:r>
              <a:rPr lang="en-US" sz="2200" b="1" i="0" dirty="0">
                <a:effectLst/>
              </a:rPr>
              <a:t> la </a:t>
            </a:r>
            <a:r>
              <a:rPr lang="en-US" sz="2200" b="1" i="0" dirty="0" err="1">
                <a:effectLst/>
              </a:rPr>
              <a:t>Federación</a:t>
            </a:r>
            <a:r>
              <a:rPr lang="en-US" sz="2200" b="1" i="0" dirty="0">
                <a:effectLst/>
              </a:rPr>
              <a:t> Mundial de Taekwondo (WTF, </a:t>
            </a:r>
            <a:r>
              <a:rPr lang="en-US" sz="2200" b="1" i="0" dirty="0" err="1">
                <a:effectLst/>
              </a:rPr>
              <a:t>por</a:t>
            </a:r>
            <a:r>
              <a:rPr lang="en-US" sz="2200" b="1" i="0" dirty="0">
                <a:effectLst/>
              </a:rPr>
              <a:t> sus </a:t>
            </a:r>
            <a:r>
              <a:rPr lang="en-US" sz="2200" b="1" i="0" dirty="0" err="1">
                <a:effectLst/>
              </a:rPr>
              <a:t>siglas</a:t>
            </a:r>
            <a:r>
              <a:rPr lang="en-US" sz="2200" b="1" i="0" dirty="0">
                <a:effectLst/>
              </a:rPr>
              <a:t> </a:t>
            </a:r>
            <a:r>
              <a:rPr lang="en-US" sz="2200" b="1" i="0" dirty="0" err="1">
                <a:effectLst/>
              </a:rPr>
              <a:t>en</a:t>
            </a:r>
            <a:r>
              <a:rPr lang="en-US" sz="2200" b="1" i="0" dirty="0">
                <a:effectLst/>
              </a:rPr>
              <a:t> </a:t>
            </a:r>
            <a:r>
              <a:rPr lang="en-US" sz="2200" b="1" i="0" dirty="0" err="1">
                <a:effectLst/>
              </a:rPr>
              <a:t>inglés</a:t>
            </a:r>
            <a:r>
              <a:rPr lang="en-US" sz="2200" b="1" i="0" dirty="0">
                <a:effectLst/>
              </a:rPr>
              <a:t>), que </a:t>
            </a:r>
            <a:r>
              <a:rPr lang="en-US" sz="2200" b="1" i="0" dirty="0" err="1">
                <a:effectLst/>
              </a:rPr>
              <a:t>ahora</a:t>
            </a:r>
            <a:r>
              <a:rPr lang="en-US" sz="2200" b="1" i="0" dirty="0">
                <a:effectLst/>
              </a:rPr>
              <a:t> se </a:t>
            </a:r>
            <a:r>
              <a:rPr lang="en-US" sz="2200" b="1" i="0" dirty="0" err="1">
                <a:effectLst/>
              </a:rPr>
              <a:t>conoce</a:t>
            </a:r>
            <a:r>
              <a:rPr lang="en-US" sz="2200" b="1" i="0" dirty="0">
                <a:effectLst/>
              </a:rPr>
              <a:t> </a:t>
            </a:r>
            <a:r>
              <a:rPr lang="en-US" sz="2200" b="1" i="0" dirty="0" err="1">
                <a:effectLst/>
              </a:rPr>
              <a:t>como</a:t>
            </a:r>
            <a:r>
              <a:rPr lang="en-US" sz="2200" b="1" i="0" dirty="0">
                <a:effectLst/>
              </a:rPr>
              <a:t> World Taekwondo (WT), para </a:t>
            </a:r>
            <a:r>
              <a:rPr lang="en-US" sz="2200" b="1" i="0" dirty="0" err="1">
                <a:effectLst/>
              </a:rPr>
              <a:t>promover</a:t>
            </a:r>
            <a:r>
              <a:rPr lang="en-US" sz="2200" b="1" i="0" dirty="0">
                <a:effectLst/>
              </a:rPr>
              <a:t> y regular </a:t>
            </a:r>
            <a:r>
              <a:rPr lang="en-US" sz="2200" b="1" i="0" dirty="0" err="1">
                <a:effectLst/>
              </a:rPr>
              <a:t>este</a:t>
            </a:r>
            <a:r>
              <a:rPr lang="en-US" sz="2200" b="1" i="0" dirty="0">
                <a:effectLst/>
              </a:rPr>
              <a:t> </a:t>
            </a:r>
            <a:r>
              <a:rPr lang="en-US" sz="2200" b="1" i="0" dirty="0" err="1">
                <a:effectLst/>
              </a:rPr>
              <a:t>arte</a:t>
            </a:r>
            <a:r>
              <a:rPr lang="en-US" sz="2200" b="1" i="0" dirty="0">
                <a:effectLst/>
              </a:rPr>
              <a:t> </a:t>
            </a:r>
            <a:r>
              <a:rPr lang="en-US" sz="2200" b="1" i="0" dirty="0" err="1">
                <a:effectLst/>
              </a:rPr>
              <a:t>marcial</a:t>
            </a:r>
            <a:r>
              <a:rPr lang="en-US" sz="2200" b="1" i="0" dirty="0">
                <a:effectLst/>
              </a:rPr>
              <a:t> </a:t>
            </a:r>
            <a:r>
              <a:rPr lang="en-US" sz="2200" b="1" i="0" dirty="0" err="1">
                <a:effectLst/>
              </a:rPr>
              <a:t>en</a:t>
            </a:r>
            <a:r>
              <a:rPr lang="en-US" sz="2200" b="1" i="0" dirty="0">
                <a:effectLst/>
              </a:rPr>
              <a:t> </a:t>
            </a:r>
            <a:r>
              <a:rPr lang="en-US" sz="2200" b="1" i="0" dirty="0" err="1">
                <a:effectLst/>
              </a:rPr>
              <a:t>todo</a:t>
            </a:r>
            <a:r>
              <a:rPr lang="en-US" sz="2200" b="1" i="0" dirty="0">
                <a:effectLst/>
              </a:rPr>
              <a:t> </a:t>
            </a:r>
            <a:r>
              <a:rPr lang="en-US" sz="2200" b="1" i="0" dirty="0" err="1">
                <a:effectLst/>
              </a:rPr>
              <a:t>el</a:t>
            </a:r>
            <a:r>
              <a:rPr lang="en-US" sz="2200" b="1" i="0" dirty="0">
                <a:effectLst/>
              </a:rPr>
              <a:t> </a:t>
            </a:r>
            <a:r>
              <a:rPr lang="en-US" sz="2200" b="1" i="0" dirty="0" err="1">
                <a:effectLst/>
              </a:rPr>
              <a:t>mundo</a:t>
            </a:r>
            <a:r>
              <a:rPr lang="en-US" sz="2200" b="1" i="0" dirty="0">
                <a:effectLst/>
              </a:rPr>
              <a:t>. </a:t>
            </a:r>
            <a:r>
              <a:rPr lang="en-US" sz="2200" b="1" i="0" dirty="0" err="1">
                <a:effectLst/>
              </a:rPr>
              <a:t>Desde</a:t>
            </a:r>
            <a:r>
              <a:rPr lang="en-US" sz="2200" b="1" i="0" dirty="0">
                <a:effectLst/>
              </a:rPr>
              <a:t> </a:t>
            </a:r>
            <a:r>
              <a:rPr lang="en-US" sz="2200" b="1" i="0" dirty="0" err="1">
                <a:effectLst/>
              </a:rPr>
              <a:t>entonces</a:t>
            </a:r>
            <a:r>
              <a:rPr lang="en-US" sz="2200" b="1" i="0" dirty="0">
                <a:effectLst/>
              </a:rPr>
              <a:t>, </a:t>
            </a:r>
            <a:r>
              <a:rPr lang="en-US" sz="2200" b="1" i="0" dirty="0" err="1">
                <a:effectLst/>
              </a:rPr>
              <a:t>el</a:t>
            </a:r>
            <a:r>
              <a:rPr lang="en-US" sz="2200" b="1" i="0" dirty="0">
                <a:effectLst/>
              </a:rPr>
              <a:t> Taekwondo se ha </a:t>
            </a:r>
            <a:r>
              <a:rPr lang="en-US" sz="2200" b="1" i="0" dirty="0" err="1">
                <a:effectLst/>
              </a:rPr>
              <a:t>expandido</a:t>
            </a:r>
            <a:r>
              <a:rPr lang="en-US" sz="2200" b="1" i="0" dirty="0">
                <a:effectLst/>
              </a:rPr>
              <a:t> </a:t>
            </a:r>
            <a:r>
              <a:rPr lang="en-US" sz="2200" b="1" i="0" dirty="0" err="1">
                <a:effectLst/>
              </a:rPr>
              <a:t>globalmente</a:t>
            </a:r>
            <a:r>
              <a:rPr lang="en-US" sz="2200" b="1" i="0" dirty="0">
                <a:effectLst/>
              </a:rPr>
              <a:t> y se ha </a:t>
            </a:r>
            <a:r>
              <a:rPr lang="en-US" sz="2200" b="1" i="0" dirty="0" err="1">
                <a:effectLst/>
              </a:rPr>
              <a:t>convertido</a:t>
            </a:r>
            <a:r>
              <a:rPr lang="en-US" sz="2200" b="1" i="0" dirty="0">
                <a:effectLst/>
              </a:rPr>
              <a:t> </a:t>
            </a:r>
            <a:r>
              <a:rPr lang="en-US" sz="2200" b="1" i="0" dirty="0" err="1">
                <a:effectLst/>
              </a:rPr>
              <a:t>en</a:t>
            </a:r>
            <a:r>
              <a:rPr lang="en-US" sz="2200" b="1" i="0" dirty="0">
                <a:effectLst/>
              </a:rPr>
              <a:t> un </a:t>
            </a:r>
            <a:r>
              <a:rPr lang="en-US" sz="2200" b="1" i="0" dirty="0" err="1">
                <a:effectLst/>
              </a:rPr>
              <a:t>deporte</a:t>
            </a:r>
            <a:r>
              <a:rPr lang="en-US" sz="2200" b="1" i="0" dirty="0">
                <a:effectLst/>
              </a:rPr>
              <a:t> </a:t>
            </a:r>
            <a:r>
              <a:rPr lang="en-US" sz="2200" b="1" i="0" dirty="0" err="1">
                <a:effectLst/>
              </a:rPr>
              <a:t>olímpico</a:t>
            </a:r>
            <a:r>
              <a:rPr lang="en-US" sz="2200" b="1" i="0" dirty="0">
                <a:effectLst/>
              </a:rPr>
              <a:t> </a:t>
            </a:r>
            <a:r>
              <a:rPr lang="en-US" sz="2200" b="1" i="0" dirty="0" err="1">
                <a:effectLst/>
              </a:rPr>
              <a:t>oficial</a:t>
            </a:r>
            <a:r>
              <a:rPr lang="en-US" sz="2200" b="1" i="0" dirty="0">
                <a:effectLst/>
              </a:rPr>
              <a:t> </a:t>
            </a:r>
            <a:r>
              <a:rPr lang="en-US" sz="2200" b="1" i="0" dirty="0" err="1">
                <a:effectLst/>
              </a:rPr>
              <a:t>desde</a:t>
            </a:r>
            <a:r>
              <a:rPr lang="en-US" sz="2200" b="1" i="0" dirty="0">
                <a:effectLst/>
              </a:rPr>
              <a:t> </a:t>
            </a:r>
            <a:r>
              <a:rPr lang="en-US" sz="2200" b="1" i="0" dirty="0" err="1">
                <a:effectLst/>
              </a:rPr>
              <a:t>los</a:t>
            </a:r>
            <a:r>
              <a:rPr lang="en-US" sz="2200" b="1" i="0" dirty="0">
                <a:effectLst/>
              </a:rPr>
              <a:t> </a:t>
            </a:r>
            <a:r>
              <a:rPr lang="en-US" sz="2200" b="1" i="0" dirty="0" err="1">
                <a:effectLst/>
              </a:rPr>
              <a:t>Juegos</a:t>
            </a:r>
            <a:r>
              <a:rPr lang="en-US" sz="2200" b="1" i="0" dirty="0">
                <a:effectLst/>
              </a:rPr>
              <a:t> </a:t>
            </a:r>
            <a:r>
              <a:rPr lang="en-US" sz="2200" b="1" i="0" dirty="0" err="1">
                <a:effectLst/>
              </a:rPr>
              <a:t>Olímpicos</a:t>
            </a:r>
            <a:r>
              <a:rPr lang="en-US" sz="2200" b="1" i="0" dirty="0">
                <a:effectLst/>
              </a:rPr>
              <a:t> de </a:t>
            </a:r>
            <a:r>
              <a:rPr lang="en-US" sz="2200" b="1" i="0" dirty="0" err="1">
                <a:effectLst/>
              </a:rPr>
              <a:t>Sídney</a:t>
            </a:r>
            <a:r>
              <a:rPr lang="en-US" sz="2200" b="1" i="0" dirty="0">
                <a:effectLst/>
              </a:rPr>
              <a:t> 2000.</a:t>
            </a:r>
          </a:p>
        </p:txBody>
      </p:sp>
    </p:spTree>
    <p:extLst>
      <p:ext uri="{BB962C8B-B14F-4D97-AF65-F5344CB8AC3E}">
        <p14:creationId xmlns:p14="http://schemas.microsoft.com/office/powerpoint/2010/main" val="220288616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TotalTime>
  <Words>248</Words>
  <Application>Microsoft Office PowerPoint</Application>
  <PresentationFormat>Panorámica</PresentationFormat>
  <Paragraphs>5</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Aptos</vt:lpstr>
      <vt:lpstr>Aptos Display</vt:lpstr>
      <vt:lpstr>Arial</vt:lpstr>
      <vt:lpstr>Tema de Office</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Teresita Rendón Aburto</dc:creator>
  <cp:lastModifiedBy>Teresita Rendón Aburto</cp:lastModifiedBy>
  <cp:revision>6</cp:revision>
  <dcterms:created xsi:type="dcterms:W3CDTF">2025-01-22T23:27:58Z</dcterms:created>
  <dcterms:modified xsi:type="dcterms:W3CDTF">2025-01-23T00:10:01Z</dcterms:modified>
</cp:coreProperties>
</file>