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3600" y="7822359"/>
            <a:ext cx="2435895" cy="974358"/>
          </a:xfrm>
          <a:custGeom>
            <a:avLst/>
            <a:gdLst/>
            <a:ahLst/>
            <a:cxnLst/>
            <a:rect r="r" b="b" t="t" l="l"/>
            <a:pathLst>
              <a:path h="974358" w="2435895">
                <a:moveTo>
                  <a:pt x="0" y="0"/>
                </a:moveTo>
                <a:lnTo>
                  <a:pt x="2435895" y="0"/>
                </a:lnTo>
                <a:lnTo>
                  <a:pt x="2435895" y="974358"/>
                </a:lnTo>
                <a:lnTo>
                  <a:pt x="0" y="974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48252" y="4329824"/>
            <a:ext cx="12591496" cy="168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VALIDANDO FORMULÁRIOS COM JS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085958" y="3480963"/>
            <a:ext cx="3571509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DESAFIO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00338" y="5325373"/>
            <a:ext cx="12687325" cy="135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3"/>
              </a:lnSpc>
            </a:pPr>
            <a:r>
              <a:rPr lang="en-US" sz="4093">
                <a:solidFill>
                  <a:srgbClr val="000000"/>
                </a:solidFill>
                <a:latin typeface="Clear Sans Light"/>
              </a:rPr>
              <a:t>Utilizando a interface que o professor criou, valide os dados do formulário utilizando a API do HTML5.</a:t>
            </a:r>
          </a:p>
        </p:txBody>
      </p:sp>
      <p:sp>
        <p:nvSpPr>
          <p:cNvPr name="AutoShape 8" id="8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93273" y="3914775"/>
            <a:ext cx="6044226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TÓPICOS DA AULA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28136" y="1948815"/>
            <a:ext cx="8000343" cy="60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O que é validação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Onde acontece a validação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Porque validar os formulários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Validação no front-end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Regex</a:t>
            </a:r>
          </a:p>
          <a:p>
            <a:pPr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Utilizando o JS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5555" t="0" r="5555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29534" y="3622546"/>
            <a:ext cx="5532090" cy="5281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87"/>
              </a:lnSpc>
              <a:spcBef>
                <a:spcPct val="0"/>
              </a:spcBef>
            </a:pPr>
            <a:r>
              <a:rPr lang="en-US" sz="3124">
                <a:solidFill>
                  <a:srgbClr val="000000"/>
                </a:solidFill>
                <a:latin typeface="Clear Sans Thin"/>
              </a:rPr>
              <a:t>A validação de formulários é um processo essencial no desenvolvimento web. Com ela, garantimos que as informações que o usuário está enviando sigam as regras que definimos. Dessa forma, podemos ter mais confiabilidade e segurança nas informações inseridas.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7634" y="1755646"/>
            <a:ext cx="5532090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O QUE É VALIDAÇÃO?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52450" y="2030457"/>
            <a:ext cx="1228617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48">
                <a:solidFill>
                  <a:srgbClr val="000000"/>
                </a:solidFill>
                <a:latin typeface="Anonymous Pro Bold"/>
              </a:rPr>
              <a:t>ONDE ACONTECE A VALIDAÇÃO?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9237" y="3595999"/>
            <a:ext cx="9772596" cy="503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800">
                <a:solidFill>
                  <a:srgbClr val="000000"/>
                </a:solidFill>
                <a:latin typeface="Clear Sans Thin"/>
              </a:rPr>
              <a:t>A validação dos dados inseridos em um formulário é um processo de duas camadas. Ele deve acontecer tanto no front-end (interface) quanto no back-end (servidor). Dessa forma conseguimos garantir que os dados vão ser compatíveis com o que desejamos.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65672" y="1019175"/>
            <a:ext cx="12756656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48">
                <a:solidFill>
                  <a:srgbClr val="000000"/>
                </a:solidFill>
                <a:latin typeface="Anonymous Pro Bold"/>
              </a:rPr>
              <a:t>POR QUE VALIDAR FORMULÁRIOS?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84722" y="3360732"/>
            <a:ext cx="12756656" cy="545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"/>
              </a:rPr>
              <a:t>Como vimos anteriormente, a validação ocorre em dois momentos: primeiro, quando o usuário insere os dados no lado do cliente (front-end), e depois quando esses dados são enviados para o servidor. Isso ocorre porque a validação pelo lado do cliente pode ser contornada por usuários mal-intencionados. Por esse motivo, também validamos esses dados no servidor. A validação no lado do cliente é principalmente para orientar o usuário sobre como esses dados devem ser enviados, pois sem ela, o usuário não tem como saber se os dados que está enviando são válidos ou não.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0370" t="0" r="20370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29534" y="3613021"/>
            <a:ext cx="6238841" cy="545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7"/>
              </a:lnSpc>
            </a:pPr>
            <a:r>
              <a:rPr lang="en-US" sz="3224">
                <a:solidFill>
                  <a:srgbClr val="000000"/>
                </a:solidFill>
                <a:latin typeface="Clear Sans Thin"/>
              </a:rPr>
              <a:t>A validação no front-end pode acontecer de duas formas:</a:t>
            </a:r>
          </a:p>
          <a:p>
            <a:pPr algn="just">
              <a:lnSpc>
                <a:spcPts val="4837"/>
              </a:lnSpc>
            </a:pPr>
          </a:p>
          <a:p>
            <a:pPr algn="just" marL="696273" indent="-348136" lvl="1">
              <a:lnSpc>
                <a:spcPts val="4837"/>
              </a:lnSpc>
              <a:buFont typeface="Arial"/>
              <a:buChar char="•"/>
            </a:pPr>
            <a:r>
              <a:rPr lang="en-US" sz="3224">
                <a:solidFill>
                  <a:srgbClr val="000000"/>
                </a:solidFill>
                <a:latin typeface="Clear Sans Thin"/>
              </a:rPr>
              <a:t>Através da API de validações do HTML5. Junto aos atributos de validação como </a:t>
            </a:r>
            <a:r>
              <a:rPr lang="en-US" sz="3224">
                <a:solidFill>
                  <a:srgbClr val="000000"/>
                </a:solidFill>
                <a:latin typeface="Clear Sans Bold"/>
              </a:rPr>
              <a:t>required, length e pattern</a:t>
            </a:r>
            <a:r>
              <a:rPr lang="en-US" sz="3224">
                <a:solidFill>
                  <a:srgbClr val="000000"/>
                </a:solidFill>
                <a:latin typeface="Clear Sans Thin"/>
              </a:rPr>
              <a:t>.</a:t>
            </a:r>
          </a:p>
          <a:p>
            <a:pPr algn="just">
              <a:lnSpc>
                <a:spcPts val="4837"/>
              </a:lnSpc>
            </a:pPr>
          </a:p>
          <a:p>
            <a:pPr algn="just" marL="696273" indent="-348136" lvl="1">
              <a:lnSpc>
                <a:spcPts val="4837"/>
              </a:lnSpc>
              <a:spcBef>
                <a:spcPct val="0"/>
              </a:spcBef>
              <a:buFont typeface="Arial"/>
              <a:buChar char="•"/>
            </a:pPr>
            <a:r>
              <a:rPr lang="en-US" sz="3224">
                <a:solidFill>
                  <a:srgbClr val="000000"/>
                </a:solidFill>
                <a:latin typeface="Clear Sans Thin"/>
              </a:rPr>
              <a:t>Diretamente através do JS.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9534" y="1755646"/>
            <a:ext cx="5532090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VALIDAÇÃO NO FRONT-END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30071" y="653086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30113" y="1019175"/>
            <a:ext cx="1062777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48">
                <a:solidFill>
                  <a:srgbClr val="000000"/>
                </a:solidFill>
                <a:latin typeface="Anonymous Pro Bold"/>
              </a:rPr>
              <a:t>API DE VALIDAÇÃO HTML5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4442" y="2258843"/>
            <a:ext cx="13099116" cy="728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Thin"/>
              </a:rPr>
              <a:t>O HTML5 nos traz algumas formas de validar formulários diretamente no nosso código html.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Atributos: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required: </a:t>
            </a:r>
            <a:r>
              <a:rPr lang="en-US" sz="3200">
                <a:solidFill>
                  <a:srgbClr val="000000"/>
                </a:solidFill>
                <a:latin typeface="Clear Sans"/>
              </a:rPr>
              <a:t>Deixa o preenchimento daquele campo como obrigatório.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minlength</a:t>
            </a:r>
            <a:r>
              <a:rPr lang="en-US" sz="3200">
                <a:solidFill>
                  <a:srgbClr val="000000"/>
                </a:solidFill>
                <a:latin typeface="Clear Sans"/>
              </a:rPr>
              <a:t>: Faz com que o campo tenha uma quantidade mínima de caracteres.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maxlength</a:t>
            </a:r>
            <a:r>
              <a:rPr lang="en-US" sz="3200">
                <a:solidFill>
                  <a:srgbClr val="000000"/>
                </a:solidFill>
                <a:latin typeface="Clear Sans"/>
              </a:rPr>
              <a:t>: Define uma quantidade máxima de caracteres para aquele campo.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pattern</a:t>
            </a:r>
            <a:r>
              <a:rPr lang="en-US" sz="3200">
                <a:solidFill>
                  <a:srgbClr val="000000"/>
                </a:solidFill>
                <a:latin typeface="Clear Sans"/>
              </a:rPr>
              <a:t>: Define um padrão que deve ser seguido, utilizando um Regex para definir esse padrão.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30113" y="1482769"/>
            <a:ext cx="1062777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 spc="417">
                <a:solidFill>
                  <a:srgbClr val="000000"/>
                </a:solidFill>
                <a:latin typeface="Anonymous Pro Bold"/>
              </a:rPr>
              <a:t>REGEX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60184" y="3186690"/>
            <a:ext cx="9946572" cy="606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"/>
              </a:rPr>
              <a:t>Regex, ou expressões regulares são uma sequência de caracteres que vão definir um padrão de busca em um texto, fazendo com que um texto só seja considerado caso siga aquele padrão.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"/>
              </a:rPr>
              <a:t>Podemos aprender um pouco mais sobre regex através do site: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 Bold"/>
              </a:rPr>
              <a:t>https://regexr.com</a:t>
            </a:r>
          </a:p>
          <a:p>
            <a:pPr algn="just">
              <a:lnSpc>
                <a:spcPts val="4800"/>
              </a:lnSpc>
            </a:pP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"/>
              </a:rPr>
              <a:t>Ele nos permite testar os regex que criarmos.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30113" y="1581619"/>
            <a:ext cx="10627774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48">
                <a:solidFill>
                  <a:srgbClr val="000000"/>
                </a:solidFill>
                <a:latin typeface="Anonymous Pro Bold"/>
              </a:rPr>
              <a:t>UTILIZANDO JS PARA VALIDAR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60184" y="3845726"/>
            <a:ext cx="9946572" cy="485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"/>
              </a:rPr>
              <a:t>Também conseguimos validar os dados utilizando JS puro. Para isso vamos precisar verificar o valor de cada input na hora em que o usuário clicar para enviar aquele formulário.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Clear Sans"/>
              </a:rPr>
              <a:t>Utilizando o JavaScript conseguimos ter um pouco mais de liberdade na hora de verificar esses dados, pois podemos manipular eles como quisermos. Podendo até criar máscaras para aquele dado.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DAFqa0126w8</dc:identifier>
  <dcterms:modified xsi:type="dcterms:W3CDTF">2011-08-01T06:04:30Z</dcterms:modified>
  <cp:revision>1</cp:revision>
  <dc:title>JavaScript Descomplicado 2</dc:title>
</cp:coreProperties>
</file>