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3426-BED1-45C0-90AB-66361F1361A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764F21F-F42D-48F0-9DA9-FEE9FBA40A7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23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3426-BED1-45C0-90AB-66361F1361A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F21F-F42D-48F0-9DA9-FEE9FBA40A7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1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3426-BED1-45C0-90AB-66361F1361A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F21F-F42D-48F0-9DA9-FEE9FBA40A7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81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3426-BED1-45C0-90AB-66361F1361A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F21F-F42D-48F0-9DA9-FEE9FBA40A7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83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3426-BED1-45C0-90AB-66361F1361A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F21F-F42D-48F0-9DA9-FEE9FBA40A7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07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3426-BED1-45C0-90AB-66361F1361A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F21F-F42D-48F0-9DA9-FEE9FBA40A7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0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3426-BED1-45C0-90AB-66361F1361A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F21F-F42D-48F0-9DA9-FEE9FBA40A7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96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3426-BED1-45C0-90AB-66361F1361A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F21F-F42D-48F0-9DA9-FEE9FBA40A74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30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3426-BED1-45C0-90AB-66361F1361A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F21F-F42D-48F0-9DA9-FEE9FBA40A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91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3426-BED1-45C0-90AB-66361F1361A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F21F-F42D-48F0-9DA9-FEE9FBA40A7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24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0FF3426-BED1-45C0-90AB-66361F1361A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F21F-F42D-48F0-9DA9-FEE9FBA40A74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4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F3426-BED1-45C0-90AB-66361F1361A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764F21F-F42D-48F0-9DA9-FEE9FBA40A7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90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AA009-815F-4AC5-B1BA-9C2A54CD8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908" y="2725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u="sng" dirty="0"/>
              <a:t>Assinatura e Certificado Digital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B985CD-56DD-407C-925A-9FD3E2BBF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43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1D02C-3F1E-40F1-AE08-7CD8673B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3049025" y="197556"/>
            <a:ext cx="387276" cy="365281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8A0279-3441-4B2F-8C5C-684068980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897398"/>
            <a:ext cx="9603275" cy="3450613"/>
          </a:xfrm>
        </p:spPr>
        <p:txBody>
          <a:bodyPr/>
          <a:lstStyle/>
          <a:p>
            <a:r>
              <a:rPr lang="pt-BR" sz="2400" b="1" dirty="0"/>
              <a:t>Assinatura digital e certificado digital são dois conceitos fundamentais no mundo da segurança da informação, especialmente quando se trata de autenticação e integridade de documentos eletrônicos. Aqui vai uma explicação clara e direta sobre cada um: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174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2DB80-81AB-40B9-901A-C282C572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Assinatura Digital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049444-94CC-4391-A253-8EA0B2B0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373" y="2022438"/>
            <a:ext cx="10327340" cy="3443907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É o equivalente eletrônico da assinatura manuscrita, mas com muito mais segurança.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O que é:</a:t>
            </a:r>
            <a:r>
              <a:rPr lang="pt-BR" dirty="0"/>
              <a:t> Uma forma de garantir que um documento eletrônico não foi alterado após ter sido assinado e que a pessoa que assinou é realmente quem diz 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Como funciona:</a:t>
            </a:r>
            <a:r>
              <a:rPr lang="pt-BR" dirty="0"/>
              <a:t> Usa criptografia (geralmente de chave pública/privada). O autor assina um documento com sua </a:t>
            </a:r>
            <a:r>
              <a:rPr lang="pt-BR" b="1" dirty="0"/>
              <a:t>chave privada</a:t>
            </a:r>
            <a:r>
              <a:rPr lang="pt-BR" dirty="0"/>
              <a:t>, e qualquer um pode verificar essa assinatura usando a </a:t>
            </a:r>
            <a:r>
              <a:rPr lang="pt-BR" b="1" dirty="0"/>
              <a:t>chave pública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Garantias: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Autenticidade</a:t>
            </a:r>
            <a:r>
              <a:rPr lang="pt-BR" dirty="0"/>
              <a:t> (confirma quem assinou),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Integridade</a:t>
            </a:r>
            <a:r>
              <a:rPr lang="pt-BR" dirty="0"/>
              <a:t> (confirma que o conteúdo não foi alterado),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Não-repúdio</a:t>
            </a:r>
            <a:r>
              <a:rPr lang="pt-BR" dirty="0"/>
              <a:t> (o autor não pode negar que assinou).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222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E38EF-4730-4B18-9376-56491128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2293B-5809-4B2A-9F4B-A40C43A6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Você usa uma </a:t>
            </a:r>
            <a:r>
              <a:rPr lang="pt-BR" b="1" dirty="0"/>
              <a:t>assinatura digital</a:t>
            </a:r>
            <a:r>
              <a:rPr lang="pt-BR" dirty="0"/>
              <a:t> sempre que precisa assinar documentos com validade jurídica sem papel.</a:t>
            </a:r>
          </a:p>
          <a:p>
            <a:r>
              <a:rPr lang="pt-BR" b="1" dirty="0"/>
              <a:t>Situações comuns: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Assinar </a:t>
            </a:r>
            <a:r>
              <a:rPr lang="pt-BR" b="1" dirty="0"/>
              <a:t>contratos</a:t>
            </a:r>
            <a:r>
              <a:rPr lang="pt-BR" dirty="0"/>
              <a:t> (trabalho, aluguel, prestação de serviços)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Enviar </a:t>
            </a:r>
            <a:r>
              <a:rPr lang="pt-BR" b="1" dirty="0"/>
              <a:t>notas fiscais eletrônicas (NF-e)</a:t>
            </a:r>
            <a:r>
              <a:rPr lang="pt-BR" dirty="0"/>
              <a:t> e </a:t>
            </a:r>
            <a:r>
              <a:rPr lang="pt-BR" b="1" dirty="0"/>
              <a:t>documentos fiscais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Protocolar </a:t>
            </a:r>
            <a:r>
              <a:rPr lang="pt-BR" b="1" dirty="0"/>
              <a:t>petições jurídicas</a:t>
            </a:r>
            <a:r>
              <a:rPr lang="pt-BR" dirty="0"/>
              <a:t> no sistema dos tribunais (advogados)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Validar e enviar </a:t>
            </a:r>
            <a:r>
              <a:rPr lang="pt-BR" b="1" dirty="0"/>
              <a:t>declarações à Receita Federal</a:t>
            </a:r>
            <a:r>
              <a:rPr lang="pt-BR" dirty="0"/>
              <a:t> (como o Imposto de Renda)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Assinar </a:t>
            </a:r>
            <a:r>
              <a:rPr lang="pt-BR" b="1" dirty="0"/>
              <a:t>laudos médicos</a:t>
            </a:r>
            <a:r>
              <a:rPr lang="pt-BR" dirty="0"/>
              <a:t> (no caso de profissionais da saúde)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066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142C8-942C-42F1-A5F7-82C381E1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Certificado Digital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03A537-3FE3-42EC-B2DB-72B2EBCC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Certificado Digital</a:t>
            </a:r>
          </a:p>
          <a:p>
            <a:r>
              <a:rPr lang="pt-BR" dirty="0"/>
              <a:t>É como uma identidade digital, emitida por uma autoridade certificadora (AC), usada para criar assinaturas digitais.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O que é:</a:t>
            </a:r>
            <a:r>
              <a:rPr lang="pt-BR" dirty="0"/>
              <a:t> Um arquivo eletrônico que associa a identidade de uma pessoa (física ou jurídica) a uma chave pública.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Quem emite:</a:t>
            </a:r>
            <a:r>
              <a:rPr lang="pt-BR" dirty="0"/>
              <a:t> Uma </a:t>
            </a:r>
            <a:r>
              <a:rPr lang="pt-BR" b="1" dirty="0"/>
              <a:t>Autoridade Certificadora (AC)</a:t>
            </a:r>
            <a:r>
              <a:rPr lang="pt-BR" dirty="0"/>
              <a:t> confiável, como a ICP-Brasil.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O que contém: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Nome do titular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Chave pública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Validade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Dados da AC emissora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320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F2366-3D8B-45F4-B21B-DFD731B6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DC5627-CEF2-4FE8-A831-4AEC8710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Você precisa do </a:t>
            </a:r>
            <a:r>
              <a:rPr lang="pt-BR" b="1" dirty="0"/>
              <a:t>certificado digital</a:t>
            </a:r>
            <a:r>
              <a:rPr lang="pt-BR" dirty="0"/>
              <a:t> para </a:t>
            </a:r>
            <a:r>
              <a:rPr lang="pt-BR" b="1" dirty="0"/>
              <a:t>criar</a:t>
            </a:r>
            <a:r>
              <a:rPr lang="pt-BR" dirty="0"/>
              <a:t> uma assinatura digital válida, ou seja, ele é o “meio” para assinar documentos.</a:t>
            </a:r>
          </a:p>
          <a:p>
            <a:r>
              <a:rPr lang="pt-BR" b="1" dirty="0"/>
              <a:t>Você vai precisar de um certificado digital quando: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É </a:t>
            </a:r>
            <a:r>
              <a:rPr lang="pt-BR" b="1" dirty="0"/>
              <a:t>obrigado por lei</a:t>
            </a:r>
            <a:r>
              <a:rPr lang="pt-BR" dirty="0"/>
              <a:t>, como: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Empresas que emitem NF-e (nota fiscal eletrônica)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Escritórios contábeis ou advogados que lidam com e-Social ou e-Processos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Profissionais da saúde que usam prontuário eletrônico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Quer </a:t>
            </a:r>
            <a:r>
              <a:rPr lang="pt-BR" b="1" dirty="0"/>
              <a:t>agilidade e segurança</a:t>
            </a:r>
            <a:r>
              <a:rPr lang="pt-BR" dirty="0"/>
              <a:t> sem depender de papel ou cartório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Deseja </a:t>
            </a:r>
            <a:r>
              <a:rPr lang="pt-BR" b="1" dirty="0"/>
              <a:t>acesso a sistemas do governo</a:t>
            </a:r>
            <a:r>
              <a:rPr lang="pt-BR" dirty="0"/>
              <a:t>, como </a:t>
            </a:r>
            <a:r>
              <a:rPr lang="pt-BR" dirty="0" err="1"/>
              <a:t>e-CAC</a:t>
            </a:r>
            <a:r>
              <a:rPr lang="pt-BR" dirty="0"/>
              <a:t>, Conecte SUS, </a:t>
            </a:r>
            <a:r>
              <a:rPr lang="pt-BR" dirty="0" err="1"/>
              <a:t>eSocial</a:t>
            </a:r>
            <a:r>
              <a:rPr lang="pt-BR" dirty="0"/>
              <a:t>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52237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404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Galeria</vt:lpstr>
      <vt:lpstr>Assinatura e Certificado Digital</vt:lpstr>
      <vt:lpstr>Apresentação do PowerPoint</vt:lpstr>
      <vt:lpstr>Assinatura Digital</vt:lpstr>
      <vt:lpstr>COMO USAR?</vt:lpstr>
      <vt:lpstr>Certificado Digital</vt:lpstr>
      <vt:lpstr>COMO USAR?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Assinatura e Certificado Digital</dc:title>
  <dc:creator>Laboratório</dc:creator>
  <cp:lastModifiedBy>Laboratório</cp:lastModifiedBy>
  <cp:revision>1</cp:revision>
  <dcterms:created xsi:type="dcterms:W3CDTF">2025-05-23T22:04:46Z</dcterms:created>
  <dcterms:modified xsi:type="dcterms:W3CDTF">2025-05-23T22:08:39Z</dcterms:modified>
</cp:coreProperties>
</file>