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0789" y="2161195"/>
            <a:ext cx="8825658" cy="1630528"/>
          </a:xfrm>
        </p:spPr>
        <p:txBody>
          <a:bodyPr/>
          <a:lstStyle/>
          <a:p>
            <a:r>
              <a:rPr lang="es-E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Matemáticas discretas</a:t>
            </a:r>
            <a:endParaRPr lang="es-ES_tradnl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324952" y="3921501"/>
            <a:ext cx="692802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Carrera: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Tecnologías de la Información y 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Comunicación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Alumno: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José Eduardo Esparza 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Díaz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Maestro: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Lic. Eduardo Gallegos Flores </a:t>
            </a:r>
          </a:p>
          <a:p>
            <a:endParaRPr lang="es-E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94" y="227060"/>
            <a:ext cx="4569032" cy="2205475"/>
          </a:xfrm>
          <a:prstGeom prst="rect">
            <a:avLst/>
          </a:prstGeom>
        </p:spPr>
      </p:pic>
      <p:pic>
        <p:nvPicPr>
          <p:cNvPr id="6" name="image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27325" y="227062"/>
            <a:ext cx="4285855" cy="22054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15774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5130" y="512876"/>
            <a:ext cx="9404723" cy="1400530"/>
          </a:xfrm>
        </p:spPr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¿Que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son las matemáticas discretas?</a:t>
            </a:r>
            <a:endParaRPr 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812286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Las matemáticas discretas corresponden a un área de la matemática que se encarga de estudiar el conjunto de los números naturales; es decir, el conjunto de números finitos e infinitos contables donde los elementos pueden ser contados por separado, uno por uno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esos conjuntos se les conoce como conjuntos discretos; un ejemplo de estos conjuntos son los números enteros, los grafos o expresiones lógicas, y son aplicados en diferentes campos de la ciencia, principalmente en la informática o computación.</a:t>
            </a:r>
            <a:endParaRPr 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3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5201" y="428655"/>
            <a:ext cx="9404723" cy="1400530"/>
          </a:xfrm>
        </p:spPr>
        <p:txBody>
          <a:bodyPr/>
          <a:lstStyle/>
          <a:p>
            <a:r>
              <a:rPr lang="es-MX" sz="3200" b="1" dirty="0"/>
              <a:t>¿Para qué sirven las matemáticas discretas?</a:t>
            </a:r>
            <a:r>
              <a:rPr lang="es-MX" dirty="0"/>
              <a:t/>
            </a:r>
            <a:br>
              <a:rPr lang="es-MX" dirty="0"/>
            </a:b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547592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La matemática discreta es utilizada en múltiples áreas</a:t>
            </a:r>
            <a:r>
              <a:rPr lang="es-ES_tradnl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s-ES_tradnl" b="1" dirty="0">
                <a:latin typeface="Arial" panose="020B0604020202020204" pitchFamily="34" charset="0"/>
                <a:cs typeface="Arial" panose="020B0604020202020204" pitchFamily="34" charset="0"/>
              </a:rPr>
              <a:t>Combinatoria</a:t>
            </a:r>
            <a:endParaRPr 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Estudia conjuntos finitos donde los elementos pueden ser ordenados o combinados y recontados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Teoría de distribución discreta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Estudia eventos que ocurren en espacios donde las muestras pueden ser contables, en los que las distribuciones continuas se usan para aproximarse las distribuciones discretas, o de manera contraria.</a:t>
            </a:r>
          </a:p>
          <a:p>
            <a:pPr marL="0" indent="0" algn="just">
              <a:buNone/>
            </a:pPr>
            <a:r>
              <a:rPr lang="es-ES_tradnl" b="1" dirty="0">
                <a:latin typeface="Arial" panose="020B0604020202020204" pitchFamily="34" charset="0"/>
                <a:cs typeface="Arial" panose="020B0604020202020204" pitchFamily="34" charset="0"/>
              </a:rPr>
              <a:t>Teoría de los grafos</a:t>
            </a:r>
            <a:endParaRPr 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 un área muy ligada a la matemática discreta porque las expresiones algebraicas son discretas. Por medio de esta se desarrollan circuitos electrónicos, procesadores,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programación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y bases de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datos.</a:t>
            </a:r>
            <a:endParaRPr 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169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64758"/>
            <a:ext cx="8946541" cy="60836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1900" b="1" dirty="0" smtClean="0"/>
              <a:t>Teoría </a:t>
            </a:r>
            <a:r>
              <a:rPr lang="es-ES_tradnl" sz="1900" b="1" dirty="0"/>
              <a:t>de los conjuntos</a:t>
            </a:r>
            <a:endParaRPr lang="es-ES_tradnl" sz="19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900" dirty="0"/>
              <a:t>En las matemática discretas los conjuntos (finitos e infinitos numerables) son el principal objetivo de estudio</a:t>
            </a:r>
            <a:r>
              <a:rPr lang="es-MX" sz="1900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900" dirty="0"/>
              <a:t>Un conjunto es una agrupación de elementos (números, cosas, animales y personas, entre otros) que son bien definidos; es decir, que existe una relación según la cual cada elemento pertenece a un conjunto, y se expresa, por ejemplo, a ∈ A.</a:t>
            </a:r>
            <a:endParaRPr lang="es-ES_tradnl" sz="19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923" y="2599488"/>
            <a:ext cx="3413352" cy="388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16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304800"/>
            <a:ext cx="8946541" cy="59435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1900" dirty="0"/>
              <a:t>En matemática existen diferentes conjuntos que agrupan determinados números según sus características. Así, por ejemplo, se tienen: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_tradnl" sz="1900" dirty="0" smtClean="0"/>
              <a:t>Conjunto </a:t>
            </a:r>
            <a:r>
              <a:rPr lang="es-ES_tradnl" sz="1900" dirty="0"/>
              <a:t>de números naturales N = {0, 1, 2, 3, 4, 5, 6,…+∞}.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_tradnl" sz="1900" dirty="0" smtClean="0"/>
              <a:t>Conjunto </a:t>
            </a:r>
            <a:r>
              <a:rPr lang="es-ES_tradnl" sz="1900" dirty="0"/>
              <a:t>de números enteros E = {-∞…, -3, -2, -1, 0, 1, 2, 3,… +∞}.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_tradnl" sz="1900" dirty="0" smtClean="0"/>
              <a:t>Subconjunto </a:t>
            </a:r>
            <a:r>
              <a:rPr lang="es-ES_tradnl" sz="1900" dirty="0"/>
              <a:t>de números racionales Q* = {-∞…, – ¼, – ½, 0, ¼, ½,…∞}.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_tradnl" sz="1900" dirty="0" smtClean="0"/>
              <a:t>Conjunto </a:t>
            </a:r>
            <a:r>
              <a:rPr lang="es-ES_tradnl" sz="1900" dirty="0"/>
              <a:t>de números reales R = {-∞…, – ½, -1, 0, ½, 1,… ∞</a:t>
            </a:r>
            <a:r>
              <a:rPr lang="es-ES_tradnl" sz="1900" dirty="0" smtClean="0"/>
              <a:t>}.</a:t>
            </a:r>
          </a:p>
          <a:p>
            <a:pPr marL="0" indent="0" algn="just">
              <a:buNone/>
            </a:pPr>
            <a:r>
              <a:rPr lang="es-MX" sz="1900" b="1" dirty="0" smtClean="0"/>
              <a:t>Conjunto </a:t>
            </a:r>
            <a:r>
              <a:rPr lang="es-MX" sz="1900" b="1" dirty="0"/>
              <a:t>finito</a:t>
            </a:r>
            <a:endParaRPr lang="es-MX" sz="1900" dirty="0"/>
          </a:p>
          <a:p>
            <a:pPr marL="0" indent="0" algn="just">
              <a:buNone/>
            </a:pPr>
            <a:r>
              <a:rPr lang="es-MX" sz="1900" dirty="0"/>
              <a:t>Es aquel que tiene un numero finito de elementos y que corresponde a un número natural. Así, por ejemplo, A= {1, 2, 3,4} es un conjunto finito que tiene 4 elemento</a:t>
            </a:r>
          </a:p>
          <a:p>
            <a:pPr marL="0" indent="0" algn="just">
              <a:buNone/>
            </a:pPr>
            <a:r>
              <a:rPr lang="es-ES_tradnl" sz="1900" b="1" dirty="0"/>
              <a:t>Conjunto infinito </a:t>
            </a:r>
            <a:r>
              <a:rPr lang="es-ES_tradnl" sz="1900" b="1" dirty="0" smtClean="0"/>
              <a:t>contable</a:t>
            </a:r>
            <a:endParaRPr lang="es-ES_tradnl" sz="1900" dirty="0"/>
          </a:p>
          <a:p>
            <a:pPr marL="0" indent="0" algn="just">
              <a:buNone/>
            </a:pPr>
            <a:r>
              <a:rPr lang="es-MX" sz="1900" dirty="0" smtClean="0"/>
              <a:t>Es </a:t>
            </a:r>
            <a:r>
              <a:rPr lang="es-MX" sz="1900" dirty="0"/>
              <a:t>aquel en el cual existe una correspondencia entre los elementos de un conjunto y los números naturales; es decir, que a partir de un elemento se pueden listar sucesivamente todos los elementos de un conjunto.</a:t>
            </a:r>
            <a:endParaRPr lang="es-ES_tradnl" sz="1900" dirty="0"/>
          </a:p>
        </p:txBody>
      </p:sp>
    </p:spTree>
    <p:extLst>
      <p:ext uri="{BB962C8B-B14F-4D97-AF65-F5344CB8AC3E}">
        <p14:creationId xmlns:p14="http://schemas.microsoft.com/office/powerpoint/2010/main" val="3511521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252</TotalTime>
  <Words>404</Words>
  <Application>Microsoft Office PowerPoint</Application>
  <PresentationFormat>Panorámica</PresentationFormat>
  <Paragraphs>30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Matemáticas discretas</vt:lpstr>
      <vt:lpstr>¿Que son las matemáticas discretas?</vt:lpstr>
      <vt:lpstr>¿Para qué sirven las matemáticas discretas?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Matemáticas discretas</dc:title>
  <dc:creator>ALUMNO</dc:creator>
  <cp:lastModifiedBy>Eduardo Esparza</cp:lastModifiedBy>
  <cp:revision>8</cp:revision>
  <dcterms:created xsi:type="dcterms:W3CDTF">2019-11-27T14:20:59Z</dcterms:created>
  <dcterms:modified xsi:type="dcterms:W3CDTF">2019-12-03T22:15:03Z</dcterms:modified>
</cp:coreProperties>
</file>