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643fb76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643fb76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643fb76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643fb76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643fb768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643fb76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643fb768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643fb768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Introduccion to Maven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Eduardo Pons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What is Maven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 powerful project management and build automation tool used primarily for Java projects.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Facilitates dependency management, project build, documentation, and reporting.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Project Configuration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826400" y="1175400"/>
            <a:ext cx="383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POM Structure</a:t>
            </a:r>
            <a:br>
              <a:rPr b="1" lang="es-419" sz="1100">
                <a:solidFill>
                  <a:schemeClr val="dk1"/>
                </a:solidFill>
              </a:rPr>
            </a:br>
            <a:br>
              <a:rPr lang="es-419" sz="1100">
                <a:solidFill>
                  <a:schemeClr val="dk1"/>
                </a:solidFill>
              </a:rPr>
            </a:b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&lt;project&gt;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&lt;modelVersion&gt;4.0.0&lt;/modelVersion&gt;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&lt;groupId&gt;com.example&lt;/groupId&gt;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&lt;artifactId&gt;my-app&lt;/artifactId&gt;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&lt;version&gt;1.0-SNAPSHOT&lt;/version&gt;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&lt;packaging&gt;jar&lt;/packaging&gt;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&lt;/project&gt;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0" y="1455600"/>
            <a:ext cx="4572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419" sz="1500">
                <a:solidFill>
                  <a:schemeClr val="dk1"/>
                </a:solidFill>
              </a:rPr>
              <a:t>groupId</a:t>
            </a:r>
            <a:r>
              <a:rPr lang="es-419" sz="1500">
                <a:solidFill>
                  <a:schemeClr val="dk1"/>
                </a:solidFill>
              </a:rPr>
              <a:t>: Unique identifier of the project’s group.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419" sz="1500">
                <a:solidFill>
                  <a:schemeClr val="dk1"/>
                </a:solidFill>
              </a:rPr>
              <a:t>artifactId</a:t>
            </a:r>
            <a:r>
              <a:rPr lang="es-419" sz="1500">
                <a:solidFill>
                  <a:schemeClr val="dk1"/>
                </a:solidFill>
              </a:rPr>
              <a:t>: Unique identifier of the project within the group.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419" sz="1500">
                <a:solidFill>
                  <a:schemeClr val="dk1"/>
                </a:solidFill>
              </a:rPr>
              <a:t>version</a:t>
            </a:r>
            <a:r>
              <a:rPr lang="es-419" sz="1500">
                <a:solidFill>
                  <a:schemeClr val="dk1"/>
                </a:solidFill>
              </a:rPr>
              <a:t>: Project’s version.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419" sz="1500">
                <a:solidFill>
                  <a:schemeClr val="dk1"/>
                </a:solidFill>
              </a:rPr>
              <a:t>packaging</a:t>
            </a:r>
            <a:r>
              <a:rPr lang="es-419" sz="1500">
                <a:solidFill>
                  <a:schemeClr val="dk1"/>
                </a:solidFill>
              </a:rPr>
              <a:t>: Type of artifact (e.g., jar, war).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Managing Dependencies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55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Dependencies</a:t>
            </a:r>
            <a:r>
              <a:rPr lang="es-419"/>
              <a:t>: External libraries or modules your project needs to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Maven automatically downloads dependencies specified in the POM from the central repository.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Handles transitive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465750" y="710425"/>
            <a:ext cx="33000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>
                <a:solidFill>
                  <a:schemeClr val="dk1"/>
                </a:solidFill>
              </a:rPr>
              <a:t>Example: Adding Dependencies in POM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&lt;dependencies&gt;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&lt;dependency&gt;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&lt;groupId&gt;org.springframework&lt;/groupId&gt;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&lt;artifactId&gt;spring-core&lt;/artifactId&gt;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&lt;version&gt;5.3.9&lt;/version&gt;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&lt;/dependency&gt;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&lt;dependency&gt;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&lt;groupId&gt;junit&lt;/groupId&gt;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&lt;artifactId&gt;junit&lt;/artifactId&gt;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&lt;version&gt;4.13.2&lt;/version&gt;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&lt;scope&gt;test&lt;/scope&gt;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&lt;/dependency&gt;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&lt;/dependencies&gt;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Maven commands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419" sz="1500">
                <a:solidFill>
                  <a:schemeClr val="dk1"/>
                </a:solidFill>
              </a:rPr>
              <a:t>mvn clean</a:t>
            </a:r>
            <a:r>
              <a:rPr lang="es-419" sz="1500">
                <a:solidFill>
                  <a:schemeClr val="dk1"/>
                </a:solidFill>
              </a:rPr>
              <a:t>: Cleans the project.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419" sz="1500">
                <a:solidFill>
                  <a:schemeClr val="dk1"/>
                </a:solidFill>
              </a:rPr>
              <a:t>mvn compile</a:t>
            </a:r>
            <a:r>
              <a:rPr lang="es-419" sz="1500">
                <a:solidFill>
                  <a:schemeClr val="dk1"/>
                </a:solidFill>
              </a:rPr>
              <a:t>: Compiles the source code.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419" sz="1500">
                <a:solidFill>
                  <a:schemeClr val="dk1"/>
                </a:solidFill>
              </a:rPr>
              <a:t>mvn test</a:t>
            </a:r>
            <a:r>
              <a:rPr lang="es-419" sz="1500">
                <a:solidFill>
                  <a:schemeClr val="dk1"/>
                </a:solidFill>
              </a:rPr>
              <a:t>: Runs the tests.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419" sz="1500">
                <a:solidFill>
                  <a:schemeClr val="dk1"/>
                </a:solidFill>
              </a:rPr>
              <a:t>mvn package</a:t>
            </a:r>
            <a:r>
              <a:rPr lang="es-419" sz="1500">
                <a:solidFill>
                  <a:schemeClr val="dk1"/>
                </a:solidFill>
              </a:rPr>
              <a:t>: Packages the compiled code into a JAR/WAR.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419" sz="1500">
                <a:solidFill>
                  <a:schemeClr val="dk1"/>
                </a:solidFill>
              </a:rPr>
              <a:t>mvn install</a:t>
            </a:r>
            <a:r>
              <a:rPr lang="es-419" sz="1500">
                <a:solidFill>
                  <a:schemeClr val="dk1"/>
                </a:solidFill>
              </a:rPr>
              <a:t>: Installs the package into the local repository.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419" sz="1500">
                <a:solidFill>
                  <a:schemeClr val="dk1"/>
                </a:solidFill>
              </a:rPr>
              <a:t>mvn deploy</a:t>
            </a:r>
            <a:r>
              <a:rPr lang="es-419" sz="1500">
                <a:solidFill>
                  <a:schemeClr val="dk1"/>
                </a:solidFill>
              </a:rPr>
              <a:t>: Deploys the package to a remote repository.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