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9"/>
    <a:srgbClr val="00499A"/>
    <a:srgbClr val="4B4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7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5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2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7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0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6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ACDD-040E-4009-974E-14F6F3A9EAC2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85B7-5622-4CE6-AFAF-E7C4861C5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A0CFEFC3-AD9C-4133-A73B-012674EA85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925235" cy="9906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9CF1354-F763-42F9-8F53-08605CE6FC37}"/>
              </a:ext>
            </a:extLst>
          </p:cNvPr>
          <p:cNvSpPr/>
          <p:nvPr/>
        </p:nvSpPr>
        <p:spPr>
          <a:xfrm>
            <a:off x="-1" y="8903141"/>
            <a:ext cx="6857999" cy="659263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00499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NOME DO CURSO AQUI</a:t>
            </a:r>
          </a:p>
        </p:txBody>
      </p:sp>
    </p:spTree>
    <p:extLst>
      <p:ext uri="{BB962C8B-B14F-4D97-AF65-F5344CB8AC3E}">
        <p14:creationId xmlns:p14="http://schemas.microsoft.com/office/powerpoint/2010/main" val="23360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DBA6DE77-9FB2-4187-BD2E-FCB75FB6E6E4}"/>
              </a:ext>
            </a:extLst>
          </p:cNvPr>
          <p:cNvSpPr txBox="1"/>
          <p:nvPr/>
        </p:nvSpPr>
        <p:spPr>
          <a:xfrm rot="20824567">
            <a:off x="1195679" y="1543916"/>
            <a:ext cx="1779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Dica 1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9234728-09D3-46C1-9A21-D296049FBA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599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E8710D-B818-47FA-B921-69D6180787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8056" y="338769"/>
            <a:ext cx="59618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É Semp</a:t>
            </a:r>
            <a:r>
              <a:rPr lang="pt-BR" sz="3800" dirty="0">
                <a:solidFill>
                  <a:srgbClr val="004B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 bom lembrar!</a:t>
            </a:r>
          </a:p>
        </p:txBody>
      </p:sp>
    </p:spTree>
    <p:extLst>
      <p:ext uri="{BB962C8B-B14F-4D97-AF65-F5344CB8AC3E}">
        <p14:creationId xmlns:p14="http://schemas.microsoft.com/office/powerpoint/2010/main" val="15723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6D41692-F0A5-4081-B1BC-A5E2421D5C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7F227F7-110D-444C-91B5-80AEEAE0E16E}"/>
              </a:ext>
            </a:extLst>
          </p:cNvPr>
          <p:cNvSpPr/>
          <p:nvPr/>
        </p:nvSpPr>
        <p:spPr>
          <a:xfrm>
            <a:off x="457200" y="1128375"/>
            <a:ext cx="4597400" cy="586125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7FE02B-D757-4EC7-AA3A-E6CAA63BB6D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18069" y="358934"/>
            <a:ext cx="1446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Aula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D4FE72B-D6AE-4100-8252-BF01B3580288}"/>
              </a:ext>
            </a:extLst>
          </p:cNvPr>
          <p:cNvSpPr/>
          <p:nvPr/>
        </p:nvSpPr>
        <p:spPr>
          <a:xfrm>
            <a:off x="254000" y="3098801"/>
            <a:ext cx="4789936" cy="6473666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AQUI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F26377E-5F26-4320-8BC2-77D207F04CA6}"/>
              </a:ext>
            </a:extLst>
          </p:cNvPr>
          <p:cNvSpPr txBox="1"/>
          <p:nvPr/>
        </p:nvSpPr>
        <p:spPr>
          <a:xfrm rot="20813258">
            <a:off x="5368439" y="207599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Módulo I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77CA735-79D6-4CDC-BFA4-1827A4EC6279}"/>
              </a:ext>
            </a:extLst>
          </p:cNvPr>
          <p:cNvSpPr txBox="1"/>
          <p:nvPr/>
        </p:nvSpPr>
        <p:spPr>
          <a:xfrm>
            <a:off x="5224486" y="415839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Não Esquecer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CE4D89C-6E27-434E-B4CE-727BB6B32C54}"/>
              </a:ext>
            </a:extLst>
          </p:cNvPr>
          <p:cNvSpPr txBox="1"/>
          <p:nvPr/>
        </p:nvSpPr>
        <p:spPr>
          <a:xfrm rot="899630">
            <a:off x="5595082" y="299204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Data: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A45A1B3-D18A-43DE-BF7D-3C90EDC62579}"/>
              </a:ext>
            </a:extLst>
          </p:cNvPr>
          <p:cNvSpPr/>
          <p:nvPr/>
        </p:nvSpPr>
        <p:spPr>
          <a:xfrm rot="813577">
            <a:off x="5275544" y="3367906"/>
            <a:ext cx="1060507" cy="334597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FD4B52B-C96F-4115-8466-27F8CC631124}"/>
              </a:ext>
            </a:extLst>
          </p:cNvPr>
          <p:cNvSpPr/>
          <p:nvPr/>
        </p:nvSpPr>
        <p:spPr>
          <a:xfrm>
            <a:off x="5306089" y="4533855"/>
            <a:ext cx="1060507" cy="728447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8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8D492EE8-7A68-43B1-BADA-3B7DA1E099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7F227F7-110D-444C-91B5-80AEEAE0E16E}"/>
              </a:ext>
            </a:extLst>
          </p:cNvPr>
          <p:cNvSpPr/>
          <p:nvPr/>
        </p:nvSpPr>
        <p:spPr>
          <a:xfrm>
            <a:off x="457200" y="1128375"/>
            <a:ext cx="4597400" cy="586125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7FE02B-D757-4EC7-AA3A-E6CAA63BB6D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18069" y="358934"/>
            <a:ext cx="1446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Aula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D4FE72B-D6AE-4100-8252-BF01B3580288}"/>
              </a:ext>
            </a:extLst>
          </p:cNvPr>
          <p:cNvSpPr/>
          <p:nvPr/>
        </p:nvSpPr>
        <p:spPr>
          <a:xfrm>
            <a:off x="254000" y="3098801"/>
            <a:ext cx="4789936" cy="6473666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AQUI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B5A6F25-662F-4EA8-8ACD-1C2422C71269}"/>
              </a:ext>
            </a:extLst>
          </p:cNvPr>
          <p:cNvSpPr txBox="1"/>
          <p:nvPr/>
        </p:nvSpPr>
        <p:spPr>
          <a:xfrm rot="20813258">
            <a:off x="5345997" y="2075996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Módulo II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C51669C-2BD3-4C81-9C24-6CA3D89F5C81}"/>
              </a:ext>
            </a:extLst>
          </p:cNvPr>
          <p:cNvSpPr txBox="1"/>
          <p:nvPr/>
        </p:nvSpPr>
        <p:spPr>
          <a:xfrm>
            <a:off x="5224486" y="415839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Não Esquecer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46DB3C7-10F4-46FC-8CDA-046561E5EE35}"/>
              </a:ext>
            </a:extLst>
          </p:cNvPr>
          <p:cNvSpPr txBox="1"/>
          <p:nvPr/>
        </p:nvSpPr>
        <p:spPr>
          <a:xfrm rot="899630">
            <a:off x="5595082" y="299204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Data: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01E046D-4C30-4FE1-BD68-3EE91030DDDE}"/>
              </a:ext>
            </a:extLst>
          </p:cNvPr>
          <p:cNvSpPr/>
          <p:nvPr/>
        </p:nvSpPr>
        <p:spPr>
          <a:xfrm rot="813577">
            <a:off x="5275544" y="3367906"/>
            <a:ext cx="1060507" cy="334597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E06D68B-A51B-4E05-9AD7-0F23FED9E9F1}"/>
              </a:ext>
            </a:extLst>
          </p:cNvPr>
          <p:cNvSpPr/>
          <p:nvPr/>
        </p:nvSpPr>
        <p:spPr>
          <a:xfrm>
            <a:off x="5306089" y="4533855"/>
            <a:ext cx="1060507" cy="728447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5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59498870-530D-4121-B3B3-91E58E3E8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7F227F7-110D-444C-91B5-80AEEAE0E16E}"/>
              </a:ext>
            </a:extLst>
          </p:cNvPr>
          <p:cNvSpPr/>
          <p:nvPr/>
        </p:nvSpPr>
        <p:spPr>
          <a:xfrm>
            <a:off x="457200" y="1128375"/>
            <a:ext cx="4597400" cy="586125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7FE02B-D757-4EC7-AA3A-E6CAA63BB6D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18069" y="358934"/>
            <a:ext cx="1446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4B4B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Aula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D4FE72B-D6AE-4100-8252-BF01B3580288}"/>
              </a:ext>
            </a:extLst>
          </p:cNvPr>
          <p:cNvSpPr/>
          <p:nvPr/>
        </p:nvSpPr>
        <p:spPr>
          <a:xfrm>
            <a:off x="254000" y="3098801"/>
            <a:ext cx="4789936" cy="6473666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AQUI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15546AF-B206-404F-ADF2-1337C4B7B149}"/>
              </a:ext>
            </a:extLst>
          </p:cNvPr>
          <p:cNvSpPr txBox="1"/>
          <p:nvPr/>
        </p:nvSpPr>
        <p:spPr>
          <a:xfrm rot="20813258">
            <a:off x="5323555" y="207599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Módulo III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2A4EFA5-EC99-48CD-9F6F-3BCF685086D6}"/>
              </a:ext>
            </a:extLst>
          </p:cNvPr>
          <p:cNvSpPr txBox="1"/>
          <p:nvPr/>
        </p:nvSpPr>
        <p:spPr>
          <a:xfrm>
            <a:off x="5224486" y="415839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Não Esquecer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8BA3E3-773F-488A-96C1-80729AEB6D84}"/>
              </a:ext>
            </a:extLst>
          </p:cNvPr>
          <p:cNvSpPr txBox="1"/>
          <p:nvPr/>
        </p:nvSpPr>
        <p:spPr>
          <a:xfrm rot="899630">
            <a:off x="5595082" y="299204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AA1BC1F-FEBA-46B1-83D2-50093524CF30}"/>
              </a:ext>
            </a:extLst>
          </p:cNvPr>
          <p:cNvSpPr/>
          <p:nvPr/>
        </p:nvSpPr>
        <p:spPr>
          <a:xfrm rot="813577">
            <a:off x="5275544" y="3367906"/>
            <a:ext cx="1060507" cy="334597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74F76C3-96FF-4577-AAFB-C960C23D1690}"/>
              </a:ext>
            </a:extLst>
          </p:cNvPr>
          <p:cNvSpPr/>
          <p:nvPr/>
        </p:nvSpPr>
        <p:spPr>
          <a:xfrm>
            <a:off x="5306089" y="4533855"/>
            <a:ext cx="1060507" cy="728447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5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9A6C795-D3F7-4FD3-874D-6FE321D54C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" y="106827"/>
            <a:ext cx="6855236" cy="97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70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43</Words>
  <Application>Microsoft Office PowerPoint</Application>
  <PresentationFormat>Papel A4 (210 x 297 mm)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Moreira Rocha</dc:creator>
  <cp:lastModifiedBy>Lucas Moreira Rocha</cp:lastModifiedBy>
  <cp:revision>9</cp:revision>
  <dcterms:created xsi:type="dcterms:W3CDTF">2022-03-28T13:52:20Z</dcterms:created>
  <dcterms:modified xsi:type="dcterms:W3CDTF">2022-04-11T13:54:15Z</dcterms:modified>
</cp:coreProperties>
</file>