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5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83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480-F540-4C1B-9241-A55F1CF7F70F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Cadastro 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59979" y="240470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643955" y="159229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87971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859979" y="31247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87971" y="28367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859979" y="38448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87971" y="35568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76714" y="211667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182308" y="2062443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454024" y="4662561"/>
            <a:ext cx="62286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854046" y="240099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471740" y="25007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213810" y="2379658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8748464" y="2507440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854047" y="3130510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54047" y="384391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799906" y="283675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799906" y="3556832"/>
            <a:ext cx="2148358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Confirmar 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4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2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3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117973" y="3008558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2" y="333662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23345" y="367441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90504" y="3005966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779469" y="3342618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1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5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2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3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3 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117973" y="3008558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2" y="333662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23345" y="367441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90504" y="3005966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5779469" y="3342618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779469" y="3652229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764704"/>
            <a:ext cx="2971567" cy="4615487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2915817" y="1136599"/>
            <a:ext cx="443104" cy="738664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65524" y="1901686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Liderança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6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076056" y="4869160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3802588" y="1060372"/>
            <a:ext cx="1719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Competências</a:t>
            </a:r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 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5887383" y="767267"/>
            <a:ext cx="443104" cy="4616648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 smtClean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565989" y="2270344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Determinação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563772" y="2692975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Comunicação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3563772" y="4271599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Gerenciar Tempo 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3565806" y="3130082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Trabalho em grupo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3563772" y="3516688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Criatividade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3563772" y="3888592"/>
            <a:ext cx="1669934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tx2">
                    <a:lumMod val="75000"/>
                  </a:schemeClr>
                </a:solidFill>
              </a:rPr>
              <a:t>Ética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428215" y="1559563"/>
            <a:ext cx="890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5279488" y="1557635"/>
            <a:ext cx="52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Peso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0" name="CaixaDeTexto 79"/>
          <p:cNvSpPr txBox="1"/>
          <p:nvPr/>
        </p:nvSpPr>
        <p:spPr>
          <a:xfrm flipH="1">
            <a:off x="5371289" y="1855639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 flipH="1">
            <a:off x="5371289" y="2251340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 flipH="1">
            <a:off x="5371289" y="2675838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 flipH="1">
            <a:off x="5371289" y="3096411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10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4" name="CaixaDeTexto 83"/>
          <p:cNvSpPr txBox="1"/>
          <p:nvPr/>
        </p:nvSpPr>
        <p:spPr>
          <a:xfrm flipH="1">
            <a:off x="5371289" y="3474950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CaixaDeTexto 84"/>
          <p:cNvSpPr txBox="1"/>
          <p:nvPr/>
        </p:nvSpPr>
        <p:spPr>
          <a:xfrm flipH="1">
            <a:off x="5371289" y="3869895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 flipH="1">
            <a:off x="5371289" y="4271599"/>
            <a:ext cx="38240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1359560" y="2715557"/>
            <a:ext cx="90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1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02" y="1112759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1881"/>
            <a:ext cx="56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74509" y="248418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58485" y="1671771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02501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74509" y="320426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02501" y="291623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74509" y="3924344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02501" y="363631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91244" y="2196152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209099" y="2922105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71119" y="5133071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72937" y="5033411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144945" y="481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649069" y="4583025"/>
            <a:ext cx="1431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 Alterações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371119" y="4744687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268576" y="2480477"/>
            <a:ext cx="1878193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riângulo isósceles 29"/>
          <p:cNvSpPr/>
          <p:nvPr/>
        </p:nvSpPr>
        <p:spPr>
          <a:xfrm rot="10800000">
            <a:off x="6840454" y="2579678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271568" y="3199402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riângulo isósceles 32"/>
          <p:cNvSpPr/>
          <p:nvPr/>
        </p:nvSpPr>
        <p:spPr>
          <a:xfrm rot="10800000">
            <a:off x="6821369" y="3285051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2071881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00" y="1420709"/>
            <a:ext cx="7783200" cy="41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8105979" y="4859051"/>
            <a:ext cx="797675" cy="410342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INICIAR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604709" y="0"/>
            <a:ext cx="256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principal do aluno.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35697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1588730"/>
            <a:ext cx="11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Avaliação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8144" y="2041103"/>
            <a:ext cx="115212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351975" y="18915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1º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22128" y="19888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22128" y="2187819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66143" y="2082334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2º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835696" y="2509941"/>
            <a:ext cx="5184575" cy="2719259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915817" y="2510167"/>
            <a:ext cx="3024336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40153" y="2510167"/>
            <a:ext cx="1080119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Situação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35696" y="2510167"/>
            <a:ext cx="1080120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RA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915818" y="2816303"/>
            <a:ext cx="30243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Fernando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40154" y="2813444"/>
            <a:ext cx="10801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600" dirty="0" smtClean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835697" y="281630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201613382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15812" y="3093815"/>
            <a:ext cx="302433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Milla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40151" y="3096675"/>
            <a:ext cx="108011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835693" y="3093816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201613343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15812" y="3370814"/>
            <a:ext cx="302433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Augusto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0148" y="3370813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Andamento</a:t>
            </a:r>
            <a:endParaRPr lang="pt-BR" sz="1400" dirty="0" smtClean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35693" y="337081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201613322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15818" y="3647813"/>
            <a:ext cx="3024338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César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40156" y="3647813"/>
            <a:ext cx="1080117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400" dirty="0" smtClean="0">
              <a:solidFill>
                <a:srgbClr val="00B05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7" y="3647813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201613312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66214" y="3096675"/>
            <a:ext cx="828000" cy="2808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Avaliar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3419872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0800000">
            <a:off x="5436096" y="2146357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0800000">
            <a:off x="6734401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35692" y="102458"/>
            <a:ext cx="28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3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5" y="1434710"/>
            <a:ext cx="3082677" cy="270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030661" y="4137274"/>
            <a:ext cx="417646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5085184"/>
            <a:ext cx="828000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Enviar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1785600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5443" y="412933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Escreva aqui seu comentário.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6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605" y="1774557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Cursos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73836" y="1688807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857291" y="5057726"/>
            <a:ext cx="1170082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08304" y="116462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da psicóloga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0" y="2121897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</a:rPr>
              <a:t>Questões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2009420" y="3317078"/>
            <a:ext cx="6032024" cy="141487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2009419" y="3317304"/>
            <a:ext cx="395685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46206" y="3317304"/>
            <a:ext cx="1838162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Ativo</a:t>
            </a:r>
            <a:endParaRPr lang="pt-BR" sz="16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09419" y="3623440"/>
            <a:ext cx="395685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Banco de Dados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46206" y="3620581"/>
            <a:ext cx="1838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Inativo</a:t>
            </a:r>
            <a:endParaRPr lang="pt-BR" sz="16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2009416" y="3900952"/>
            <a:ext cx="395685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Logística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46202" y="3903812"/>
            <a:ext cx="183816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009414" y="4177951"/>
            <a:ext cx="39568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Analise e Desenvolvimento de Sistemas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46196" y="4163215"/>
            <a:ext cx="18381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2009414" y="4454950"/>
            <a:ext cx="3956866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Gestão de produção industrial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46208" y="4454950"/>
            <a:ext cx="183815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1"/>
                </a:solidFill>
              </a:rPr>
              <a:t>Ativo</a:t>
            </a:r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84367" y="4604580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5374705" y="5069778"/>
            <a:ext cx="1170082" cy="30777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Remover</a:t>
            </a:r>
          </a:p>
        </p:txBody>
      </p:sp>
      <p:sp>
        <p:nvSpPr>
          <p:cNvPr id="55" name="Retângulo 54"/>
          <p:cNvSpPr/>
          <p:nvPr/>
        </p:nvSpPr>
        <p:spPr>
          <a:xfrm>
            <a:off x="2009420" y="2338788"/>
            <a:ext cx="6032024" cy="845308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600480" y="26797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Ativo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423336" y="27770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334942" y="277704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560789" y="2695698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Inativo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472917" y="2734170"/>
            <a:ext cx="2618499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472916" y="239561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Nome</a:t>
            </a:r>
            <a:endParaRPr lang="pt-BR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328083" y="2395169"/>
            <a:ext cx="891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2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25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1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94145" y="312372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94136" y="313490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30924" y="312372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94138" y="337456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Tchan </a:t>
            </a:r>
            <a:r>
              <a:rPr lang="pt-BR" sz="1100" dirty="0" err="1" smtClean="0">
                <a:solidFill>
                  <a:schemeClr val="tx2">
                    <a:lumMod val="75000"/>
                  </a:schemeClr>
                </a:solidFill>
              </a:rPr>
              <a:t>tchan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100" dirty="0" err="1">
                <a:solidFill>
                  <a:schemeClr val="tx2">
                    <a:lumMod val="75000"/>
                  </a:schemeClr>
                </a:solidFill>
              </a:rPr>
              <a:t>tchan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30924" y="337456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94139" y="3599093"/>
            <a:ext cx="39568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nhe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30923" y="356608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94139" y="383063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Lepo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lepo</a:t>
            </a:r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50" dirty="0" err="1" smtClean="0">
                <a:solidFill>
                  <a:schemeClr val="tx2">
                    <a:lumMod val="75000"/>
                  </a:schemeClr>
                </a:solidFill>
              </a:rPr>
              <a:t>poo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30920" y="382769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94139" y="4073916"/>
            <a:ext cx="3956866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tra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30927" y="407391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9092" y="420178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94145" y="2123977"/>
            <a:ext cx="6032024" cy="517242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116850" y="2298321"/>
            <a:ext cx="658579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988949" y="2375837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84436" y="2381847"/>
            <a:ext cx="88447" cy="113437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7341" y="2289299"/>
            <a:ext cx="740112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85618" y="2309906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11242" y="208448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59913" y="2088607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983167" y="2815948"/>
            <a:ext cx="1467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Lista de Questões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6293234" y="2254053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50378" y="2238194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2</a:t>
            </a:r>
            <a:endParaRPr lang="pt-BR" dirty="0"/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>
                <a:solidFill>
                  <a:schemeClr val="tx2">
                    <a:lumMod val="75000"/>
                  </a:schemeClr>
                </a:solidFill>
              </a:rPr>
              <a:t>B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>
                <a:solidFill>
                  <a:schemeClr val="tx2">
                    <a:lumMod val="75000"/>
                  </a:schemeClr>
                </a:solidFill>
              </a:rPr>
              <a:t>C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117975" y="2963612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4" y="3317495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17973" y="3641674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</p:spTree>
    <p:extLst>
      <p:ext uri="{BB962C8B-B14F-4D97-AF65-F5344CB8AC3E}">
        <p14:creationId xmlns:p14="http://schemas.microsoft.com/office/powerpoint/2010/main" val="6670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06" y="2087392"/>
            <a:ext cx="1323007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Questões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87042" y="1424654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4906" y="3163189"/>
            <a:ext cx="1323007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7242" y="1788785"/>
            <a:ext cx="1330146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Cursos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13831" y="2815948"/>
            <a:ext cx="1408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Psicólogo</a:t>
            </a:r>
            <a:endParaRPr lang="pt-BR" sz="1400" dirty="0"/>
          </a:p>
        </p:txBody>
      </p:sp>
      <p:sp>
        <p:nvSpPr>
          <p:cNvPr id="42" name="Retângulo 41"/>
          <p:cNvSpPr/>
          <p:nvPr/>
        </p:nvSpPr>
        <p:spPr>
          <a:xfrm>
            <a:off x="1988167" y="4209595"/>
            <a:ext cx="6032024" cy="1205433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43" name="CaixaDeTexto 42"/>
          <p:cNvSpPr txBox="1"/>
          <p:nvPr/>
        </p:nvSpPr>
        <p:spPr>
          <a:xfrm>
            <a:off x="1988158" y="4220772"/>
            <a:ext cx="3956858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Descrição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024946" y="4209595"/>
            <a:ext cx="1838162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  <a:endParaRPr lang="pt-BR" sz="1100" dirty="0" smtClean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988160" y="4460438"/>
            <a:ext cx="395685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Com qual </a:t>
            </a:r>
            <a:r>
              <a:rPr lang="pt-BR" sz="1100" dirty="0" err="1"/>
              <a:t>frequencia</a:t>
            </a:r>
            <a:r>
              <a:rPr lang="pt-BR" sz="1100" dirty="0"/>
              <a:t> você estuda?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024946" y="4460437"/>
            <a:ext cx="183816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rgbClr val="FF0000"/>
                </a:solidFill>
              </a:rPr>
              <a:t>Inativo</a:t>
            </a:r>
            <a:endParaRPr lang="pt-BR" sz="1100" dirty="0" smtClean="0">
              <a:solidFill>
                <a:srgbClr val="FF0000"/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988161" y="4684963"/>
            <a:ext cx="3956859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/>
              <a:t>Quantas horas você estuda?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6024945" y="4651955"/>
            <a:ext cx="1838165" cy="26161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1"/>
                </a:solidFill>
              </a:rPr>
              <a:t>Ativo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988161" y="4916504"/>
            <a:ext cx="3956858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 smtClean="0">
                <a:solidFill>
                  <a:schemeClr val="tx2">
                    <a:lumMod val="75000"/>
                  </a:schemeClr>
                </a:solidFill>
              </a:rPr>
              <a:t>Você trabalha? Com oque?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6024942" y="4913565"/>
            <a:ext cx="18381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1988161" y="5159786"/>
            <a:ext cx="3956866" cy="253916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Quantas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</a:rPr>
              <a:t>tvs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</a:rPr>
              <a:t> tem em sua casa?</a:t>
            </a:r>
            <a:endParaRPr lang="pt-BR" sz="105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024949" y="5159786"/>
            <a:ext cx="1838159" cy="24622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/>
                </a:solidFill>
              </a:rPr>
              <a:t>Ativo</a:t>
            </a:r>
            <a:endParaRPr lang="pt-BR" sz="1050" dirty="0" smtClean="0">
              <a:solidFill>
                <a:schemeClr val="tx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>
            <a:off x="7863114" y="5287659"/>
            <a:ext cx="141802" cy="95037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1988167" y="1812418"/>
            <a:ext cx="6032024" cy="609860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46731" y="1974140"/>
            <a:ext cx="636835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004179" y="2045564"/>
            <a:ext cx="102235" cy="98969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" name="Elipse 12"/>
          <p:cNvSpPr/>
          <p:nvPr/>
        </p:nvSpPr>
        <p:spPr>
          <a:xfrm>
            <a:off x="5556963" y="2045564"/>
            <a:ext cx="126603" cy="127894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6" name="CaixaDeTexto 15"/>
          <p:cNvSpPr txBox="1"/>
          <p:nvPr/>
        </p:nvSpPr>
        <p:spPr>
          <a:xfrm>
            <a:off x="5672953" y="1974139"/>
            <a:ext cx="771256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364150"/>
                </a:solidFill>
              </a:rPr>
              <a:t>Inativo</a:t>
            </a:r>
            <a:endParaRPr lang="pt-BR" sz="1200" dirty="0" smtClean="0">
              <a:solidFill>
                <a:srgbClr val="36415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200884" y="2000983"/>
            <a:ext cx="2618499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Com qual </a:t>
            </a:r>
            <a:r>
              <a:rPr lang="pt-BR" sz="900" dirty="0" err="1"/>
              <a:t>frequencia</a:t>
            </a:r>
            <a:r>
              <a:rPr lang="pt-BR" sz="900" dirty="0"/>
              <a:t> você estuda?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2126508" y="177556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Descrição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6588" y="2487745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Competências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4875179" y="1779684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Situação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543952" y="116462"/>
            <a:ext cx="360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Tela de </a:t>
            </a:r>
            <a:r>
              <a:rPr lang="pt-BR" dirty="0" err="1" smtClean="0"/>
              <a:t>cadatro</a:t>
            </a:r>
            <a:r>
              <a:rPr lang="pt-BR" dirty="0" smtClean="0"/>
              <a:t> de pergunta parte 3</a:t>
            </a:r>
          </a:p>
        </p:txBody>
      </p:sp>
      <p:sp>
        <p:nvSpPr>
          <p:cNvPr id="58" name="Retângulo 57"/>
          <p:cNvSpPr/>
          <p:nvPr/>
        </p:nvSpPr>
        <p:spPr>
          <a:xfrm>
            <a:off x="1994145" y="2497320"/>
            <a:ext cx="6032024" cy="1584401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tchan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335039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009411" y="245742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Alternativas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26507" y="2673288"/>
            <a:ext cx="3531636" cy="23083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1 vez por semana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7117975" y="2661109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180705" y="1957382"/>
            <a:ext cx="744906" cy="25709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Remover</a:t>
            </a:r>
            <a:endParaRPr lang="pt-BR" sz="1050" dirty="0" smtClean="0">
              <a:solidFill>
                <a:schemeClr val="bg1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2126507" y="3004097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2 </a:t>
            </a:r>
            <a:r>
              <a:rPr lang="pt-BR" sz="900" dirty="0"/>
              <a:t>vez por semana</a:t>
            </a:r>
            <a:endParaRPr lang="pt-BR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2126507" y="3334906"/>
            <a:ext cx="3520600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>
                <a:solidFill>
                  <a:schemeClr val="tx2">
                    <a:lumMod val="75000"/>
                  </a:schemeClr>
                </a:solidFill>
              </a:rPr>
              <a:t>C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2126506" y="3690074"/>
            <a:ext cx="3525081" cy="231004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Alternativa </a:t>
            </a:r>
            <a:r>
              <a:rPr lang="pt-BR" sz="900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endParaRPr lang="pt-BR" sz="1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790505" y="2655383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7117973" y="3008558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7117972" y="333662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123345" y="3674410"/>
            <a:ext cx="770075" cy="253916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50" dirty="0" smtClean="0">
                <a:solidFill>
                  <a:schemeClr val="bg1"/>
                </a:solidFill>
              </a:rPr>
              <a:t>Salvar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790504" y="3005966"/>
            <a:ext cx="1085751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Competências</a:t>
            </a:r>
            <a:endParaRPr lang="pt-B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538</Words>
  <Application>Microsoft Office PowerPoint</Application>
  <PresentationFormat>Apresentação na tela (4:3)</PresentationFormat>
  <Paragraphs>309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Inacio</dc:creator>
  <cp:lastModifiedBy>Di Nizo</cp:lastModifiedBy>
  <cp:revision>57</cp:revision>
  <dcterms:created xsi:type="dcterms:W3CDTF">2016-04-02T02:37:19Z</dcterms:created>
  <dcterms:modified xsi:type="dcterms:W3CDTF">2016-04-03T01:26:12Z</dcterms:modified>
</cp:coreProperties>
</file>