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15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59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7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58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61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8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3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7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25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3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3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7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</a:t>
            </a: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Cadastro 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59979" y="240470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643955" y="1592291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87971" y="211667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859979" y="312478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787971" y="283675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E-mail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859979" y="384486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Senha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787971" y="355683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Senha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776714" y="211667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Faculdade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182308" y="2062443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Curso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71119" y="5133071"/>
            <a:ext cx="5716971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072937" y="5033411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144945" y="48164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50%</a:t>
            </a:r>
            <a:endParaRPr lang="pt-BR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454024" y="4662561"/>
            <a:ext cx="622863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Salvar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371119" y="4744687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Progresso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854046" y="2400997"/>
            <a:ext cx="1878193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Faculdade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riângulo isósceles 29"/>
          <p:cNvSpPr/>
          <p:nvPr/>
        </p:nvSpPr>
        <p:spPr>
          <a:xfrm rot="10800000">
            <a:off x="6471740" y="2500778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7213810" y="2379658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riângulo isósceles 32"/>
          <p:cNvSpPr/>
          <p:nvPr/>
        </p:nvSpPr>
        <p:spPr>
          <a:xfrm rot="10800000">
            <a:off x="8748464" y="2507440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4854047" y="3130510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854047" y="384391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Senha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799906" y="2836752"/>
            <a:ext cx="2148358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Confirmar E-mail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799906" y="3556832"/>
            <a:ext cx="2148358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Confirmar Senha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02" y="1112759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Meu Perfil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2071881"/>
            <a:ext cx="56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Jogar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74509" y="248418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58485" y="1671771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202501" y="219615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274509" y="320426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202501" y="291623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E-mail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274509" y="392434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Senha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202501" y="363631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Senha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191244" y="219615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Faculdade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09099" y="2922105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Curso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71119" y="5133071"/>
            <a:ext cx="5716971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072937" y="5033411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144945" y="48164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50%</a:t>
            </a:r>
            <a:endParaRPr lang="pt-BR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649069" y="4583025"/>
            <a:ext cx="1431739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Salvar Alterações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371119" y="4744687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Progresso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268576" y="2480477"/>
            <a:ext cx="1878193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Faculdade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riângulo isósceles 29"/>
          <p:cNvSpPr/>
          <p:nvPr/>
        </p:nvSpPr>
        <p:spPr>
          <a:xfrm rot="10800000">
            <a:off x="6840454" y="2579678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271568" y="3199402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riângulo isósceles 32"/>
          <p:cNvSpPr/>
          <p:nvPr/>
        </p:nvSpPr>
        <p:spPr>
          <a:xfrm rot="10800000">
            <a:off x="6821369" y="3285051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Meu Perfil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2071881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Jogar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00" y="1420709"/>
            <a:ext cx="7783200" cy="41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8105979" y="4859051"/>
            <a:ext cx="797675" cy="410342"/>
          </a:xfrm>
          <a:prstGeom prst="rect">
            <a:avLst/>
          </a:prstGeom>
          <a:solidFill>
            <a:srgbClr val="36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INICIAR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604709" y="0"/>
            <a:ext cx="256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principal do aluno.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9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Avaliação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35697" y="2041103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Faculdade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23728" y="1588730"/>
            <a:ext cx="11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Avaliação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851920" y="2041103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868144" y="2041103"/>
            <a:ext cx="115212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351975" y="1891571"/>
            <a:ext cx="123830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364150"/>
                </a:solidFill>
              </a:rPr>
              <a:t>1º Semestre</a:t>
            </a:r>
            <a:endParaRPr lang="pt-BR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222128" y="1988840"/>
            <a:ext cx="144016" cy="144016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222128" y="2187819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366143" y="2082334"/>
            <a:ext cx="123830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364150"/>
                </a:solidFill>
              </a:rPr>
              <a:t>2º Semestre</a:t>
            </a:r>
            <a:endParaRPr lang="pt-BR" dirty="0" smtClean="0">
              <a:solidFill>
                <a:srgbClr val="36415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835696" y="2509941"/>
            <a:ext cx="5184575" cy="2719259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915817" y="2510167"/>
            <a:ext cx="3024336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940153" y="2510167"/>
            <a:ext cx="1080119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Situação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35696" y="2510167"/>
            <a:ext cx="1080120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RA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915818" y="2816303"/>
            <a:ext cx="302433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Fernando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940154" y="2813444"/>
            <a:ext cx="108011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B050"/>
                </a:solidFill>
              </a:rPr>
              <a:t>Avaliado</a:t>
            </a:r>
            <a:endParaRPr lang="pt-BR" sz="1600" dirty="0" smtClean="0">
              <a:solidFill>
                <a:srgbClr val="00B05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835697" y="2816304"/>
            <a:ext cx="10801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201613382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915812" y="3093815"/>
            <a:ext cx="3024339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Milla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940151" y="3096675"/>
            <a:ext cx="108011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835693" y="3093816"/>
            <a:ext cx="1080120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201613343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915812" y="3370814"/>
            <a:ext cx="302433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Augusto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940148" y="3370813"/>
            <a:ext cx="10801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Andamento</a:t>
            </a:r>
            <a:endParaRPr lang="pt-BR" sz="1400" dirty="0" smtClean="0">
              <a:solidFill>
                <a:srgbClr val="C0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835693" y="3370814"/>
            <a:ext cx="10801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201613322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915818" y="3647813"/>
            <a:ext cx="3024338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César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940156" y="3647813"/>
            <a:ext cx="1080117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B050"/>
                </a:solidFill>
              </a:rPr>
              <a:t>Avaliado</a:t>
            </a:r>
            <a:endParaRPr lang="pt-BR" sz="1400" dirty="0" smtClean="0">
              <a:solidFill>
                <a:srgbClr val="00B05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835697" y="3647813"/>
            <a:ext cx="1080120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201613312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066214" y="3096675"/>
            <a:ext cx="828000" cy="2808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Avaliar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  <p:sp>
        <p:nvSpPr>
          <p:cNvPr id="35" name="Triângulo isósceles 34"/>
          <p:cNvSpPr/>
          <p:nvPr/>
        </p:nvSpPr>
        <p:spPr>
          <a:xfrm rot="10800000">
            <a:off x="3419872" y="2146356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isósceles 35"/>
          <p:cNvSpPr/>
          <p:nvPr/>
        </p:nvSpPr>
        <p:spPr>
          <a:xfrm rot="10800000">
            <a:off x="5436096" y="2146357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 rot="10800000">
            <a:off x="6734401" y="2146356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335692" y="102458"/>
            <a:ext cx="28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da psicóloga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3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55" y="1434710"/>
            <a:ext cx="3082677" cy="270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030661" y="4137274"/>
            <a:ext cx="417646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72200" y="5085184"/>
            <a:ext cx="828000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Enviar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1785600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Avaliação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055443" y="4129335"/>
            <a:ext cx="230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Escreva aqui seu comentário.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264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98</Words>
  <Application>Microsoft Office PowerPoint</Application>
  <PresentationFormat>Apresentação na tela 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Inacio</dc:creator>
  <cp:lastModifiedBy>Di Nizo</cp:lastModifiedBy>
  <cp:revision>19</cp:revision>
  <dcterms:created xsi:type="dcterms:W3CDTF">2016-04-02T02:37:19Z</dcterms:created>
  <dcterms:modified xsi:type="dcterms:W3CDTF">2016-04-02T23:07:29Z</dcterms:modified>
</cp:coreProperties>
</file>