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15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20" y="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59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7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58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61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8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01/04/2016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93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01/04/2016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7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01/04/2016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25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01/04/2016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3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01/04/2016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37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480-F540-4C1B-9241-A55F1CF7F70F}" type="datetimeFigureOut">
              <a:rPr lang="pt-BR" smtClean="0"/>
              <a:t>01/04/2016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0480-F540-4C1B-9241-A55F1CF7F70F}" type="datetimeFigureOut">
              <a:rPr lang="pt-BR" smtClean="0"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E2DB7-4852-43DE-AFE8-8E44BC7D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7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Meu Perfil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2071881"/>
            <a:ext cx="56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Jogar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339752" y="2401143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Nome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123728" y="1588730"/>
            <a:ext cx="1478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Informações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267744" y="2113111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Nome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339752" y="3121223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E-mail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267744" y="2833191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E-mail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339752" y="3841303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Senha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267744" y="3553271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Senha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724128" y="2401143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Faculdade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652120" y="2113111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Faculdade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724128" y="3121223"/>
            <a:ext cx="2332595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75000"/>
                  </a:schemeClr>
                </a:solidFill>
              </a:rPr>
              <a:t>Curso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652120" y="2833191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Curso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383421" y="4779152"/>
            <a:ext cx="5716971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5097890" y="4725144"/>
            <a:ext cx="144016" cy="144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5076056" y="444197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50%</a:t>
            </a:r>
            <a:endParaRPr lang="pt-BR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624984" y="3841303"/>
            <a:ext cx="1431739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Salvar Alterações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267744" y="4242574"/>
            <a:ext cx="1166297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Progresso</a:t>
            </a: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0" y="2379658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2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Meu Perfil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0" y="2071881"/>
            <a:ext cx="13608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Jogar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00" y="1420709"/>
            <a:ext cx="7783200" cy="41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8105979" y="4859051"/>
            <a:ext cx="797675" cy="410342"/>
          </a:xfrm>
          <a:prstGeom prst="rect">
            <a:avLst/>
          </a:prstGeom>
          <a:solidFill>
            <a:srgbClr val="3641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INICIAR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0" y="2379658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99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Avaliação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835697" y="2041103"/>
            <a:ext cx="187220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Faculdade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123728" y="1588730"/>
            <a:ext cx="117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Avaliação</a:t>
            </a:r>
            <a:endParaRPr lang="pt-BR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851920" y="2041103"/>
            <a:ext cx="187220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868144" y="2041103"/>
            <a:ext cx="115212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Ano</a:t>
            </a:r>
            <a:endParaRPr lang="pt-B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351975" y="1891571"/>
            <a:ext cx="1238305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364150"/>
                </a:solidFill>
              </a:rPr>
              <a:t>1º Semestre</a:t>
            </a:r>
            <a:endParaRPr lang="pt-BR" dirty="0" smtClean="0">
              <a:solidFill>
                <a:srgbClr val="364150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7222128" y="1988840"/>
            <a:ext cx="144016" cy="144016"/>
          </a:xfrm>
          <a:prstGeom prst="ellipse">
            <a:avLst/>
          </a:prstGeom>
          <a:solidFill>
            <a:srgbClr val="364150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222128" y="2187819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366143" y="2082334"/>
            <a:ext cx="1238305" cy="33855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364150"/>
                </a:solidFill>
              </a:rPr>
              <a:t>2º Semestre</a:t>
            </a:r>
            <a:endParaRPr lang="pt-BR" dirty="0" smtClean="0">
              <a:solidFill>
                <a:srgbClr val="36415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835696" y="2509941"/>
            <a:ext cx="5184575" cy="2719259"/>
          </a:xfrm>
          <a:prstGeom prst="rect">
            <a:avLst/>
          </a:prstGeom>
          <a:solidFill>
            <a:schemeClr val="bg1"/>
          </a:solidFill>
          <a:ln w="1905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915817" y="2510167"/>
            <a:ext cx="3024336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Nome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940153" y="2510167"/>
            <a:ext cx="1080119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Situação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1835696" y="2510167"/>
            <a:ext cx="1080120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tx2">
                    <a:lumMod val="75000"/>
                  </a:schemeClr>
                </a:solidFill>
              </a:rPr>
              <a:t>RA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2915818" y="2816303"/>
            <a:ext cx="302433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Fernando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940154" y="2813444"/>
            <a:ext cx="108011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B050"/>
                </a:solidFill>
              </a:rPr>
              <a:t>Avaliado</a:t>
            </a:r>
            <a:endParaRPr lang="pt-BR" sz="1600" dirty="0" smtClean="0">
              <a:solidFill>
                <a:srgbClr val="00B05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835697" y="2816304"/>
            <a:ext cx="108012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201613382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915812" y="3093815"/>
            <a:ext cx="3024339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Milla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940151" y="3096675"/>
            <a:ext cx="1080118" cy="307777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835693" y="3093816"/>
            <a:ext cx="1080120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201613343</a:t>
            </a:r>
            <a:endParaRPr lang="pt-BR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915812" y="3370814"/>
            <a:ext cx="3024335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Augusto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940148" y="3370813"/>
            <a:ext cx="108012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C00000"/>
                </a:solidFill>
              </a:rPr>
              <a:t>Andamento</a:t>
            </a:r>
            <a:endParaRPr lang="pt-BR" sz="1400" dirty="0" smtClean="0">
              <a:solidFill>
                <a:srgbClr val="C00000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835693" y="3370814"/>
            <a:ext cx="108012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201613322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915818" y="3647813"/>
            <a:ext cx="3024338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César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940156" y="3647813"/>
            <a:ext cx="1080117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00B050"/>
                </a:solidFill>
              </a:rPr>
              <a:t>Avaliado</a:t>
            </a:r>
            <a:endParaRPr lang="pt-BR" sz="1400" dirty="0" smtClean="0">
              <a:solidFill>
                <a:srgbClr val="00B05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835697" y="3647813"/>
            <a:ext cx="1080120" cy="27699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</a:rPr>
              <a:t>201613312</a:t>
            </a:r>
            <a:endParaRPr lang="pt-B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066214" y="3096675"/>
            <a:ext cx="828000" cy="2808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Avaliar</a:t>
            </a:r>
            <a:endParaRPr lang="pt-BR" sz="1400" dirty="0" smtClean="0">
              <a:solidFill>
                <a:schemeClr val="bg1"/>
              </a:solidFill>
            </a:endParaRPr>
          </a:p>
        </p:txBody>
      </p:sp>
      <p:sp>
        <p:nvSpPr>
          <p:cNvPr id="35" name="Triângulo isósceles 34"/>
          <p:cNvSpPr/>
          <p:nvPr/>
        </p:nvSpPr>
        <p:spPr>
          <a:xfrm rot="10800000">
            <a:off x="3419872" y="2146356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riângulo isósceles 35"/>
          <p:cNvSpPr/>
          <p:nvPr/>
        </p:nvSpPr>
        <p:spPr>
          <a:xfrm rot="10800000">
            <a:off x="5436096" y="2146357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Triângulo isósceles 36"/>
          <p:cNvSpPr/>
          <p:nvPr/>
        </p:nvSpPr>
        <p:spPr>
          <a:xfrm rot="10800000">
            <a:off x="6734401" y="2146356"/>
            <a:ext cx="196414" cy="9726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0" y="2379658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239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56"/>
            <a:ext cx="9144000" cy="461548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0" y="1783849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55" y="1434710"/>
            <a:ext cx="3082677" cy="270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030661" y="4137274"/>
            <a:ext cx="4176464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3641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372200" y="5085184"/>
            <a:ext cx="828000" cy="26161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solidFill>
                  <a:schemeClr val="bg1"/>
                </a:solidFill>
              </a:rPr>
              <a:t>Enviar</a:t>
            </a:r>
            <a:endParaRPr lang="pt-BR" sz="1400" dirty="0" smtClean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0" y="1785600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     </a:t>
            </a:r>
            <a:r>
              <a:rPr lang="pt-BR" sz="1400" dirty="0" smtClean="0">
                <a:solidFill>
                  <a:schemeClr val="bg1"/>
                </a:solidFill>
                <a:latin typeface="+mj-lt"/>
              </a:rPr>
              <a:t>Avaliação</a:t>
            </a:r>
            <a:endParaRPr lang="pt-BR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0" y="2379658"/>
            <a:ext cx="1360800" cy="307777"/>
          </a:xfrm>
          <a:prstGeom prst="rect">
            <a:avLst/>
          </a:prstGeom>
          <a:solidFill>
            <a:srgbClr val="364150"/>
          </a:solidFill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+mj-lt"/>
              </a:rPr>
              <a:t>     Sair</a:t>
            </a:r>
            <a:endParaRPr lang="pt-B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055443" y="4129335"/>
            <a:ext cx="230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Escreva aqui seu comentário.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264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67</Words>
  <Application>Microsoft Office PowerPoint</Application>
  <PresentationFormat>Apresentação na tela (4:3)</PresentationFormat>
  <Paragraphs>48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Inacio</dc:creator>
  <cp:lastModifiedBy>Marcelo Inacio</cp:lastModifiedBy>
  <cp:revision>15</cp:revision>
  <dcterms:created xsi:type="dcterms:W3CDTF">2016-04-02T02:37:19Z</dcterms:created>
  <dcterms:modified xsi:type="dcterms:W3CDTF">2016-04-02T05:19:09Z</dcterms:modified>
</cp:coreProperties>
</file>