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15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3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Cadastro 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59979" y="240470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43955" y="1592291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87971" y="211667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859979" y="312478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787971" y="28367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859979" y="384486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87971" y="355683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76714" y="211667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182308" y="2062443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71119" y="5133071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72937" y="5033411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144945" y="481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454024" y="4662561"/>
            <a:ext cx="62286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71119" y="4744687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854046" y="2400997"/>
            <a:ext cx="1878193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6471740" y="2500778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213810" y="2379658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8748464" y="2507440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854047" y="3130510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854047" y="384391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99906" y="2836752"/>
            <a:ext cx="214835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Confirmar 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99906" y="3556832"/>
            <a:ext cx="214835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Confirmar 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88167" y="420959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88158" y="422077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24946" y="420959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88160" y="446043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Com qual </a:t>
            </a:r>
            <a:r>
              <a:rPr lang="pt-BR" sz="1100" dirty="0" err="1"/>
              <a:t>frequencia</a:t>
            </a:r>
            <a:r>
              <a:rPr lang="pt-BR" sz="1100" dirty="0"/>
              <a:t> você estuda?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24946" y="446043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88161" y="4684963"/>
            <a:ext cx="3956859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/>
              <a:t>Quantas horas você estuda?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24945" y="465195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88161" y="491650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Você trabalha? Com oque?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024942" y="491356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88161" y="5159786"/>
            <a:ext cx="3956866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Quantas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tvs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tem em sua casa?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24949" y="515978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3114" y="528765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88167" y="1812418"/>
            <a:ext cx="6032024" cy="609860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46731" y="1974140"/>
            <a:ext cx="63683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56963" y="2045564"/>
            <a:ext cx="126603" cy="1278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3" y="1974139"/>
            <a:ext cx="771256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Com qual </a:t>
            </a:r>
            <a:r>
              <a:rPr lang="pt-BR" sz="900" dirty="0" err="1"/>
              <a:t>frequencia</a:t>
            </a:r>
            <a:r>
              <a:rPr lang="pt-BR" sz="900" dirty="0"/>
              <a:t> você estuda?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4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994145" y="2497320"/>
            <a:ext cx="6032024" cy="158440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35039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009411" y="245742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Alternativas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26507" y="2673288"/>
            <a:ext cx="3531636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1 vez por semana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17975" y="2661109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80705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126507" y="3004097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2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126507" y="3334906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3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126506" y="3690074"/>
            <a:ext cx="3525081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D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790505" y="2655383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7117973" y="3008558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117972" y="333662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123345" y="367441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790504" y="3005966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779469" y="3342618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</p:spTree>
    <p:extLst>
      <p:ext uri="{BB962C8B-B14F-4D97-AF65-F5344CB8AC3E}">
        <p14:creationId xmlns:p14="http://schemas.microsoft.com/office/powerpoint/2010/main" val="35991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88167" y="420959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88158" y="422077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24946" y="420959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88160" y="446043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Com qual </a:t>
            </a:r>
            <a:r>
              <a:rPr lang="pt-BR" sz="1100" dirty="0" err="1"/>
              <a:t>frequencia</a:t>
            </a:r>
            <a:r>
              <a:rPr lang="pt-BR" sz="1100" dirty="0"/>
              <a:t> você estuda?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24946" y="446043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88161" y="4684963"/>
            <a:ext cx="3956859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/>
              <a:t>Quantas horas você estuda?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24945" y="465195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88161" y="491650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Você trabalha? Com oque?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024942" y="491356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88161" y="5159786"/>
            <a:ext cx="3956866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Quantas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tvs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tem em sua casa?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24949" y="515978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3114" y="528765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88167" y="1812418"/>
            <a:ext cx="6032024" cy="609860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46731" y="1974140"/>
            <a:ext cx="63683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56963" y="2045564"/>
            <a:ext cx="126603" cy="1278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3" y="1974139"/>
            <a:ext cx="771256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Com qual </a:t>
            </a:r>
            <a:r>
              <a:rPr lang="pt-BR" sz="900" dirty="0" err="1"/>
              <a:t>frequencia</a:t>
            </a:r>
            <a:r>
              <a:rPr lang="pt-BR" sz="900" dirty="0"/>
              <a:t> você estuda?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5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994145" y="2497320"/>
            <a:ext cx="6032024" cy="158440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35039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009411" y="245742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Alternativas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26507" y="2673288"/>
            <a:ext cx="3531636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1 vez por semana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17975" y="2661109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80705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126507" y="3004097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2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126507" y="3334906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3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126506" y="3690074"/>
            <a:ext cx="3525081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3 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790505" y="2655383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7117973" y="3008558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117972" y="333662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123345" y="367441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790504" y="3005966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779469" y="3342618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5779469" y="3652229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</p:spTree>
    <p:extLst>
      <p:ext uri="{BB962C8B-B14F-4D97-AF65-F5344CB8AC3E}">
        <p14:creationId xmlns:p14="http://schemas.microsoft.com/office/powerpoint/2010/main" val="24812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764704"/>
            <a:ext cx="2971567" cy="4615487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2915817" y="1136599"/>
            <a:ext cx="443104" cy="738664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65524" y="1901686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Liderança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6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76056" y="4869160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3802588" y="1060372"/>
            <a:ext cx="171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Competências 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5887383" y="767267"/>
            <a:ext cx="443104" cy="4616648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565989" y="2270344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Determinação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3563772" y="2692975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Comunicação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3563772" y="4271599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Gerenciar Tempo 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3565806" y="3130082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Trabalho em grupo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3563772" y="3516688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Criatividade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3563772" y="3888592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Ética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428215" y="1559563"/>
            <a:ext cx="890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279488" y="1557635"/>
            <a:ext cx="52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Peso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0" name="CaixaDeTexto 79"/>
          <p:cNvSpPr txBox="1"/>
          <p:nvPr/>
        </p:nvSpPr>
        <p:spPr>
          <a:xfrm flipH="1">
            <a:off x="5371289" y="1855639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2">
                    <a:lumMod val="75000"/>
                  </a:schemeClr>
                </a:solidFill>
              </a:rPr>
              <a:t>9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 flipH="1">
            <a:off x="5371289" y="2251340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82" name="CaixaDeTexto 81"/>
          <p:cNvSpPr txBox="1"/>
          <p:nvPr/>
        </p:nvSpPr>
        <p:spPr>
          <a:xfrm flipH="1">
            <a:off x="5371289" y="2675838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83" name="CaixaDeTexto 82"/>
          <p:cNvSpPr txBox="1"/>
          <p:nvPr/>
        </p:nvSpPr>
        <p:spPr>
          <a:xfrm flipH="1">
            <a:off x="5371289" y="3096411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84" name="CaixaDeTexto 83"/>
          <p:cNvSpPr txBox="1"/>
          <p:nvPr/>
        </p:nvSpPr>
        <p:spPr>
          <a:xfrm flipH="1">
            <a:off x="5371289" y="3474950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5" name="CaixaDeTexto 84"/>
          <p:cNvSpPr txBox="1"/>
          <p:nvPr/>
        </p:nvSpPr>
        <p:spPr>
          <a:xfrm flipH="1">
            <a:off x="5371289" y="3869895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6" name="CaixaDeTexto 85"/>
          <p:cNvSpPr txBox="1"/>
          <p:nvPr/>
        </p:nvSpPr>
        <p:spPr>
          <a:xfrm flipH="1">
            <a:off x="5371289" y="4271599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359560" y="2715557"/>
            <a:ext cx="90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1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02" y="1112759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071881"/>
            <a:ext cx="56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74509" y="248418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8485" y="1671771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02501" y="21961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74509" y="320426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02501" y="291623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74509" y="392434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202501" y="363631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91244" y="21961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09099" y="2922105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71119" y="5133071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72937" y="5033411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144945" y="481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649069" y="4583025"/>
            <a:ext cx="1431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 Alterações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71119" y="4744687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268576" y="2480477"/>
            <a:ext cx="1878193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6840454" y="2579678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271568" y="3199402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6821369" y="3285051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2071881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00" y="1420709"/>
            <a:ext cx="7783200" cy="41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8105979" y="4859051"/>
            <a:ext cx="797675" cy="410342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INICIAR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604709" y="0"/>
            <a:ext cx="256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principal do aluno.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9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35697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3728" y="1588730"/>
            <a:ext cx="11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Avaliação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68144" y="2041103"/>
            <a:ext cx="115212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351975" y="1891571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1º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222128" y="1988840"/>
            <a:ext cx="144016" cy="144016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222128" y="2187819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366143" y="2082334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2º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835696" y="2509941"/>
            <a:ext cx="5184575" cy="2719259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915817" y="2510167"/>
            <a:ext cx="3024336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40153" y="2510167"/>
            <a:ext cx="1080119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Situação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35696" y="2510167"/>
            <a:ext cx="1080120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RA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915818" y="2816303"/>
            <a:ext cx="30243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Fernando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40154" y="2813444"/>
            <a:ext cx="108011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600" dirty="0" smtClean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835697" y="281630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201613382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915812" y="3093815"/>
            <a:ext cx="302433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Milla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40151" y="3096675"/>
            <a:ext cx="108011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835693" y="3093816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201613343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15812" y="3370814"/>
            <a:ext cx="302433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Augusto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40148" y="3370813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Andamento</a:t>
            </a:r>
            <a:endParaRPr lang="pt-BR" sz="1400" dirty="0" smtClean="0">
              <a:solidFill>
                <a:srgbClr val="C0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835693" y="337081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201613322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15818" y="3647813"/>
            <a:ext cx="3024338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César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940156" y="3647813"/>
            <a:ext cx="1080117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400" dirty="0" smtClean="0">
              <a:solidFill>
                <a:srgbClr val="00B05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835697" y="3647813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201613312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066214" y="3096675"/>
            <a:ext cx="828000" cy="2808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Avaliar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35" name="Triângulo isósceles 34"/>
          <p:cNvSpPr/>
          <p:nvPr/>
        </p:nvSpPr>
        <p:spPr>
          <a:xfrm rot="10800000">
            <a:off x="3419872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0800000">
            <a:off x="5436096" y="2146357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0800000">
            <a:off x="6734401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35692" y="102458"/>
            <a:ext cx="28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da psicóloga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3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55" y="1434710"/>
            <a:ext cx="3082677" cy="270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030661" y="4137274"/>
            <a:ext cx="417646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5085184"/>
            <a:ext cx="828000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Enviar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1785600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55443" y="4129335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Escreva aqui seu comentário.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6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605" y="1774557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Cursos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73836" y="1688807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857291" y="5057726"/>
            <a:ext cx="1170082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08304" y="11646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da psicóloga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0" y="2121897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</a:t>
            </a:r>
            <a:r>
              <a:rPr lang="pt-BR" sz="1400" dirty="0" smtClean="0">
                <a:solidFill>
                  <a:schemeClr val="bg1"/>
                </a:solidFill>
              </a:rPr>
              <a:t>Questões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2009420" y="3317078"/>
            <a:ext cx="6032024" cy="141487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2009419" y="3317304"/>
            <a:ext cx="395685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46206" y="3317304"/>
            <a:ext cx="1838162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Ativo</a:t>
            </a:r>
            <a:endParaRPr lang="pt-BR" sz="16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009419" y="3623440"/>
            <a:ext cx="395685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Banco de Dados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46206" y="3620581"/>
            <a:ext cx="1838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Inativo</a:t>
            </a:r>
            <a:endParaRPr lang="pt-BR" sz="16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2009416" y="3900952"/>
            <a:ext cx="395685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Logística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46202" y="3903812"/>
            <a:ext cx="183816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009414" y="4177951"/>
            <a:ext cx="39568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Analise e Desenvolvimento de Sistemas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46196" y="4163215"/>
            <a:ext cx="1838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</a:rPr>
              <a:t>Ativo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009414" y="4454950"/>
            <a:ext cx="3956866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Gestão de produção industrial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46208" y="4454950"/>
            <a:ext cx="183815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</a:rPr>
              <a:t>Ativo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84367" y="4604580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5374705" y="5069778"/>
            <a:ext cx="1170082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Remover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009420" y="2338788"/>
            <a:ext cx="6032024" cy="845308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600480" y="2679771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Ativo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423336" y="2777040"/>
            <a:ext cx="144016" cy="144016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334942" y="277704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560789" y="2695698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Inativo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472917" y="2734170"/>
            <a:ext cx="2618499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472916" y="239561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Nome</a:t>
            </a:r>
            <a:endParaRPr lang="pt-BR" sz="2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328083" y="2395169"/>
            <a:ext cx="8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2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5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94145" y="312372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94136" y="313490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30924" y="312372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94138" y="337456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Tchan </a:t>
            </a:r>
            <a:r>
              <a:rPr lang="pt-BR" sz="1100" dirty="0" err="1" smtClean="0">
                <a:solidFill>
                  <a:schemeClr val="tx2">
                    <a:lumMod val="75000"/>
                  </a:schemeClr>
                </a:solidFill>
              </a:rPr>
              <a:t>tchan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100" dirty="0" err="1">
                <a:solidFill>
                  <a:schemeClr val="tx2">
                    <a:lumMod val="75000"/>
                  </a:schemeClr>
                </a:solidFill>
              </a:rPr>
              <a:t>tchan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30924" y="337456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94139" y="3599093"/>
            <a:ext cx="39568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30923" y="356608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94139" y="383063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Lepo</a:t>
            </a:r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lepo</a:t>
            </a:r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poo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30920" y="382769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94139" y="4073916"/>
            <a:ext cx="395686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30927" y="407391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9092" y="420178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94145" y="2123977"/>
            <a:ext cx="6032024" cy="517242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116850" y="2298321"/>
            <a:ext cx="658579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988949" y="2375837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84436" y="2381847"/>
            <a:ext cx="88447" cy="113437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7341" y="2289299"/>
            <a:ext cx="740112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85618" y="2309906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11242" y="208448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59913" y="2088607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1983167" y="2815948"/>
            <a:ext cx="1467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Lista de Questões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6293234" y="2254053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50378" y="2238194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</a:p>
        </p:txBody>
      </p:sp>
    </p:spTree>
    <p:extLst>
      <p:ext uri="{BB962C8B-B14F-4D97-AF65-F5344CB8AC3E}">
        <p14:creationId xmlns:p14="http://schemas.microsoft.com/office/powerpoint/2010/main" val="9491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88167" y="420959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88158" y="422077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24946" y="420959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88160" y="446043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Com qual </a:t>
            </a:r>
            <a:r>
              <a:rPr lang="pt-BR" sz="1100" dirty="0" err="1"/>
              <a:t>frequencia</a:t>
            </a:r>
            <a:r>
              <a:rPr lang="pt-BR" sz="1100" dirty="0"/>
              <a:t> você estuda?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24946" y="446043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88161" y="4684963"/>
            <a:ext cx="3956859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/>
              <a:t>Quantas horas você estuda?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24945" y="465195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88161" y="491650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Você trabalha? Com oque?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024942" y="491356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88161" y="5159786"/>
            <a:ext cx="3956866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Quantas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tvs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tem em sua casa?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24949" y="515978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3114" y="528765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88167" y="1812418"/>
            <a:ext cx="6032024" cy="609860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46731" y="1974140"/>
            <a:ext cx="63683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56963" y="2045564"/>
            <a:ext cx="126603" cy="1278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3" y="1974139"/>
            <a:ext cx="771256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Com qual </a:t>
            </a:r>
            <a:r>
              <a:rPr lang="pt-BR" sz="900" dirty="0" err="1"/>
              <a:t>frequencia</a:t>
            </a:r>
            <a:r>
              <a:rPr lang="pt-BR" sz="900" dirty="0"/>
              <a:t> você estuda?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2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994145" y="2497320"/>
            <a:ext cx="6032024" cy="158440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35039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009411" y="245742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Alternativas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26507" y="2673288"/>
            <a:ext cx="3531636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1 vez por semana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17975" y="2661109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80705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126507" y="3004097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126507" y="3334906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>
                <a:solidFill>
                  <a:schemeClr val="tx2">
                    <a:lumMod val="75000"/>
                  </a:schemeClr>
                </a:solidFill>
              </a:rPr>
              <a:t>C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126506" y="3690074"/>
            <a:ext cx="3525081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D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790505" y="2655383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7117975" y="2963612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117974" y="3317495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117973" y="3641674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6670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88167" y="420959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88158" y="422077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24946" y="420959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88160" y="446043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Com qual </a:t>
            </a:r>
            <a:r>
              <a:rPr lang="pt-BR" sz="1100" dirty="0" err="1"/>
              <a:t>frequencia</a:t>
            </a:r>
            <a:r>
              <a:rPr lang="pt-BR" sz="1100" dirty="0"/>
              <a:t> você estuda?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24946" y="446043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88161" y="4684963"/>
            <a:ext cx="3956859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/>
              <a:t>Quantas horas você estuda?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24945" y="465195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88161" y="491650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Você trabalha? Com oque?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024942" y="491356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88161" y="5159786"/>
            <a:ext cx="3956866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Quantas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tvs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tem em sua casa?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24949" y="515978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3114" y="528765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88167" y="1812418"/>
            <a:ext cx="6032024" cy="609860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46731" y="1974140"/>
            <a:ext cx="63683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56963" y="2045564"/>
            <a:ext cx="126603" cy="1278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3" y="1974139"/>
            <a:ext cx="771256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Com qual </a:t>
            </a:r>
            <a:r>
              <a:rPr lang="pt-BR" sz="900" dirty="0" err="1"/>
              <a:t>frequencia</a:t>
            </a:r>
            <a:r>
              <a:rPr lang="pt-BR" sz="900" dirty="0"/>
              <a:t> você estuda?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3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994145" y="2497320"/>
            <a:ext cx="6032024" cy="158440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35039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009411" y="245742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Alternativas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26507" y="2673288"/>
            <a:ext cx="3531636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1 vez por semana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17975" y="2661109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80705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126507" y="3004097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2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126507" y="3334906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>
                <a:solidFill>
                  <a:schemeClr val="tx2">
                    <a:lumMod val="75000"/>
                  </a:schemeClr>
                </a:solidFill>
              </a:rPr>
              <a:t>C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126506" y="3690074"/>
            <a:ext cx="3525081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D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790505" y="2655383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7117973" y="3008558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117972" y="333662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123345" y="367441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790504" y="3005966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</a:p>
        </p:txBody>
      </p:sp>
    </p:spTree>
    <p:extLst>
      <p:ext uri="{BB962C8B-B14F-4D97-AF65-F5344CB8AC3E}">
        <p14:creationId xmlns:p14="http://schemas.microsoft.com/office/powerpoint/2010/main" val="4230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538</Words>
  <Application>Microsoft Office PowerPoint</Application>
  <PresentationFormat>Apresentação na tela (4:3)</PresentationFormat>
  <Paragraphs>309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Inacio</dc:creator>
  <cp:lastModifiedBy>Di Nizo</cp:lastModifiedBy>
  <cp:revision>57</cp:revision>
  <dcterms:created xsi:type="dcterms:W3CDTF">2016-04-02T02:37:19Z</dcterms:created>
  <dcterms:modified xsi:type="dcterms:W3CDTF">2016-04-03T02:04:08Z</dcterms:modified>
</cp:coreProperties>
</file>