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15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0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9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8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5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3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Cadastro 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59979" y="240470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643955" y="1592291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87971" y="211667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859979" y="312478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787971" y="28367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859979" y="384486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87971" y="355683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76714" y="211667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Faculdade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182308" y="2062443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Curso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71119" y="5133071"/>
            <a:ext cx="5716971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072937" y="5033411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144945" y="4816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50%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454024" y="4662561"/>
            <a:ext cx="62286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Salvar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71119" y="4744687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Progresso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854046" y="2400997"/>
            <a:ext cx="1878193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rot="10800000">
            <a:off x="6471740" y="2500778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213810" y="2379658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8748464" y="2507440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854047" y="3130510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854047" y="384391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799906" y="2836752"/>
            <a:ext cx="2148358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Confirmar 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99906" y="3556832"/>
            <a:ext cx="2148358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Confirmar 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02" y="1112759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2071881"/>
            <a:ext cx="56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74509" y="248418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8485" y="1671771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02501" y="21961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74509" y="320426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02501" y="291623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74509" y="392434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202501" y="363631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191244" y="21961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Faculdade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09099" y="2922105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Curso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71119" y="5133071"/>
            <a:ext cx="5716971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072937" y="5033411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144945" y="4816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50%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649069" y="4583025"/>
            <a:ext cx="1431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Salvar Alterações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71119" y="4744687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Progresso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268576" y="2480477"/>
            <a:ext cx="1878193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rot="10800000">
            <a:off x="6840454" y="2579678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271568" y="3199402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6821369" y="3285051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2071881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00" y="1420709"/>
            <a:ext cx="7783200" cy="41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8105979" y="4859051"/>
            <a:ext cx="797675" cy="410342"/>
          </a:xfrm>
          <a:prstGeom prst="rect">
            <a:avLst/>
          </a:prstGeom>
          <a:solidFill>
            <a:srgbClr val="36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INICIAR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604709" y="0"/>
            <a:ext cx="256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principal do aluno.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9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35697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23728" y="1588730"/>
            <a:ext cx="11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Avaliação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51920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868144" y="2041103"/>
            <a:ext cx="115212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351975" y="1891571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1º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222128" y="1988840"/>
            <a:ext cx="144016" cy="144016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222128" y="2187819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366143" y="2082334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2º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835696" y="2509941"/>
            <a:ext cx="5184575" cy="2719259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915817" y="2510167"/>
            <a:ext cx="3024336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940153" y="2510167"/>
            <a:ext cx="1080119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Situação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35696" y="2510167"/>
            <a:ext cx="1080120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RA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915818" y="2816303"/>
            <a:ext cx="30243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Fernando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40154" y="2813444"/>
            <a:ext cx="108011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600" dirty="0" smtClean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835697" y="281630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201613382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915812" y="3093815"/>
            <a:ext cx="302433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Milla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40151" y="3096675"/>
            <a:ext cx="108011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835693" y="3093816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201613343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915812" y="3370814"/>
            <a:ext cx="302433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Augusto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940148" y="3370813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Andamento</a:t>
            </a:r>
            <a:endParaRPr lang="pt-BR" sz="1400" dirty="0" smtClean="0">
              <a:solidFill>
                <a:srgbClr val="C0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835693" y="337081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201613322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15818" y="3647813"/>
            <a:ext cx="3024338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César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940156" y="3647813"/>
            <a:ext cx="1080117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400" dirty="0" smtClean="0">
              <a:solidFill>
                <a:srgbClr val="00B05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835697" y="3647813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201613312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066214" y="3096675"/>
            <a:ext cx="828000" cy="2808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Avaliar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35" name="Triângulo isósceles 34"/>
          <p:cNvSpPr/>
          <p:nvPr/>
        </p:nvSpPr>
        <p:spPr>
          <a:xfrm rot="10800000">
            <a:off x="3419872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0800000">
            <a:off x="5436096" y="2146357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0800000">
            <a:off x="6734401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35692" y="102458"/>
            <a:ext cx="28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da psicóloga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3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55" y="1434710"/>
            <a:ext cx="3082677" cy="270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030661" y="4137274"/>
            <a:ext cx="417646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72200" y="5085184"/>
            <a:ext cx="828000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Enviar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1785600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55443" y="4129335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Escreva aqui seu comentário.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264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605" y="1774557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Cursos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73836" y="1688807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857291" y="5057726"/>
            <a:ext cx="1170082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308304" y="116462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da psicóloga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0" y="2121897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</a:rPr>
              <a:t>Questões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2009420" y="3317078"/>
            <a:ext cx="6032024" cy="141487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2009419" y="3317304"/>
            <a:ext cx="395685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46206" y="3317304"/>
            <a:ext cx="1838162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Ativo</a:t>
            </a:r>
            <a:endParaRPr lang="pt-BR" sz="16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009419" y="3623440"/>
            <a:ext cx="395685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Banco de Dados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46206" y="3620581"/>
            <a:ext cx="1838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Inativo</a:t>
            </a:r>
            <a:endParaRPr lang="pt-BR" sz="16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2009416" y="3900952"/>
            <a:ext cx="395685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Logística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46202" y="3903812"/>
            <a:ext cx="183816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Ativo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009414" y="4177951"/>
            <a:ext cx="39568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Analise e Desenvolvimento de Sistemas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46196" y="4163215"/>
            <a:ext cx="1838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</a:rPr>
              <a:t>Ativo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009414" y="4454950"/>
            <a:ext cx="3956866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Gestão de produção industrial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46208" y="4454950"/>
            <a:ext cx="183815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</a:rPr>
              <a:t>Ativo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84367" y="4604580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5374705" y="5069778"/>
            <a:ext cx="1170082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Remover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009420" y="2338788"/>
            <a:ext cx="6032024" cy="845308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600480" y="2679771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Ativo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423336" y="2777040"/>
            <a:ext cx="144016" cy="144016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334942" y="277704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560789" y="2695698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Inativo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472917" y="2734170"/>
            <a:ext cx="2618499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472916" y="239561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Nome</a:t>
            </a:r>
            <a:endParaRPr lang="pt-BR" sz="2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328083" y="2395169"/>
            <a:ext cx="89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2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5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133711" y="5182497"/>
            <a:ext cx="919991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308304" y="116462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da psicóloga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2009420" y="3896813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2009411" y="3907990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46199" y="3896813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009413" y="4147656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Tchan </a:t>
            </a:r>
            <a:r>
              <a:rPr lang="pt-BR" sz="1100" dirty="0" err="1" smtClean="0">
                <a:solidFill>
                  <a:schemeClr val="tx2">
                    <a:lumMod val="75000"/>
                  </a:schemeClr>
                </a:solidFill>
              </a:rPr>
              <a:t>tchan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100" dirty="0" err="1">
                <a:solidFill>
                  <a:schemeClr val="tx2">
                    <a:lumMod val="75000"/>
                  </a:schemeClr>
                </a:solidFill>
              </a:rPr>
              <a:t>tchan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46199" y="4147655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2009414" y="4372181"/>
            <a:ext cx="39568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Nhe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nhe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nhe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46198" y="4339173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009414" y="4603722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Lepo</a:t>
            </a:r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lepo</a:t>
            </a:r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poo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46195" y="4600783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009414" y="4847004"/>
            <a:ext cx="395686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Tra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tra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tra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46202" y="4847004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84367" y="4974877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5678449" y="5193756"/>
            <a:ext cx="919991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009411" y="1815053"/>
            <a:ext cx="6032024" cy="199917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091913" y="1941754"/>
            <a:ext cx="123830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04179" y="2045564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602326" y="2023074"/>
            <a:ext cx="115989" cy="989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2952" y="1932733"/>
            <a:ext cx="123830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00884" y="2000983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26508" y="177556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2138126" y="220987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Perguntas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209795" y="2420821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200883" y="3040078"/>
            <a:ext cx="261849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Alternativa C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200882" y="3365339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D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200882" y="2745372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B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75179" y="177968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91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185</Words>
  <Application>Microsoft Office PowerPoint</Application>
  <PresentationFormat>Apresentação na tela (4:3)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Inacio</dc:creator>
  <cp:lastModifiedBy>Di Nizo</cp:lastModifiedBy>
  <cp:revision>34</cp:revision>
  <dcterms:created xsi:type="dcterms:W3CDTF">2016-04-02T02:37:19Z</dcterms:created>
  <dcterms:modified xsi:type="dcterms:W3CDTF">2016-04-03T00:39:07Z</dcterms:modified>
</cp:coreProperties>
</file>