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528" y="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0CD9-F2C2-4C50-8F14-E136A18BA62C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E80E-4F1D-493A-94D2-A5BF7A074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9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0CD9-F2C2-4C50-8F14-E136A18BA62C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E80E-4F1D-493A-94D2-A5BF7A074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7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0CD9-F2C2-4C50-8F14-E136A18BA62C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E80E-4F1D-493A-94D2-A5BF7A074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49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0CD9-F2C2-4C50-8F14-E136A18BA62C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E80E-4F1D-493A-94D2-A5BF7A074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6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0CD9-F2C2-4C50-8F14-E136A18BA62C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E80E-4F1D-493A-94D2-A5BF7A074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21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0CD9-F2C2-4C50-8F14-E136A18BA62C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E80E-4F1D-493A-94D2-A5BF7A074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8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0CD9-F2C2-4C50-8F14-E136A18BA62C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E80E-4F1D-493A-94D2-A5BF7A074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41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0CD9-F2C2-4C50-8F14-E136A18BA62C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E80E-4F1D-493A-94D2-A5BF7A074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14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0CD9-F2C2-4C50-8F14-E136A18BA62C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E80E-4F1D-493A-94D2-A5BF7A074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01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0CD9-F2C2-4C50-8F14-E136A18BA62C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E80E-4F1D-493A-94D2-A5BF7A074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1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0CD9-F2C2-4C50-8F14-E136A18BA62C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E80E-4F1D-493A-94D2-A5BF7A074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65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C0CD9-F2C2-4C50-8F14-E136A18BA62C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E80E-4F1D-493A-94D2-A5BF7A074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95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smCheck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251520" y="368728"/>
            <a:ext cx="8640960" cy="61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6400"/>
            <a:ext cx="2160240" cy="529471"/>
          </a:xfrm>
          <a:prstGeom prst="rect">
            <a:avLst/>
          </a:prstGeom>
        </p:spPr>
      </p:pic>
      <p:sp>
        <p:nvSpPr>
          <p:cNvPr id="13" name="Retângulo de cantos arredondados 12"/>
          <p:cNvSpPr/>
          <p:nvPr/>
        </p:nvSpPr>
        <p:spPr>
          <a:xfrm>
            <a:off x="2699792" y="476672"/>
            <a:ext cx="5112568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72" y="531136"/>
            <a:ext cx="288032" cy="2870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2" t="15779" r="6705" b="12657"/>
          <a:stretch/>
        </p:blipFill>
        <p:spPr>
          <a:xfrm flipH="1">
            <a:off x="8028384" y="476672"/>
            <a:ext cx="520988" cy="42721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51520" y="1124744"/>
            <a:ext cx="1368152" cy="43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</a:rPr>
              <a:t>AVENTURA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51520" y="1124744"/>
            <a:ext cx="72000" cy="43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51520" y="1556792"/>
            <a:ext cx="1368152" cy="43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</a:rPr>
              <a:t>AÇÃO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51520" y="1988840"/>
            <a:ext cx="1368152" cy="43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</a:rPr>
              <a:t>CORRIDA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51520" y="2420888"/>
            <a:ext cx="1368152" cy="43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</a:rPr>
              <a:t>ESPORTES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51520" y="2852936"/>
            <a:ext cx="1368152" cy="43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</a:rPr>
              <a:t>ESTRATÉGIA</a:t>
            </a:r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1520" y="3284984"/>
            <a:ext cx="1368152" cy="43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524328" y="44624"/>
            <a:ext cx="1368152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</a:rPr>
              <a:t>LOGIN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6156176" y="44624"/>
            <a:ext cx="1368152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</a:rPr>
              <a:t>REGISTRAR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788024" y="44624"/>
            <a:ext cx="1368152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</a:rPr>
              <a:t>MINHA CONTA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251520" y="3717032"/>
            <a:ext cx="1368152" cy="43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251520" y="4149080"/>
            <a:ext cx="1368152" cy="43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251520" y="4581128"/>
            <a:ext cx="1368152" cy="43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51520" y="5013176"/>
            <a:ext cx="1368152" cy="43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51520" y="5445224"/>
            <a:ext cx="1368152" cy="43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251520" y="5877272"/>
            <a:ext cx="1368152" cy="43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251520" y="6309320"/>
            <a:ext cx="1368152" cy="261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85" y="1124744"/>
            <a:ext cx="6204647" cy="3490114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5"/>
          <a:stretch/>
        </p:blipFill>
        <p:spPr>
          <a:xfrm>
            <a:off x="2260104" y="4793041"/>
            <a:ext cx="1735832" cy="177800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9"/>
          <a:stretch/>
        </p:blipFill>
        <p:spPr>
          <a:xfrm>
            <a:off x="4494214" y="4792843"/>
            <a:ext cx="1733482" cy="177840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4"/>
          <a:stretch/>
        </p:blipFill>
        <p:spPr>
          <a:xfrm>
            <a:off x="6725973" y="4792843"/>
            <a:ext cx="1734459" cy="17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smCheck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5229200"/>
            <a:ext cx="9144000" cy="165618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4932040" y="5373216"/>
            <a:ext cx="0" cy="122413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61" y="5805463"/>
            <a:ext cx="1334907" cy="42907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808116"/>
            <a:ext cx="1457327" cy="357188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5796136" y="5291916"/>
            <a:ext cx="1350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2016 e-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gammer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</Words>
  <Application>Microsoft Office PowerPoint</Application>
  <PresentationFormat>Apresentação na tela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Inacio</dc:creator>
  <cp:lastModifiedBy>Marcelo Inacio</cp:lastModifiedBy>
  <cp:revision>8</cp:revision>
  <dcterms:created xsi:type="dcterms:W3CDTF">2016-04-27T05:45:20Z</dcterms:created>
  <dcterms:modified xsi:type="dcterms:W3CDTF">2016-04-27T07:21:44Z</dcterms:modified>
</cp:coreProperties>
</file>