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3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81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65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7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33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3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0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2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13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20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3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A3CE-9103-4598-9CEF-8E407AC8E51A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BA40-EF08-4983-87EC-51FFF41F8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44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4120928" y="2052105"/>
            <a:ext cx="3649179" cy="2613211"/>
            <a:chOff x="4120928" y="2052105"/>
            <a:chExt cx="3649179" cy="2613211"/>
          </a:xfrm>
          <a:solidFill>
            <a:srgbClr val="00B050"/>
          </a:solidFill>
        </p:grpSpPr>
        <p:sp>
          <p:nvSpPr>
            <p:cNvPr id="23" name="Estrella de 12 puntas 22"/>
            <p:cNvSpPr/>
            <p:nvPr/>
          </p:nvSpPr>
          <p:spPr>
            <a:xfrm>
              <a:off x="4120928" y="2052105"/>
              <a:ext cx="3649179" cy="2613211"/>
            </a:xfrm>
            <a:prstGeom prst="star12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580976" y="2943211"/>
              <a:ext cx="2765950" cy="830997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MX" sz="2400" b="1" dirty="0" smtClean="0">
                  <a:ln/>
                  <a:solidFill>
                    <a:srgbClr val="002060"/>
                  </a:solidFill>
                </a:rPr>
                <a:t>Técnicas de Minería </a:t>
              </a:r>
            </a:p>
            <a:p>
              <a:pPr algn="ctr"/>
              <a:r>
                <a:rPr lang="es-MX" sz="2400" b="1" dirty="0" smtClean="0">
                  <a:ln/>
                  <a:solidFill>
                    <a:srgbClr val="002060"/>
                  </a:solidFill>
                </a:rPr>
                <a:t>de Datos</a:t>
              </a:r>
              <a:endParaRPr lang="es-MX" sz="2400" b="1" dirty="0">
                <a:ln/>
                <a:solidFill>
                  <a:srgbClr val="002060"/>
                </a:solidFill>
              </a:endParaRPr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5230152" y="1390193"/>
            <a:ext cx="143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Reglas de </a:t>
            </a:r>
            <a:endParaRPr lang="es-MX" dirty="0" smtClean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Asociación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99652" y="1614023"/>
            <a:ext cx="177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Patrones </a:t>
            </a:r>
            <a:endParaRPr lang="es-MX" dirty="0" smtClean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Secuenciales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65960" y="2403380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K Medias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678447" y="3174043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Visualización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320045" y="4034126"/>
            <a:ext cx="22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Métricas de Evaluación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808371" y="4761946"/>
            <a:ext cx="195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Máquina de Soporte Vectorial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625261" y="4829577"/>
            <a:ext cx="203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Detección de Bordes (</a:t>
            </a:r>
            <a:r>
              <a:rPr lang="es-MX" dirty="0" err="1">
                <a:solidFill>
                  <a:srgbClr val="FF0000"/>
                </a:solidFill>
              </a:rPr>
              <a:t>Outliers</a:t>
            </a:r>
            <a:r>
              <a:rPr lang="es-MX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66730" y="4018985"/>
            <a:ext cx="139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Arboles de </a:t>
            </a:r>
            <a:endParaRPr lang="es-MX" dirty="0" smtClean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Decisión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382050" y="3049488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Series de </a:t>
            </a:r>
            <a:endParaRPr lang="es-MX" dirty="0" smtClean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Tiempo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654538" y="2170171"/>
            <a:ext cx="151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Regresión </a:t>
            </a:r>
            <a:endParaRPr lang="es-MX" dirty="0" smtClean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Lineal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880375" y="1479840"/>
            <a:ext cx="125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Regresión Bayesiana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53293" t="5960" r="7070" b="4998"/>
          <a:stretch/>
        </p:blipFill>
        <p:spPr>
          <a:xfrm>
            <a:off x="5366717" y="189276"/>
            <a:ext cx="1157599" cy="11684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94" y="430882"/>
            <a:ext cx="1797374" cy="924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4"/>
          <a:srcRect l="64616" t="19737" r="2547" b="18596"/>
          <a:stretch/>
        </p:blipFill>
        <p:spPr>
          <a:xfrm>
            <a:off x="9166683" y="1469377"/>
            <a:ext cx="1220784" cy="969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760" y="2943211"/>
            <a:ext cx="1513349" cy="1008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6"/>
          <a:srcRect l="21240" t="17655" r="19894" b="17380"/>
          <a:stretch/>
        </p:blipFill>
        <p:spPr>
          <a:xfrm>
            <a:off x="8503589" y="4699847"/>
            <a:ext cx="1326188" cy="1026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Máquinas de vectores de soporte - Wikipedia, la enciclopedia lib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23" y="5475908"/>
            <a:ext cx="1415779" cy="12246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8"/>
          <a:srcRect l="12416" t="15011" r="16159" b="13486"/>
          <a:stretch/>
        </p:blipFill>
        <p:spPr>
          <a:xfrm>
            <a:off x="3714034" y="5510564"/>
            <a:ext cx="1733883" cy="1150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154" y="4432274"/>
            <a:ext cx="1462995" cy="976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184" y="2772712"/>
            <a:ext cx="1216630" cy="1021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9239" y="1441662"/>
            <a:ext cx="1383447" cy="970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6828" y="50884"/>
            <a:ext cx="1048430" cy="1495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934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Eduardo López Hernández</dc:creator>
  <cp:lastModifiedBy>José Eduardo López Hernández</cp:lastModifiedBy>
  <cp:revision>5</cp:revision>
  <dcterms:created xsi:type="dcterms:W3CDTF">2021-04-12T22:16:17Z</dcterms:created>
  <dcterms:modified xsi:type="dcterms:W3CDTF">2021-04-12T23:00:13Z</dcterms:modified>
</cp:coreProperties>
</file>