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3A1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68" d="100"/>
          <a:sy n="68" d="100"/>
        </p:scale>
        <p:origin x="16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47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0A4CDB3-0F92-4147-88AE-DA827C2261B5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4706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6463" y="3284538"/>
            <a:ext cx="4032250" cy="15113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6463" y="4868863"/>
            <a:ext cx="4032250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3A1F1E"/>
                </a:solidFill>
              </a:defRPr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F38DD-A6FD-4FAE-9EFA-04966504EAAF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4943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473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1AD56-D289-40C3-AE2D-DF5F1AE4D404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90608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5092E-5DD1-476F-AA41-B7F41EE790A4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318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F5F81-4B41-427E-B5E9-F0A9EE0062DF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028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40E2C-7499-47C4-964C-04B9D5BB822B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168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808FB-A88A-428A-9473-60CA7D7F4FC8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415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47BA0-119F-4AE5-8442-D246697B9FB6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5323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ED977-1DB6-4B72-8B89-A58185E6897A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451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DB66A-7B3B-41AA-84AF-D877FE13EC7A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7299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94043-5391-4D86-BB28-BED19E0B974C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849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267D3-3494-49D4-B081-B675790CF9B0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22637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8F6D5-6247-465F-8F2F-3A2FA8D63EF2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420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2C233-1DD0-4272-B80E-5FBCD50CA541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3321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2D012-55E0-41DB-A428-74DF0133768F}" type="slidenum">
              <a:rPr lang="ru-RU" altLang="ru-RU"/>
              <a:pPr/>
              <a:t>‹N›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769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5F667-B0C5-499A-98F9-7B9C92BA4F50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94052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F5080-495E-4312-B391-0E7B8A38F553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58395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FE590-C959-4B1E-B86F-20D9BDCD2E43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2734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A433B-387F-4E8C-B3A1-F5B9AA1036FD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5337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20AD7-FBBD-44CC-92ED-685A2C9D9210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9088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A923E-102A-4438-9424-6E4F22F56FCC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4173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6A0D8-B1BE-4BCA-8C41-CD5405D582C2}" type="slidenum">
              <a:rPr lang="en-GB" altLang="ru-RU"/>
              <a:pPr/>
              <a:t>‹N›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4535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8CB9B911-E78A-4DA0-86A4-EA92DB77DDC7}" type="slidenum">
              <a:rPr lang="en-GB" altLang="ru-RU"/>
              <a:pPr/>
              <a:t>‹N›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A1F1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A1F1E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A1F1E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A1F1E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A1F1E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A1F1E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A1F1E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A1F1E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A1F1E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1C1C1C"/>
                </a:solidFill>
                <a:latin typeface="+mn-lt"/>
              </a:defRPr>
            </a:lvl1pPr>
          </a:lstStyle>
          <a:p>
            <a:fld id="{AA7D91B3-4CC2-4E78-B7A5-E9BDFA21835A}" type="slidenum">
              <a:rPr lang="ru-RU" altLang="ru-RU"/>
              <a:pPr/>
              <a:t>‹N›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1C1C1C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1C1C1C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1C1C1C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C1C1C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787434" y="3124140"/>
            <a:ext cx="4176713" cy="1584325"/>
          </a:xfrm>
          <a:noFill/>
        </p:spPr>
        <p:txBody>
          <a:bodyPr/>
          <a:lstStyle/>
          <a:p>
            <a:r>
              <a:rPr lang="it-IT" altLang="ru-RU" dirty="0"/>
              <a:t>Cosa fare a Napoli</a:t>
            </a: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787434" y="4365104"/>
            <a:ext cx="4176713" cy="503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3A1F1E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1C1C1C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1C1C1C"/>
                </a:solidFill>
                <a:latin typeface="Georgia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sz="2000" dirty="0"/>
              <a:t>Candidati ​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dirty="0"/>
              <a:t>Eduardo Autore 0124001586​</a:t>
            </a:r>
          </a:p>
          <a:p>
            <a:pPr eaLnBrk="1" hangingPunct="1">
              <a:lnSpc>
                <a:spcPct val="90000"/>
              </a:lnSpc>
            </a:pPr>
            <a:r>
              <a:rPr lang="it-IT" sz="2000" dirty="0"/>
              <a:t>Alessio Caruso 0124001912</a:t>
            </a:r>
            <a:endParaRPr lang="uk-UA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0606D-977F-478A-B48E-7DB9ED46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6463" y="3284538"/>
            <a:ext cx="4032250" cy="1511300"/>
          </a:xfrm>
        </p:spPr>
        <p:txBody>
          <a:bodyPr wrap="square" anchor="ctr">
            <a:normAutofit/>
          </a:bodyPr>
          <a:lstStyle/>
          <a:p>
            <a:r>
              <a:rPr lang="en-US" b="1" u="sng" dirty="0"/>
              <a:t>GRAZIE PER L’ATTENZIONE!</a:t>
            </a:r>
            <a:endParaRPr lang="it-IT" dirty="0"/>
          </a:p>
        </p:txBody>
      </p:sp>
      <p:sp>
        <p:nvSpPr>
          <p:cNvPr id="5" name="Segnaposto numero diapositiva 4" hidden="1">
            <a:extLst>
              <a:ext uri="{FF2B5EF4-FFF2-40B4-BE49-F238E27FC236}">
                <a16:creationId xmlns:a16="http://schemas.microsoft.com/office/drawing/2014/main" id="{BDC3C6A6-F073-494A-8736-925DA31542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81750"/>
            <a:ext cx="2133600" cy="3397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48F5080-495E-4312-B391-0E7B8A38F553}" type="slidenum">
              <a:rPr lang="en-GB" altLang="ru-RU" smtClean="0"/>
              <a:pPr>
                <a:spcAft>
                  <a:spcPts val="600"/>
                </a:spcAft>
              </a:pPr>
              <a:t>10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70414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DFA-EE58-4B29-BAFA-2E9F58582477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056437" cy="935038"/>
          </a:xfrm>
        </p:spPr>
        <p:txBody>
          <a:bodyPr/>
          <a:lstStyle/>
          <a:p>
            <a:r>
              <a:rPr lang="en-US" altLang="ru-RU" dirty="0" err="1"/>
              <a:t>Dettagli</a:t>
            </a:r>
            <a:r>
              <a:rPr lang="en-US" altLang="ru-RU" dirty="0"/>
              <a:t> </a:t>
            </a:r>
            <a:r>
              <a:rPr lang="en-US" altLang="ru-RU" dirty="0" err="1"/>
              <a:t>traccia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412776"/>
            <a:ext cx="8350250" cy="4537075"/>
          </a:xfrm>
        </p:spPr>
        <p:txBody>
          <a:bodyPr/>
          <a:lstStyle/>
          <a:p>
            <a:r>
              <a:rPr lang="it-IT" altLang="ko-KR" sz="2400" dirty="0">
                <a:solidFill>
                  <a:srgbClr val="000000"/>
                </a:solidFill>
                <a:ea typeface="Gulim" pitchFamily="34" charset="-127"/>
              </a:rPr>
              <a:t>Si vuole sviluppare un’applicazione che consiglia un luogo di Napoli oppure permette all’utente di scegliere un luogo dalla lista dei luoghi consigliati.</a:t>
            </a:r>
          </a:p>
          <a:p>
            <a:endParaRPr lang="en-US" altLang="ko-KR" dirty="0">
              <a:solidFill>
                <a:srgbClr val="000000"/>
              </a:solidFill>
              <a:ea typeface="Gulim" pitchFamily="34" charset="-127"/>
            </a:endParaRPr>
          </a:p>
          <a:p>
            <a:r>
              <a:rPr lang="it-IT" altLang="ko-KR" sz="2400" dirty="0">
                <a:solidFill>
                  <a:srgbClr val="000000"/>
                </a:solidFill>
                <a:ea typeface="Gulim" pitchFamily="34" charset="-127"/>
              </a:rPr>
              <a:t>L’utente, lanciando l’app, avrà 4 sezioni a cui potrà accedere.</a:t>
            </a:r>
          </a:p>
          <a:p>
            <a:pPr marL="457200" indent="-457200">
              <a:buFont typeface="+mj-lt"/>
              <a:buAutoNum type="arabicParenR"/>
            </a:pPr>
            <a:r>
              <a:rPr lang="it-IT" altLang="ko-KR" sz="2400" dirty="0">
                <a:solidFill>
                  <a:srgbClr val="000000"/>
                </a:solidFill>
                <a:ea typeface="Gulim" pitchFamily="34" charset="-127"/>
              </a:rPr>
              <a:t>La prima genera un luogo casuale di Napoli.</a:t>
            </a:r>
          </a:p>
          <a:p>
            <a:pPr marL="457200" indent="-457200">
              <a:buFont typeface="+mj-lt"/>
              <a:buAutoNum type="arabicParenR"/>
            </a:pPr>
            <a:r>
              <a:rPr lang="it-IT" altLang="ko-KR" sz="2400" dirty="0">
                <a:solidFill>
                  <a:srgbClr val="000000"/>
                </a:solidFill>
                <a:ea typeface="Gulim" pitchFamily="34" charset="-127"/>
              </a:rPr>
              <a:t>La seconda mostra una lista di luoghi consigliati dall’applicazione.</a:t>
            </a:r>
          </a:p>
          <a:p>
            <a:pPr marL="457200" indent="-457200">
              <a:buFont typeface="+mj-lt"/>
              <a:buAutoNum type="arabicParenR"/>
            </a:pPr>
            <a:r>
              <a:rPr lang="it-IT" altLang="ko-KR" sz="2400" dirty="0">
                <a:solidFill>
                  <a:srgbClr val="000000"/>
                </a:solidFill>
                <a:ea typeface="Gulim" pitchFamily="34" charset="-127"/>
              </a:rPr>
              <a:t>La terza mostra sulla mappa la posizione dell’utente e la posizione di tutti i luoghi presenti nell’applicazione.</a:t>
            </a:r>
          </a:p>
          <a:p>
            <a:pPr marL="457200" indent="-457200">
              <a:buFont typeface="+mj-lt"/>
              <a:buAutoNum type="arabicParenR"/>
            </a:pPr>
            <a:r>
              <a:rPr lang="it-IT" altLang="ko-KR" sz="2400" dirty="0">
                <a:solidFill>
                  <a:srgbClr val="000000"/>
                </a:solidFill>
                <a:ea typeface="Gulim" pitchFamily="34" charset="-127"/>
              </a:rPr>
              <a:t>L’ultima mostrerà la lista di tutti i luoghi.</a:t>
            </a:r>
            <a:endParaRPr lang="en-US" altLang="ko-KR" sz="2400" dirty="0">
              <a:solidFill>
                <a:srgbClr val="000000"/>
              </a:solidFill>
              <a:ea typeface="Gulim" pitchFamily="34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814A9-F60F-4897-B26E-BF5792BE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1155700"/>
          </a:xfrm>
        </p:spPr>
        <p:txBody>
          <a:bodyPr wrap="square" anchor="ctr">
            <a:normAutofit/>
          </a:bodyPr>
          <a:lstStyle/>
          <a:p>
            <a:r>
              <a:rPr lang="it-IT" dirty="0"/>
              <a:t>Logo	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5CD4F6-71FD-4537-92D8-EE01F8E24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/>
          <a:p>
            <a:r>
              <a:rPr lang="en-US" sz="2400" dirty="0"/>
              <a:t>Il logo è </a:t>
            </a:r>
            <a:r>
              <a:rPr lang="en-US" sz="2400" dirty="0" err="1"/>
              <a:t>ispirato</a:t>
            </a:r>
            <a:r>
              <a:rPr lang="en-US" sz="2400" dirty="0"/>
              <a:t> ai </a:t>
            </a:r>
            <a:r>
              <a:rPr lang="en-US" sz="2400" dirty="0" err="1"/>
              <a:t>colori</a:t>
            </a:r>
            <a:r>
              <a:rPr lang="en-US" sz="2400" dirty="0"/>
              <a:t> di Napoli ed il </a:t>
            </a:r>
            <a:r>
              <a:rPr lang="en-US" sz="2400" dirty="0" err="1"/>
              <a:t>nome</a:t>
            </a:r>
            <a:r>
              <a:rPr lang="en-US" sz="2400" dirty="0"/>
              <a:t> </a:t>
            </a:r>
            <a:r>
              <a:rPr lang="en-US" sz="2400" dirty="0" err="1"/>
              <a:t>suggerisce</a:t>
            </a:r>
            <a:r>
              <a:rPr lang="en-US" sz="2400" dirty="0"/>
              <a:t> le </a:t>
            </a:r>
            <a:r>
              <a:rPr lang="en-US" sz="2400" dirty="0" err="1"/>
              <a:t>funzionalità</a:t>
            </a:r>
            <a:r>
              <a:rPr lang="en-US" sz="2400" dirty="0"/>
              <a:t> </a:t>
            </a:r>
            <a:r>
              <a:rPr lang="en-US" sz="2400" dirty="0" err="1"/>
              <a:t>dell’applicazione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L’utente</a:t>
            </a:r>
            <a:r>
              <a:rPr lang="en-US" sz="2400" dirty="0"/>
              <a:t>, </a:t>
            </a:r>
            <a:r>
              <a:rPr lang="en-US" sz="2400" dirty="0" err="1"/>
              <a:t>vedendo</a:t>
            </a:r>
            <a:r>
              <a:rPr lang="en-US" sz="2400" dirty="0"/>
              <a:t> il logo, </a:t>
            </a:r>
            <a:r>
              <a:rPr lang="en-US" sz="2400" dirty="0" err="1"/>
              <a:t>potrà</a:t>
            </a:r>
            <a:r>
              <a:rPr lang="en-US" sz="2400" dirty="0"/>
              <a:t> </a:t>
            </a:r>
            <a:r>
              <a:rPr lang="en-US" sz="2400" dirty="0" err="1"/>
              <a:t>percepire</a:t>
            </a:r>
            <a:r>
              <a:rPr lang="en-US" sz="2400" dirty="0"/>
              <a:t> </a:t>
            </a:r>
            <a:r>
              <a:rPr lang="en-US" sz="2400" dirty="0" err="1"/>
              <a:t>l’applicazione</a:t>
            </a:r>
            <a:r>
              <a:rPr lang="en-US" sz="2400" dirty="0"/>
              <a:t> come poco </a:t>
            </a:r>
            <a:r>
              <a:rPr lang="en-US" sz="2400" dirty="0" err="1"/>
              <a:t>impegnativa</a:t>
            </a:r>
            <a:r>
              <a:rPr lang="en-US" sz="2400" dirty="0"/>
              <a:t> dal punto di vista </a:t>
            </a:r>
            <a:r>
              <a:rPr lang="en-US" sz="2400" dirty="0" err="1"/>
              <a:t>dell’utilizzo</a:t>
            </a:r>
            <a:r>
              <a:rPr lang="en-US" sz="2400" dirty="0"/>
              <a:t> ma </a:t>
            </a:r>
            <a:r>
              <a:rPr lang="en-US" sz="2400" dirty="0" err="1"/>
              <a:t>allo</a:t>
            </a:r>
            <a:r>
              <a:rPr lang="en-US" sz="2400" dirty="0"/>
              <a:t> </a:t>
            </a:r>
            <a:r>
              <a:rPr lang="en-US" sz="2400" dirty="0" err="1"/>
              <a:t>stesso</a:t>
            </a:r>
            <a:r>
              <a:rPr lang="en-US" sz="2400" dirty="0"/>
              <a:t> tempo utile.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D273DF5-0382-479B-872A-7203DAF835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56" y="1844675"/>
            <a:ext cx="3889375" cy="3889375"/>
          </a:xfrm>
          <a:noFill/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0383AF-B2BB-489E-BF5A-3BED1496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327267D3-3494-49D4-B081-B675790CF9B0}" type="slidenum">
              <a:rPr lang="en-GB" altLang="ru-RU" smtClean="0"/>
              <a:pPr>
                <a:spcAft>
                  <a:spcPts val="600"/>
                </a:spcAft>
              </a:pPr>
              <a:t>3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9404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97E78-03F5-47E7-B8E3-2CE24386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136525"/>
            <a:ext cx="8207375" cy="11557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it-IT" dirty="0"/>
              <a:t>Home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E527CAF-9DD6-48DF-806C-FF024C08B317}"/>
              </a:ext>
            </a:extLst>
          </p:cNvPr>
          <p:cNvSpPr txBox="1"/>
          <p:nvPr/>
        </p:nvSpPr>
        <p:spPr bwMode="auto">
          <a:xfrm>
            <a:off x="17625" y="1269234"/>
            <a:ext cx="5366258" cy="4680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sz="2400" b="0" dirty="0">
                <a:solidFill>
                  <a:srgbClr val="1C1C1C"/>
                </a:solidFill>
                <a:latin typeface="+mn-lt"/>
              </a:rPr>
              <a:t>La schermata “Home” è molto intuitiva: con un semplice click su una delle sezioni, si verrà indirizzati sulla pagina desiderata.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sz="2400" b="0" dirty="0">
                <a:solidFill>
                  <a:srgbClr val="1C1C1C"/>
                </a:solidFill>
                <a:latin typeface="+mn-lt"/>
              </a:rPr>
              <a:t>Le sezioni sono rappresentate da una foto di uno o più luoghi iconici di Napoli eccetto che per i «luoghi di maggior interesse» dove è stata inserita una foto raffigurante la cartina dell’area metropolitana di Napoli.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sz="2400" b="0" dirty="0">
                <a:solidFill>
                  <a:srgbClr val="1C1C1C"/>
                </a:solidFill>
                <a:latin typeface="+mn-lt"/>
              </a:rPr>
              <a:t>In alto possiamo a sinistra troviamo il nome dell’applicazione.</a:t>
            </a:r>
            <a:endParaRPr lang="it-IT" sz="2400" dirty="0">
              <a:solidFill>
                <a:srgbClr val="1C1C1C"/>
              </a:solidFill>
              <a:latin typeface="+mn-l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22795A-9A58-4BE2-B434-61E5BC98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327267D3-3494-49D4-B081-B675790CF9B0}" type="slidenum">
              <a:rPr lang="en-GB" altLang="ru-RU" b="0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GB" altLang="ru-RU" b="0" kern="1200">
              <a:latin typeface="+mn-lt"/>
              <a:ea typeface="+mn-ea"/>
              <a:cs typeface="+mn-cs"/>
            </a:endParaRPr>
          </a:p>
        </p:txBody>
      </p:sp>
      <p:pic>
        <p:nvPicPr>
          <p:cNvPr id="17" name="Segnaposto contenuto 16" descr="Immagine che contiene mappa&#10;&#10;Descrizione generata automaticamente">
            <a:extLst>
              <a:ext uri="{FF2B5EF4-FFF2-40B4-BE49-F238E27FC236}">
                <a16:creationId xmlns:a16="http://schemas.microsoft.com/office/drawing/2014/main" id="{3EDDD3A1-6556-4654-936B-62AD1C778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6" b="-1"/>
          <a:stretch/>
        </p:blipFill>
        <p:spPr>
          <a:xfrm>
            <a:off x="5508105" y="836712"/>
            <a:ext cx="2736304" cy="5714900"/>
          </a:xfrm>
        </p:spPr>
      </p:pic>
    </p:spTree>
    <p:extLst>
      <p:ext uri="{BB962C8B-B14F-4D97-AF65-F5344CB8AC3E}">
        <p14:creationId xmlns:p14="http://schemas.microsoft.com/office/powerpoint/2010/main" val="206351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B46E3-1E3F-41D2-91E5-91170BB5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47" y="0"/>
            <a:ext cx="8207375" cy="1155700"/>
          </a:xfrm>
        </p:spPr>
        <p:txBody>
          <a:bodyPr wrap="square" anchor="ctr">
            <a:normAutofit/>
          </a:bodyPr>
          <a:lstStyle/>
          <a:p>
            <a:r>
              <a:rPr lang="it-IT" dirty="0"/>
              <a:t>Generazione luogo casuale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38F59F-FA65-4F90-80EE-9FD7F0AE7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08720"/>
            <a:ext cx="6156176" cy="5473030"/>
          </a:xfrm>
        </p:spPr>
        <p:txBody>
          <a:bodyPr/>
          <a:lstStyle/>
          <a:p>
            <a:r>
              <a:rPr lang="en-US" sz="2400" dirty="0" err="1"/>
              <a:t>L’utente</a:t>
            </a:r>
            <a:r>
              <a:rPr lang="en-US" sz="2400" dirty="0"/>
              <a:t>, dopo il primo click, </a:t>
            </a:r>
            <a:r>
              <a:rPr lang="en-US" sz="2400" dirty="0" err="1"/>
              <a:t>vedrà</a:t>
            </a:r>
            <a:r>
              <a:rPr lang="en-US" sz="2400" dirty="0"/>
              <a:t> un </a:t>
            </a:r>
            <a:r>
              <a:rPr lang="en-US" sz="2400" dirty="0" err="1"/>
              <a:t>luogo</a:t>
            </a:r>
            <a:r>
              <a:rPr lang="en-US" sz="2400" dirty="0"/>
              <a:t> </a:t>
            </a:r>
            <a:r>
              <a:rPr lang="en-US" sz="2400" dirty="0" err="1"/>
              <a:t>casuale</a:t>
            </a:r>
            <a:r>
              <a:rPr lang="en-US" sz="2400" dirty="0"/>
              <a:t> come </a:t>
            </a:r>
            <a:r>
              <a:rPr lang="en-US" sz="2400" dirty="0" err="1"/>
              <a:t>quello</a:t>
            </a:r>
            <a:r>
              <a:rPr lang="en-US" sz="2400" dirty="0"/>
              <a:t> </a:t>
            </a:r>
            <a:r>
              <a:rPr lang="en-US" sz="2400" dirty="0" err="1"/>
              <a:t>raffigurato</a:t>
            </a:r>
            <a:r>
              <a:rPr lang="en-US" sz="2400" dirty="0"/>
              <a:t> in </a:t>
            </a:r>
            <a:r>
              <a:rPr lang="en-US" sz="2400" dirty="0" err="1"/>
              <a:t>foto</a:t>
            </a:r>
            <a:r>
              <a:rPr lang="en-US" sz="2400" dirty="0"/>
              <a:t> con: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Titolo</a:t>
            </a:r>
            <a:r>
              <a:rPr lang="en-US" sz="2400" dirty="0"/>
              <a:t> del </a:t>
            </a:r>
            <a:r>
              <a:rPr lang="en-US" sz="2400" dirty="0" err="1"/>
              <a:t>luogo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Descrizione</a:t>
            </a:r>
            <a:r>
              <a:rPr lang="en-US" sz="2400" dirty="0"/>
              <a:t> di </a:t>
            </a:r>
            <a:r>
              <a:rPr lang="en-US" sz="2400" dirty="0" err="1"/>
              <a:t>quest’ultimo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Eventuale</a:t>
            </a:r>
            <a:r>
              <a:rPr lang="en-US" sz="2400" dirty="0"/>
              <a:t> </a:t>
            </a:r>
            <a:r>
              <a:rPr lang="en-US" sz="2400" dirty="0" err="1"/>
              <a:t>sito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Un’imagine</a:t>
            </a:r>
            <a:r>
              <a:rPr lang="en-US" sz="2400" dirty="0"/>
              <a:t> del </a:t>
            </a:r>
            <a:r>
              <a:rPr lang="en-US" sz="2400" dirty="0" err="1"/>
              <a:t>luogo</a:t>
            </a: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La </a:t>
            </a:r>
            <a:r>
              <a:rPr lang="en-US" sz="2400" dirty="0" err="1"/>
              <a:t>mappa</a:t>
            </a:r>
            <a:r>
              <a:rPr lang="en-US" sz="2400" dirty="0"/>
              <a:t> </a:t>
            </a:r>
            <a:r>
              <a:rPr lang="en-US" sz="2400" dirty="0" err="1"/>
              <a:t>rappresentante</a:t>
            </a:r>
            <a:r>
              <a:rPr lang="en-US" sz="2400" dirty="0"/>
              <a:t> il marker del </a:t>
            </a:r>
            <a:r>
              <a:rPr lang="en-US" sz="2400" dirty="0" err="1"/>
              <a:t>luogo</a:t>
            </a:r>
            <a:r>
              <a:rPr lang="en-US" sz="2400" dirty="0"/>
              <a:t> e la </a:t>
            </a:r>
            <a:r>
              <a:rPr lang="en-US" sz="2400" dirty="0" err="1"/>
              <a:t>posizione</a:t>
            </a:r>
            <a:r>
              <a:rPr lang="en-US" sz="2400" dirty="0"/>
              <a:t> </a:t>
            </a:r>
            <a:r>
              <a:rPr lang="en-US" sz="2400" dirty="0" err="1"/>
              <a:t>attuale</a:t>
            </a:r>
            <a:r>
              <a:rPr lang="en-US" sz="2400" dirty="0"/>
              <a:t> </a:t>
            </a:r>
            <a:r>
              <a:rPr lang="en-US" sz="2400" dirty="0" err="1"/>
              <a:t>dell’utente</a:t>
            </a:r>
            <a:endParaRPr lang="en-US" sz="2400" dirty="0"/>
          </a:p>
          <a:p>
            <a:r>
              <a:rPr lang="en-US" sz="2400" dirty="0" err="1"/>
              <a:t>Infine</a:t>
            </a:r>
            <a:r>
              <a:rPr lang="en-US" sz="2400" dirty="0"/>
              <a:t>, come in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pagina</a:t>
            </a:r>
            <a:r>
              <a:rPr lang="en-US" sz="2400" dirty="0"/>
              <a:t>, ci </a:t>
            </a:r>
            <a:r>
              <a:rPr lang="en-US" sz="2400" dirty="0" err="1"/>
              <a:t>sarà</a:t>
            </a:r>
            <a:r>
              <a:rPr lang="en-US" sz="2400" dirty="0"/>
              <a:t> un </a:t>
            </a:r>
            <a:r>
              <a:rPr lang="en-US" sz="2400" dirty="0" err="1"/>
              <a:t>pulsante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genererà</a:t>
            </a:r>
            <a:r>
              <a:rPr lang="en-US" sz="2400" dirty="0"/>
              <a:t> un nuovo </a:t>
            </a:r>
            <a:r>
              <a:rPr lang="en-US" sz="2400" dirty="0" err="1"/>
              <a:t>luogo</a:t>
            </a:r>
            <a:r>
              <a:rPr lang="en-US" sz="2400" dirty="0"/>
              <a:t> e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parte</a:t>
            </a:r>
            <a:r>
              <a:rPr lang="en-US" sz="2400" dirty="0"/>
              <a:t> </a:t>
            </a:r>
            <a:r>
              <a:rPr lang="en-US" sz="2400" dirty="0" err="1"/>
              <a:t>alta</a:t>
            </a:r>
            <a:r>
              <a:rPr lang="en-US" sz="2400" dirty="0"/>
              <a:t> una </a:t>
            </a:r>
            <a:r>
              <a:rPr lang="en-US" sz="2400" dirty="0" err="1"/>
              <a:t>freccia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permetterà</a:t>
            </a:r>
            <a:r>
              <a:rPr lang="en-US" sz="2400" dirty="0"/>
              <a:t> </a:t>
            </a:r>
            <a:r>
              <a:rPr lang="en-US" sz="2400" dirty="0" err="1"/>
              <a:t>all’utente</a:t>
            </a:r>
            <a:r>
              <a:rPr lang="en-US" sz="2400" dirty="0"/>
              <a:t> di </a:t>
            </a:r>
            <a:r>
              <a:rPr lang="en-US" sz="2400" dirty="0" err="1"/>
              <a:t>tornare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home </a:t>
            </a:r>
            <a:r>
              <a:rPr lang="en-US" sz="2400" dirty="0" err="1"/>
              <a:t>dell’applicazione</a:t>
            </a:r>
            <a:r>
              <a:rPr lang="en-US" sz="240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0C1BD7E3-1F3F-47B0-A67A-2D15FCF52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34" y="559554"/>
            <a:ext cx="2560017" cy="5688930"/>
          </a:xfr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1112B2-E7E6-41D7-84D4-F515AED9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48F5080-495E-4312-B391-0E7B8A38F553}" type="slidenum">
              <a:rPr lang="en-GB" altLang="ru-RU" smtClean="0"/>
              <a:pPr>
                <a:spcAft>
                  <a:spcPts val="600"/>
                </a:spcAft>
              </a:pPr>
              <a:t>5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3168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19E59C-220D-4FA3-8C04-428C7CC2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1155700"/>
          </a:xfrm>
        </p:spPr>
        <p:txBody>
          <a:bodyPr wrap="square" anchor="ctr">
            <a:normAutofit/>
          </a:bodyPr>
          <a:lstStyle/>
          <a:p>
            <a:r>
              <a:rPr lang="it-IT" dirty="0"/>
              <a:t>Luoghi consigliati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E5DAF5-D642-4B54-8AEE-7774275C4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416050"/>
            <a:ext cx="4967783" cy="450356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</a:t>
            </a:r>
            <a:r>
              <a:rPr lang="en-US" sz="2400" dirty="0" err="1"/>
              <a:t>questa</a:t>
            </a:r>
            <a:r>
              <a:rPr lang="en-US" sz="2400" dirty="0"/>
              <a:t> </a:t>
            </a:r>
            <a:r>
              <a:rPr lang="en-US" sz="2400" dirty="0" err="1"/>
              <a:t>schermata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vedrà</a:t>
            </a:r>
            <a:r>
              <a:rPr lang="en-US" sz="2400" dirty="0"/>
              <a:t> una </a:t>
            </a:r>
            <a:r>
              <a:rPr lang="en-US" sz="2400" dirty="0" err="1"/>
              <a:t>lista</a:t>
            </a:r>
            <a:r>
              <a:rPr lang="en-US" sz="2400" dirty="0"/>
              <a:t> di </a:t>
            </a:r>
            <a:r>
              <a:rPr lang="en-US" sz="2400" dirty="0" err="1"/>
              <a:t>luoghi</a:t>
            </a:r>
            <a:r>
              <a:rPr lang="en-US" sz="2400" dirty="0"/>
              <a:t> </a:t>
            </a:r>
            <a:r>
              <a:rPr lang="en-US" sz="2400" dirty="0" err="1"/>
              <a:t>consigliati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L’utente</a:t>
            </a:r>
            <a:r>
              <a:rPr lang="en-US" sz="2400" dirty="0"/>
              <a:t> </a:t>
            </a:r>
            <a:r>
              <a:rPr lang="en-US" sz="2400" dirty="0" err="1"/>
              <a:t>potrà</a:t>
            </a:r>
            <a:r>
              <a:rPr lang="en-US" sz="2400" dirty="0"/>
              <a:t> </a:t>
            </a:r>
            <a:r>
              <a:rPr lang="en-US" sz="2400" dirty="0" err="1"/>
              <a:t>visualizzarli</a:t>
            </a:r>
            <a:r>
              <a:rPr lang="en-US" sz="2400" dirty="0"/>
              <a:t> </a:t>
            </a:r>
            <a:r>
              <a:rPr lang="en-US" sz="2400" dirty="0" err="1"/>
              <a:t>scorrendo</a:t>
            </a:r>
            <a:r>
              <a:rPr lang="en-US" sz="2400" dirty="0"/>
              <a:t> la </a:t>
            </a:r>
            <a:r>
              <a:rPr lang="en-US" sz="2400" dirty="0" err="1"/>
              <a:t>pagina</a:t>
            </a:r>
            <a:r>
              <a:rPr lang="en-US" sz="2400" dirty="0"/>
              <a:t> verso il basso (scroll).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l’utente</a:t>
            </a:r>
            <a:r>
              <a:rPr lang="en-US" sz="2400" dirty="0"/>
              <a:t> </a:t>
            </a:r>
            <a:r>
              <a:rPr lang="en-US" sz="2400" dirty="0" err="1"/>
              <a:t>cliccherà</a:t>
            </a:r>
            <a:r>
              <a:rPr lang="en-US" sz="2400" dirty="0"/>
              <a:t> uno di </a:t>
            </a:r>
            <a:r>
              <a:rPr lang="en-US" sz="2400" dirty="0" err="1"/>
              <a:t>questi</a:t>
            </a:r>
            <a:r>
              <a:rPr lang="en-US" sz="2400" dirty="0"/>
              <a:t> </a:t>
            </a:r>
            <a:r>
              <a:rPr lang="en-US" sz="2400" dirty="0" err="1"/>
              <a:t>luoghi</a:t>
            </a:r>
            <a:r>
              <a:rPr lang="en-US" sz="2400" dirty="0"/>
              <a:t>, </a:t>
            </a:r>
            <a:r>
              <a:rPr lang="en-US" sz="2400" dirty="0" err="1"/>
              <a:t>verrà</a:t>
            </a:r>
            <a:r>
              <a:rPr lang="en-US" sz="2400" dirty="0"/>
              <a:t> </a:t>
            </a:r>
            <a:r>
              <a:rPr lang="en-US" sz="2400" dirty="0" err="1"/>
              <a:t>aperta</a:t>
            </a:r>
            <a:r>
              <a:rPr lang="en-US" sz="2400" dirty="0"/>
              <a:t> la </a:t>
            </a:r>
            <a:r>
              <a:rPr lang="en-US" sz="2400" dirty="0" err="1"/>
              <a:t>relativa</a:t>
            </a:r>
            <a:r>
              <a:rPr lang="en-US" sz="2400" dirty="0"/>
              <a:t> </a:t>
            </a:r>
            <a:r>
              <a:rPr lang="en-US" sz="2400" dirty="0" err="1"/>
              <a:t>pagina</a:t>
            </a:r>
            <a:r>
              <a:rPr lang="en-US" sz="2400" dirty="0"/>
              <a:t> del </a:t>
            </a:r>
            <a:r>
              <a:rPr lang="en-US" sz="2400" dirty="0" err="1"/>
              <a:t>luogo</a:t>
            </a:r>
            <a:r>
              <a:rPr lang="en-US" sz="2400" dirty="0"/>
              <a:t> (la </a:t>
            </a:r>
            <a:r>
              <a:rPr lang="en-US" sz="2400" dirty="0" err="1"/>
              <a:t>stessa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essere</a:t>
            </a:r>
            <a:r>
              <a:rPr lang="en-US" sz="2400" dirty="0"/>
              <a:t> </a:t>
            </a:r>
            <a:r>
              <a:rPr lang="en-US" sz="2400" dirty="0" err="1"/>
              <a:t>generata</a:t>
            </a:r>
            <a:r>
              <a:rPr lang="en-US" sz="2400" dirty="0"/>
              <a:t> </a:t>
            </a:r>
            <a:r>
              <a:rPr lang="en-US" sz="2400" dirty="0" err="1"/>
              <a:t>casualmente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prima </a:t>
            </a:r>
            <a:r>
              <a:rPr lang="en-US" sz="2400" dirty="0" err="1"/>
              <a:t>funzionalità</a:t>
            </a:r>
            <a:r>
              <a:rPr lang="en-US" sz="2400" dirty="0"/>
              <a:t>).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  <p:pic>
        <p:nvPicPr>
          <p:cNvPr id="7" name="Segnaposto contenuto 6" descr="Immagine che contiene testo, schermo, screenshot, segnale&#10;&#10;Descrizione generata automaticamente">
            <a:extLst>
              <a:ext uri="{FF2B5EF4-FFF2-40B4-BE49-F238E27FC236}">
                <a16:creationId xmlns:a16="http://schemas.microsoft.com/office/drawing/2014/main" id="{AC36CC6D-0B10-48AB-9A98-E230A95791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124" y="938389"/>
            <a:ext cx="2241549" cy="4981222"/>
          </a:xfr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EE4361-423C-49E9-AC62-0B43E060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48F5080-495E-4312-B391-0E7B8A38F553}" type="slidenum">
              <a:rPr lang="en-GB" altLang="ru-RU" smtClean="0"/>
              <a:pPr>
                <a:spcAft>
                  <a:spcPts val="600"/>
                </a:spcAft>
              </a:pPr>
              <a:t>6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35158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8F44F9-E34D-41FE-ACFF-D6A64D3C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1155700"/>
          </a:xfrm>
        </p:spPr>
        <p:txBody>
          <a:bodyPr wrap="square" anchor="ctr">
            <a:normAutofit/>
          </a:bodyPr>
          <a:lstStyle/>
          <a:p>
            <a:r>
              <a:rPr lang="it-IT" dirty="0"/>
              <a:t>Luoghi sulla mappa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4F54A46-7CF6-4FB8-9149-4230A654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/>
          <a:p>
            <a:r>
              <a:rPr lang="en-US" sz="2400" dirty="0" err="1"/>
              <a:t>L’utente</a:t>
            </a:r>
            <a:r>
              <a:rPr lang="en-US" sz="2400" dirty="0"/>
              <a:t> </a:t>
            </a:r>
            <a:r>
              <a:rPr lang="en-US" sz="2400" dirty="0" err="1"/>
              <a:t>visualizzerà</a:t>
            </a:r>
            <a:r>
              <a:rPr lang="en-US" sz="2400" dirty="0"/>
              <a:t> tutti </a:t>
            </a:r>
            <a:r>
              <a:rPr lang="en-US" sz="2400" dirty="0" err="1"/>
              <a:t>i</a:t>
            </a:r>
            <a:r>
              <a:rPr lang="en-US" sz="2400" dirty="0"/>
              <a:t> marker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luoghi</a:t>
            </a:r>
            <a:r>
              <a:rPr lang="en-US" sz="2400" dirty="0"/>
              <a:t> </a:t>
            </a:r>
            <a:r>
              <a:rPr lang="en-US" sz="2400" dirty="0" err="1"/>
              <a:t>inseriti</a:t>
            </a:r>
            <a:r>
              <a:rPr lang="en-US" sz="2400" dirty="0"/>
              <a:t> </a:t>
            </a:r>
            <a:r>
              <a:rPr lang="en-US" sz="2400" dirty="0" err="1"/>
              <a:t>sulla</a:t>
            </a:r>
            <a:r>
              <a:rPr lang="en-US" sz="2400" dirty="0"/>
              <a:t> </a:t>
            </a:r>
            <a:r>
              <a:rPr lang="en-US" sz="2400" dirty="0" err="1"/>
              <a:t>mappa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Cliccando</a:t>
            </a:r>
            <a:r>
              <a:rPr lang="en-US" sz="2400" dirty="0"/>
              <a:t> un marker </a:t>
            </a:r>
            <a:r>
              <a:rPr lang="en-US" sz="2400" dirty="0" err="1"/>
              <a:t>vedrà</a:t>
            </a:r>
            <a:r>
              <a:rPr lang="en-US" sz="2400" dirty="0"/>
              <a:t> il </a:t>
            </a:r>
            <a:r>
              <a:rPr lang="en-US" sz="2400" dirty="0" err="1"/>
              <a:t>nome</a:t>
            </a:r>
            <a:r>
              <a:rPr lang="en-US" sz="2400" dirty="0"/>
              <a:t> del </a:t>
            </a:r>
            <a:r>
              <a:rPr lang="en-US" sz="2400" dirty="0" err="1"/>
              <a:t>luogo</a:t>
            </a:r>
            <a:r>
              <a:rPr lang="en-US" sz="2400" dirty="0"/>
              <a:t> e la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posizione</a:t>
            </a:r>
            <a:r>
              <a:rPr lang="en-US" sz="2400" dirty="0"/>
              <a:t>.</a:t>
            </a:r>
          </a:p>
        </p:txBody>
      </p:sp>
      <p:pic>
        <p:nvPicPr>
          <p:cNvPr id="7" name="Segnaposto contenuto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62605FA5-9F90-4010-AFFA-4DE804E36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69" r="-2445" b="-2"/>
          <a:stretch/>
        </p:blipFill>
        <p:spPr>
          <a:xfrm>
            <a:off x="5724128" y="838200"/>
            <a:ext cx="2385565" cy="5301258"/>
          </a:xfr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7A44B5-DD3D-4FC8-A1B5-E401C617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48F5080-495E-4312-B391-0E7B8A38F553}" type="slidenum">
              <a:rPr lang="en-GB" altLang="ru-RU" smtClean="0"/>
              <a:pPr>
                <a:spcAft>
                  <a:spcPts val="600"/>
                </a:spcAft>
              </a:pPr>
              <a:t>7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02235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DE1DD-4447-4916-9751-C274CD4C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1155700"/>
          </a:xfrm>
        </p:spPr>
        <p:txBody>
          <a:bodyPr wrap="square" anchor="ctr">
            <a:normAutofit/>
          </a:bodyPr>
          <a:lstStyle/>
          <a:p>
            <a:r>
              <a:rPr lang="it-IT" dirty="0"/>
              <a:t>Luoghi di interesse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AFC9DA-A7F8-42BA-B5C1-74A9B94B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196676"/>
            <a:ext cx="4905845" cy="44646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dirty="0" err="1"/>
              <a:t>questa</a:t>
            </a:r>
            <a:r>
              <a:rPr lang="en-US" sz="2800" dirty="0"/>
              <a:t> </a:t>
            </a:r>
            <a:r>
              <a:rPr lang="en-US" sz="2800" dirty="0" err="1"/>
              <a:t>schermata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vedrà</a:t>
            </a:r>
            <a:r>
              <a:rPr lang="en-US" sz="2800" dirty="0"/>
              <a:t> la </a:t>
            </a:r>
            <a:r>
              <a:rPr lang="en-US" sz="2800" dirty="0" err="1"/>
              <a:t>lista</a:t>
            </a:r>
            <a:r>
              <a:rPr lang="en-US" sz="2800" dirty="0"/>
              <a:t> di tutt</a:t>
            </a:r>
            <a:r>
              <a:rPr lang="en-US" dirty="0"/>
              <a:t>i </a:t>
            </a:r>
            <a:r>
              <a:rPr lang="en-US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luoghi</a:t>
            </a:r>
            <a:r>
              <a:rPr lang="en-US" sz="2800" dirty="0"/>
              <a:t> di interesse.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L’utente</a:t>
            </a:r>
            <a:r>
              <a:rPr lang="en-US" sz="2800" dirty="0"/>
              <a:t> </a:t>
            </a:r>
            <a:r>
              <a:rPr lang="en-US" sz="2800" dirty="0" err="1"/>
              <a:t>potrà</a:t>
            </a:r>
            <a:r>
              <a:rPr lang="en-US" sz="2800" dirty="0"/>
              <a:t> </a:t>
            </a:r>
            <a:r>
              <a:rPr lang="en-US" sz="2800" dirty="0" err="1"/>
              <a:t>visualizzarli</a:t>
            </a:r>
            <a:r>
              <a:rPr lang="en-US" sz="2800" dirty="0"/>
              <a:t> </a:t>
            </a:r>
            <a:r>
              <a:rPr lang="en-US" sz="2800" dirty="0" err="1"/>
              <a:t>scorrendo</a:t>
            </a:r>
            <a:r>
              <a:rPr lang="en-US" sz="2800" dirty="0"/>
              <a:t> la </a:t>
            </a:r>
            <a:r>
              <a:rPr lang="en-US" sz="2800" dirty="0" err="1"/>
              <a:t>pagina</a:t>
            </a:r>
            <a:r>
              <a:rPr lang="en-US" sz="2800" dirty="0"/>
              <a:t> verso il basso (scroll).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posto</a:t>
            </a:r>
            <a:r>
              <a:rPr lang="en-US" dirty="0"/>
              <a:t> </a:t>
            </a:r>
            <a:r>
              <a:rPr lang="en-US" dirty="0" err="1"/>
              <a:t>avrà</a:t>
            </a:r>
            <a:r>
              <a:rPr lang="en-US" dirty="0"/>
              <a:t> un logo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identifica</a:t>
            </a:r>
            <a:r>
              <a:rPr lang="en-US" dirty="0"/>
              <a:t> la </a:t>
            </a:r>
            <a:r>
              <a:rPr lang="en-US" dirty="0" err="1"/>
              <a:t>tipologia</a:t>
            </a:r>
            <a:r>
              <a:rPr lang="en-US" dirty="0"/>
              <a:t> di </a:t>
            </a:r>
            <a:r>
              <a:rPr lang="en-US" dirty="0" err="1"/>
              <a:t>luogo</a:t>
            </a:r>
            <a:r>
              <a:rPr lang="en-US" dirty="0"/>
              <a:t>/locale.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Quando</a:t>
            </a:r>
            <a:r>
              <a:rPr lang="en-US" sz="2800" dirty="0"/>
              <a:t> </a:t>
            </a:r>
            <a:r>
              <a:rPr lang="en-US" sz="2800" dirty="0" err="1"/>
              <a:t>l’utente</a:t>
            </a:r>
            <a:r>
              <a:rPr lang="en-US" sz="2800" dirty="0"/>
              <a:t> </a:t>
            </a:r>
            <a:r>
              <a:rPr lang="en-US" sz="2800" dirty="0" err="1"/>
              <a:t>cliccherà</a:t>
            </a:r>
            <a:r>
              <a:rPr lang="en-US" sz="2800" dirty="0"/>
              <a:t> uno di </a:t>
            </a:r>
            <a:r>
              <a:rPr lang="en-US" sz="2800" dirty="0" err="1"/>
              <a:t>questi</a:t>
            </a:r>
            <a:r>
              <a:rPr lang="en-US" sz="2800" dirty="0"/>
              <a:t> </a:t>
            </a:r>
            <a:r>
              <a:rPr lang="en-US" sz="2800" dirty="0" err="1"/>
              <a:t>luoghi</a:t>
            </a:r>
            <a:r>
              <a:rPr lang="en-US" sz="2800" dirty="0"/>
              <a:t>, </a:t>
            </a:r>
            <a:r>
              <a:rPr lang="en-US" sz="2800" dirty="0" err="1"/>
              <a:t>verrà</a:t>
            </a:r>
            <a:r>
              <a:rPr lang="en-US" sz="2800" dirty="0"/>
              <a:t> </a:t>
            </a:r>
            <a:r>
              <a:rPr lang="en-US" sz="2800" dirty="0" err="1"/>
              <a:t>aperta</a:t>
            </a:r>
            <a:r>
              <a:rPr lang="en-US" sz="2800" dirty="0"/>
              <a:t> la </a:t>
            </a:r>
            <a:r>
              <a:rPr lang="en-US" sz="2800" dirty="0" err="1"/>
              <a:t>relativa</a:t>
            </a:r>
            <a:r>
              <a:rPr lang="en-US" sz="2800" dirty="0"/>
              <a:t> </a:t>
            </a:r>
            <a:r>
              <a:rPr lang="en-US" sz="2800" dirty="0" err="1"/>
              <a:t>pagina</a:t>
            </a:r>
            <a:r>
              <a:rPr lang="en-US" sz="2800" dirty="0"/>
              <a:t> del </a:t>
            </a:r>
            <a:r>
              <a:rPr lang="en-US" sz="2800" dirty="0" err="1"/>
              <a:t>luogo</a:t>
            </a:r>
            <a:r>
              <a:rPr lang="en-US" sz="2800" dirty="0"/>
              <a:t>.</a:t>
            </a:r>
            <a:endParaRPr lang="en-US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0436F4C-F71B-417A-8A47-09F02C8BA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63" r="-1630"/>
          <a:stretch/>
        </p:blipFill>
        <p:spPr>
          <a:xfrm>
            <a:off x="5724128" y="728700"/>
            <a:ext cx="2601590" cy="5400599"/>
          </a:xfr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010B1AF-81D9-44F9-9350-175C854B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48F5080-495E-4312-B391-0E7B8A38F553}" type="slidenum">
              <a:rPr lang="en-GB" altLang="ru-RU" smtClean="0"/>
              <a:pPr>
                <a:spcAft>
                  <a:spcPts val="600"/>
                </a:spcAft>
              </a:pPr>
              <a:t>8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4971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0F7DA-651D-4B67-929D-97214245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1155700"/>
          </a:xfrm>
        </p:spPr>
        <p:txBody>
          <a:bodyPr wrap="square" anchor="ctr">
            <a:normAutofit/>
          </a:bodyPr>
          <a:lstStyle/>
          <a:p>
            <a:r>
              <a:rPr lang="it-IT" dirty="0"/>
              <a:t>Geolocalizzazione	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57D026-7346-43D0-84D6-6B7ED4F22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sz="2400" dirty="0"/>
              <a:t>Per </a:t>
            </a:r>
            <a:r>
              <a:rPr lang="en-US" sz="2400" dirty="0" err="1"/>
              <a:t>identificare</a:t>
            </a:r>
            <a:r>
              <a:rPr lang="en-US" sz="2400" dirty="0"/>
              <a:t> la </a:t>
            </a:r>
            <a:r>
              <a:rPr lang="en-US" sz="2400" dirty="0" err="1"/>
              <a:t>posizione</a:t>
            </a:r>
            <a:r>
              <a:rPr lang="en-US" sz="2400" dirty="0"/>
              <a:t> </a:t>
            </a:r>
            <a:r>
              <a:rPr lang="en-US" sz="2400" dirty="0" err="1"/>
              <a:t>dell’utente</a:t>
            </a:r>
            <a:r>
              <a:rPr lang="en-US" sz="2400" dirty="0"/>
              <a:t> e </a:t>
            </a:r>
            <a:r>
              <a:rPr lang="en-US" sz="2400" dirty="0" err="1"/>
              <a:t>quindi</a:t>
            </a:r>
            <a:r>
              <a:rPr lang="en-US" sz="2400" dirty="0"/>
              <a:t> per </a:t>
            </a:r>
            <a:r>
              <a:rPr lang="en-US" sz="2400" dirty="0" err="1"/>
              <a:t>fargli</a:t>
            </a:r>
            <a:r>
              <a:rPr lang="en-US" sz="2400" dirty="0"/>
              <a:t> </a:t>
            </a:r>
            <a:r>
              <a:rPr lang="en-US" sz="2400" dirty="0" err="1"/>
              <a:t>vedere</a:t>
            </a:r>
            <a:r>
              <a:rPr lang="en-US" sz="2400" dirty="0"/>
              <a:t> la </a:t>
            </a:r>
            <a:r>
              <a:rPr lang="en-US" sz="2400" dirty="0" err="1"/>
              <a:t>distanza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</a:t>
            </a:r>
            <a:r>
              <a:rPr lang="en-US" sz="2400" dirty="0" err="1"/>
              <a:t>sua</a:t>
            </a:r>
            <a:r>
              <a:rPr lang="en-US" sz="2400" dirty="0"/>
              <a:t> </a:t>
            </a:r>
            <a:r>
              <a:rPr lang="en-US" sz="2400" dirty="0" err="1"/>
              <a:t>posizione</a:t>
            </a:r>
            <a:r>
              <a:rPr lang="en-US" sz="2400" dirty="0"/>
              <a:t> al </a:t>
            </a:r>
            <a:r>
              <a:rPr lang="en-US" sz="2400" dirty="0" err="1"/>
              <a:t>luogo</a:t>
            </a:r>
            <a:r>
              <a:rPr lang="en-US" sz="2400" dirty="0"/>
              <a:t> di interesse,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utilizzata</a:t>
            </a:r>
            <a:r>
              <a:rPr lang="en-US" sz="2400" dirty="0"/>
              <a:t> </a:t>
            </a:r>
            <a:r>
              <a:rPr lang="en-US" sz="2400" dirty="0" err="1"/>
              <a:t>l’API</a:t>
            </a:r>
            <a:r>
              <a:rPr lang="en-US" sz="2400" dirty="0"/>
              <a:t> di Google “Google Maps” </a:t>
            </a:r>
            <a:r>
              <a:rPr lang="en-US" sz="2400" dirty="0" err="1"/>
              <a:t>tramite</a:t>
            </a:r>
            <a:r>
              <a:rPr lang="en-US" sz="2400" dirty="0"/>
              <a:t> una key ed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implementata</a:t>
            </a:r>
            <a:r>
              <a:rPr lang="en-US" sz="2400" dirty="0"/>
              <a:t> una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adibita</a:t>
            </a:r>
            <a:r>
              <a:rPr lang="en-US" sz="2400" dirty="0"/>
              <a:t> ad </a:t>
            </a:r>
            <a:r>
              <a:rPr lang="en-US" sz="2400" dirty="0" err="1"/>
              <a:t>essa</a:t>
            </a:r>
            <a:r>
              <a:rPr lang="en-US" sz="2400" dirty="0"/>
              <a:t> con </a:t>
            </a:r>
            <a:r>
              <a:rPr lang="en-US" sz="2400" dirty="0" err="1"/>
              <a:t>metodi</a:t>
            </a:r>
            <a:r>
              <a:rPr lang="en-US" sz="2400" dirty="0"/>
              <a:t> per </a:t>
            </a:r>
            <a:r>
              <a:rPr lang="en-US" sz="2400" dirty="0" err="1"/>
              <a:t>rilevare</a:t>
            </a:r>
            <a:r>
              <a:rPr lang="en-US" sz="2400" dirty="0"/>
              <a:t> la </a:t>
            </a:r>
            <a:r>
              <a:rPr lang="en-US" sz="2400" dirty="0" err="1"/>
              <a:t>posizione</a:t>
            </a:r>
            <a:r>
              <a:rPr lang="en-US" sz="2400" dirty="0"/>
              <a:t>, per </a:t>
            </a:r>
            <a:r>
              <a:rPr lang="en-US" sz="2400" dirty="0" err="1"/>
              <a:t>stoppare</a:t>
            </a:r>
            <a:r>
              <a:rPr lang="en-US" sz="2400" dirty="0"/>
              <a:t> la </a:t>
            </a:r>
            <a:r>
              <a:rPr lang="en-US" sz="2400" dirty="0" err="1"/>
              <a:t>rilevazione</a:t>
            </a:r>
            <a:r>
              <a:rPr lang="en-US" sz="2400" dirty="0"/>
              <a:t> GPS e </a:t>
            </a:r>
            <a:r>
              <a:rPr lang="en-US" sz="2400" dirty="0" err="1"/>
              <a:t>mostrare</a:t>
            </a:r>
            <a:r>
              <a:rPr lang="en-US" sz="2400" dirty="0"/>
              <a:t> un </a:t>
            </a:r>
            <a:r>
              <a:rPr lang="en-US" sz="2400" dirty="0" err="1"/>
              <a:t>messaggio</a:t>
            </a:r>
            <a:r>
              <a:rPr lang="en-US" sz="2400" dirty="0"/>
              <a:t> di </a:t>
            </a:r>
            <a:r>
              <a:rPr lang="en-US" sz="2400" dirty="0" err="1"/>
              <a:t>errore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disattivata</a:t>
            </a:r>
            <a:r>
              <a:rPr lang="en-US" sz="2400" dirty="0"/>
              <a:t> la </a:t>
            </a:r>
            <a:r>
              <a:rPr lang="en-US" sz="2400" dirty="0" err="1"/>
              <a:t>geolocalizzazione</a:t>
            </a:r>
            <a:r>
              <a:rPr lang="en-US" sz="2400" dirty="0"/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9AFB8A1-F7A7-49DD-AD91-FADA240B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86743"/>
            <a:ext cx="4027488" cy="2605239"/>
          </a:xfrm>
          <a:prstGeom prst="rect">
            <a:avLst/>
          </a:prstGeom>
          <a:noFill/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450967-5A3C-4F32-96D4-E77958D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48F5080-495E-4312-B391-0E7B8A38F553}" type="slidenum">
              <a:rPr lang="en-GB" altLang="ru-RU" smtClean="0"/>
              <a:pPr>
                <a:spcAft>
                  <a:spcPts val="600"/>
                </a:spcAft>
              </a:pPr>
              <a:t>9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03267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111</TotalTime>
  <Words>507</Words>
  <Application>Microsoft Office PowerPoint</Application>
  <PresentationFormat>Presentazione su schermo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Georgia</vt:lpstr>
      <vt:lpstr>template</vt:lpstr>
      <vt:lpstr>Custom Design</vt:lpstr>
      <vt:lpstr>Cosa fare a Napoli</vt:lpstr>
      <vt:lpstr>Dettagli traccia</vt:lpstr>
      <vt:lpstr>Logo </vt:lpstr>
      <vt:lpstr>Home</vt:lpstr>
      <vt:lpstr>Generazione luogo casuale</vt:lpstr>
      <vt:lpstr>Luoghi consigliati</vt:lpstr>
      <vt:lpstr>Luoghi sulla mappa</vt:lpstr>
      <vt:lpstr>Luoghi di interesse</vt:lpstr>
      <vt:lpstr>Geolocalizzazione 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Alessio Caruso</cp:lastModifiedBy>
  <cp:revision>3</cp:revision>
  <dcterms:created xsi:type="dcterms:W3CDTF">2018-01-04T13:55:48Z</dcterms:created>
  <dcterms:modified xsi:type="dcterms:W3CDTF">2021-11-02T12:00:31Z</dcterms:modified>
</cp:coreProperties>
</file>