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July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0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July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0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July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July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July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July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July 22,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July 22,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July 22,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5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July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5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July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8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July 22,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543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A3E0FB-40D5-E7AA-7593-4EB954AA5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28701"/>
            <a:ext cx="4372550" cy="2518436"/>
          </a:xfrm>
        </p:spPr>
        <p:txBody>
          <a:bodyPr>
            <a:normAutofit/>
          </a:bodyPr>
          <a:lstStyle/>
          <a:p>
            <a:pPr algn="l"/>
            <a:r>
              <a:rPr lang="es-ES" sz="3700"/>
              <a:t>Proyecto U3 Algoritmos y estructuras de datos</a:t>
            </a:r>
            <a:endParaRPr lang="es-CL" sz="37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CD58B1-029F-692D-31DE-3BACB1147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1756"/>
            <a:ext cx="4372550" cy="1793757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s-CL" sz="1400" dirty="0">
                <a:solidFill>
                  <a:schemeClr val="bg1"/>
                </a:solidFill>
              </a:rPr>
              <a:t>Nombre: Eduardo Andrés Cabezas Correa</a:t>
            </a:r>
            <a:endParaRPr lang="es-CL" sz="140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r>
              <a:rPr lang="es-CL" sz="1400" dirty="0">
                <a:solidFill>
                  <a:schemeClr val="bg1"/>
                </a:solidFill>
              </a:rPr>
              <a:t>Carrera: I.D.V.R.V</a:t>
            </a:r>
            <a:endParaRPr lang="es-CL" sz="140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r>
              <a:rPr lang="es-CL" sz="1400" dirty="0">
                <a:solidFill>
                  <a:schemeClr val="bg1"/>
                </a:solidFill>
              </a:rPr>
              <a:t>Profesor: Manuel Alejandro</a:t>
            </a:r>
            <a:endParaRPr lang="es-CL" sz="140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endParaRPr lang="es-CL" sz="1400">
              <a:solidFill>
                <a:schemeClr val="bg1"/>
              </a:solidFill>
            </a:endParaRPr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83BCEAF0-BB77-C32A-8FDB-44F07B575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64" r="4036" b="1"/>
          <a:stretch/>
        </p:blipFill>
        <p:spPr>
          <a:xfrm>
            <a:off x="6248400" y="1028700"/>
            <a:ext cx="4903081" cy="41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6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F6670A-14D5-A417-AD8C-E8F3D230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276" y="661358"/>
            <a:ext cx="6692881" cy="3347559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>
                <a:solidFill>
                  <a:schemeClr val="bg1"/>
                </a:solidFill>
              </a:rPr>
              <a:t>Descripción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21182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8DD6E-526D-75CC-DA24-861EB8DB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Herramientas utilizadas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A9BD8-3221-0A28-B133-C29643C7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- Vectores</a:t>
            </a:r>
          </a:p>
          <a:p>
            <a:r>
              <a:rPr lang="es-419" dirty="0"/>
              <a:t>- </a:t>
            </a:r>
            <a:r>
              <a:rPr lang="es-419" dirty="0" err="1"/>
              <a:t>Algorithm</a:t>
            </a:r>
            <a:r>
              <a:rPr lang="es-419" dirty="0"/>
              <a:t> (swap)</a:t>
            </a:r>
          </a:p>
          <a:p>
            <a:r>
              <a:rPr lang="es-419" dirty="0"/>
              <a:t>- </a:t>
            </a:r>
            <a:r>
              <a:rPr lang="es-419" dirty="0" err="1"/>
              <a:t>Chrono</a:t>
            </a:r>
            <a:r>
              <a:rPr lang="es-419" dirty="0"/>
              <a:t> (tiempos)</a:t>
            </a:r>
          </a:p>
          <a:p>
            <a:r>
              <a:rPr lang="es-419" dirty="0"/>
              <a:t>- </a:t>
            </a:r>
            <a:r>
              <a:rPr lang="es-419" dirty="0" err="1"/>
              <a:t>unordered_set</a:t>
            </a:r>
            <a:endParaRPr lang="es-419" dirty="0"/>
          </a:p>
          <a:p>
            <a:r>
              <a:rPr lang="es-419" dirty="0"/>
              <a:t>- Algoritmos de ordenamiento cuadrático (</a:t>
            </a:r>
            <a:r>
              <a:rPr lang="es-419" dirty="0" err="1"/>
              <a:t>Selection</a:t>
            </a:r>
            <a:r>
              <a:rPr lang="es-419" dirty="0"/>
              <a:t> </a:t>
            </a:r>
            <a:r>
              <a:rPr lang="es-419" dirty="0" err="1"/>
              <a:t>Sort</a:t>
            </a:r>
            <a:r>
              <a:rPr lang="es-419" dirty="0"/>
              <a:t>, </a:t>
            </a:r>
            <a:r>
              <a:rPr lang="es-419" dirty="0" err="1"/>
              <a:t>Bubble</a:t>
            </a:r>
            <a:r>
              <a:rPr lang="es-419" dirty="0"/>
              <a:t> </a:t>
            </a:r>
            <a:r>
              <a:rPr lang="es-419" dirty="0" err="1"/>
              <a:t>Sort</a:t>
            </a:r>
            <a:r>
              <a:rPr lang="es-419" dirty="0"/>
              <a:t>, </a:t>
            </a:r>
            <a:r>
              <a:rPr lang="es-419" dirty="0" err="1"/>
              <a:t>Insertion</a:t>
            </a:r>
            <a:r>
              <a:rPr lang="es-419" dirty="0"/>
              <a:t> </a:t>
            </a:r>
            <a:r>
              <a:rPr lang="es-419" dirty="0" err="1"/>
              <a:t>Sort</a:t>
            </a:r>
            <a:r>
              <a:rPr lang="es-419" dirty="0"/>
              <a:t>, Shell </a:t>
            </a:r>
            <a:r>
              <a:rPr lang="es-419" dirty="0" err="1"/>
              <a:t>Sort</a:t>
            </a:r>
            <a:r>
              <a:rPr lang="es-419" dirty="0"/>
              <a:t>)</a:t>
            </a:r>
          </a:p>
          <a:p>
            <a:r>
              <a:rPr lang="es-419" dirty="0"/>
              <a:t>- Algoritmos de ordenamiento logarítmicos (</a:t>
            </a:r>
            <a:r>
              <a:rPr lang="es-419" dirty="0" err="1"/>
              <a:t>Merge</a:t>
            </a:r>
            <a:r>
              <a:rPr lang="es-419" dirty="0"/>
              <a:t> </a:t>
            </a:r>
            <a:r>
              <a:rPr lang="es-419" dirty="0" err="1"/>
              <a:t>Sort</a:t>
            </a:r>
            <a:r>
              <a:rPr lang="es-419" dirty="0"/>
              <a:t>, Quick </a:t>
            </a:r>
            <a:r>
              <a:rPr lang="es-419" dirty="0" err="1"/>
              <a:t>Sort</a:t>
            </a:r>
            <a:r>
              <a:rPr lang="es-419" dirty="0"/>
              <a:t>, </a:t>
            </a:r>
            <a:r>
              <a:rPr lang="es-419" dirty="0" err="1"/>
              <a:t>Heap</a:t>
            </a:r>
            <a:r>
              <a:rPr lang="es-419" dirty="0"/>
              <a:t> </a:t>
            </a:r>
            <a:r>
              <a:rPr lang="es-419" dirty="0" err="1"/>
              <a:t>Sort</a:t>
            </a:r>
            <a:r>
              <a:rPr lang="es-419" dirty="0"/>
              <a:t>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9257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1607654-283D-1993-FDAC-0A9B8F53CC74}"/>
              </a:ext>
            </a:extLst>
          </p:cNvPr>
          <p:cNvSpPr/>
          <p:nvPr/>
        </p:nvSpPr>
        <p:spPr>
          <a:xfrm>
            <a:off x="5181598" y="16038"/>
            <a:ext cx="1828800" cy="7178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Elección de ordenamiento</a:t>
            </a:r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A8B2B5E-05D5-666F-8243-BB875705BBEA}"/>
              </a:ext>
            </a:extLst>
          </p:cNvPr>
          <p:cNvSpPr/>
          <p:nvPr/>
        </p:nvSpPr>
        <p:spPr>
          <a:xfrm>
            <a:off x="5181598" y="958512"/>
            <a:ext cx="1828800" cy="71788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Puntajes</a:t>
            </a:r>
            <a:endParaRPr lang="es-CL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C34CCCD-2754-0BBB-F027-6C9A01B37CF3}"/>
              </a:ext>
            </a:extLst>
          </p:cNvPr>
          <p:cNvSpPr/>
          <p:nvPr/>
        </p:nvSpPr>
        <p:spPr>
          <a:xfrm>
            <a:off x="5181598" y="1900986"/>
            <a:ext cx="1828800" cy="7178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Algoritmos</a:t>
            </a:r>
            <a:endParaRPr lang="es-CL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789F6EE-7280-207E-0D7C-0BF299797EEB}"/>
              </a:ext>
            </a:extLst>
          </p:cNvPr>
          <p:cNvSpPr/>
          <p:nvPr/>
        </p:nvSpPr>
        <p:spPr>
          <a:xfrm>
            <a:off x="5181598" y="2843460"/>
            <a:ext cx="1828800" cy="71788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Caminos</a:t>
            </a:r>
            <a:endParaRPr lang="es-CL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2FF5781-37C2-7FA9-9530-B88B4024FEF1}"/>
              </a:ext>
            </a:extLst>
          </p:cNvPr>
          <p:cNvSpPr/>
          <p:nvPr/>
        </p:nvSpPr>
        <p:spPr>
          <a:xfrm>
            <a:off x="5181598" y="3785934"/>
            <a:ext cx="1828800" cy="7178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Algoritmos</a:t>
            </a:r>
            <a:endParaRPr lang="es-CL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ED45326-2FBF-C54F-EAE7-58F6A638B644}"/>
              </a:ext>
            </a:extLst>
          </p:cNvPr>
          <p:cNvSpPr/>
          <p:nvPr/>
        </p:nvSpPr>
        <p:spPr>
          <a:xfrm>
            <a:off x="5181598" y="4728408"/>
            <a:ext cx="1828800" cy="71788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Objetos</a:t>
            </a:r>
            <a:endParaRPr lang="es-CL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2BA261D-CA80-6CB4-6174-91057C74D06F}"/>
              </a:ext>
            </a:extLst>
          </p:cNvPr>
          <p:cNvSpPr/>
          <p:nvPr/>
        </p:nvSpPr>
        <p:spPr>
          <a:xfrm>
            <a:off x="5181598" y="5670882"/>
            <a:ext cx="1828800" cy="7178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Algoritmos</a:t>
            </a:r>
            <a:endParaRPr lang="es-CL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6EDE4CE-40FB-0085-0D40-607527FC537E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6095998" y="733922"/>
            <a:ext cx="0" cy="22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0B2A12D-8D78-D3B8-4678-07D9049F8E9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6095998" y="1676396"/>
            <a:ext cx="0" cy="22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4528D8E-5A30-CD59-DAEA-41FB8DE48EEC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6095998" y="2618870"/>
            <a:ext cx="0" cy="22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B616352F-B711-9F9C-E037-8B79DD513472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6095998" y="3561344"/>
            <a:ext cx="0" cy="22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9B12FEE-A72B-B82B-8E5A-DA705DCF8321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6095998" y="4503818"/>
            <a:ext cx="0" cy="22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A551FDD-54C0-2810-BEF2-F639D57BFAF6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6095998" y="5446292"/>
            <a:ext cx="0" cy="22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3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918FE3E-84A8-AB35-E5F9-8D7E9B7E33DA}"/>
              </a:ext>
            </a:extLst>
          </p:cNvPr>
          <p:cNvSpPr/>
          <p:nvPr/>
        </p:nvSpPr>
        <p:spPr>
          <a:xfrm>
            <a:off x="5181600" y="232606"/>
            <a:ext cx="1828800" cy="7178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Añadir valores al arreglo</a:t>
            </a:r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A67C57-397C-607C-0E74-F29262992F35}"/>
              </a:ext>
            </a:extLst>
          </p:cNvPr>
          <p:cNvSpPr/>
          <p:nvPr/>
        </p:nvSpPr>
        <p:spPr>
          <a:xfrm>
            <a:off x="5181600" y="1275343"/>
            <a:ext cx="1828800" cy="71788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Ordenar arreglo</a:t>
            </a:r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C918A1A-9773-B703-15A2-75712A3631BE}"/>
              </a:ext>
            </a:extLst>
          </p:cNvPr>
          <p:cNvSpPr/>
          <p:nvPr/>
        </p:nvSpPr>
        <p:spPr>
          <a:xfrm>
            <a:off x="5181600" y="2318080"/>
            <a:ext cx="1828800" cy="7178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Algoritmos de ordenamiento</a:t>
            </a:r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8CBE63F-143E-1579-7D74-277455821C35}"/>
              </a:ext>
            </a:extLst>
          </p:cNvPr>
          <p:cNvSpPr/>
          <p:nvPr/>
        </p:nvSpPr>
        <p:spPr>
          <a:xfrm>
            <a:off x="5181600" y="3360817"/>
            <a:ext cx="1828800" cy="71788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Cálculo de tiempo</a:t>
            </a:r>
            <a:endParaRPr lang="es-C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2D34603-0D7B-7399-0E6F-8FAE94508A08}"/>
              </a:ext>
            </a:extLst>
          </p:cNvPr>
          <p:cNvSpPr/>
          <p:nvPr/>
        </p:nvSpPr>
        <p:spPr>
          <a:xfrm>
            <a:off x="5181600" y="4403554"/>
            <a:ext cx="1828800" cy="7178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Impresión y comparación</a:t>
            </a:r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DCE887-1F4D-39BE-71E5-342E0CC15AC0}"/>
              </a:ext>
            </a:extLst>
          </p:cNvPr>
          <p:cNvSpPr/>
          <p:nvPr/>
        </p:nvSpPr>
        <p:spPr>
          <a:xfrm>
            <a:off x="5181600" y="5448303"/>
            <a:ext cx="1828800" cy="71788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Cambio de orden inicial del arreglo</a:t>
            </a:r>
            <a:endParaRPr lang="es-CL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0A100FD-9E16-796C-AAA4-D5651C16672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950490"/>
            <a:ext cx="0" cy="3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B83469D-A4B5-E34C-78FD-CB79D9FD169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993227"/>
            <a:ext cx="0" cy="3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E805143-FFF1-B867-C55A-561333DAA88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3035964"/>
            <a:ext cx="0" cy="3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04808C3-123D-93F3-D77D-0EDF7908EF9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4078701"/>
            <a:ext cx="0" cy="3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62F9714-B0E7-67C3-E999-BB559889A63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5121438"/>
            <a:ext cx="0" cy="32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B87A04DD-D3AC-EA0C-4BC6-FD1FDE0366AF}"/>
              </a:ext>
            </a:extLst>
          </p:cNvPr>
          <p:cNvCxnSpPr>
            <a:stCxn id="9" idx="1"/>
            <a:endCxn id="4" idx="1"/>
          </p:cNvCxnSpPr>
          <p:nvPr/>
        </p:nvCxnSpPr>
        <p:spPr>
          <a:xfrm rot="10800000">
            <a:off x="5181600" y="591549"/>
            <a:ext cx="12700" cy="5215697"/>
          </a:xfrm>
          <a:prstGeom prst="bentConnector3">
            <a:avLst>
              <a:gd name="adj1" fmla="val 7547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6724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112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GradientRiseVTI</vt:lpstr>
      <vt:lpstr>Proyecto U3 Algoritmos y estructuras de datos</vt:lpstr>
      <vt:lpstr>Descripción del proyecto</vt:lpstr>
      <vt:lpstr>Herramientas utilizadas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U2 Algoritmos y estructuras de datos</dc:title>
  <dc:creator>Eduardo Cabezas</dc:creator>
  <cp:lastModifiedBy>Eduardo Cabezas</cp:lastModifiedBy>
  <cp:revision>2</cp:revision>
  <dcterms:created xsi:type="dcterms:W3CDTF">2023-07-23T03:40:16Z</dcterms:created>
  <dcterms:modified xsi:type="dcterms:W3CDTF">2023-07-23T04:13:39Z</dcterms:modified>
</cp:coreProperties>
</file>