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+OyiJMwT0P4SpZfAGUxY9SpVb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you will measure the impact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how the action will positively affect users (why)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describe who the action will affect (who)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perform specific actions (what)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We will measure effectiveness by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will let users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product (what)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which will affect 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3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3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GOAL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Statement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endParaRPr b="1" i="0" sz="22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which will affect</a:t>
            </a:r>
            <a:endParaRPr b="1" i="0" sz="22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b="1" i="0" sz="22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perform specific action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describe who the action will affect.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describe how the action will positively affect them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Arial"/>
              <a:buChar char="●"/>
              <a:defRPr sz="1900">
                <a:solidFill>
                  <a:srgbClr val="41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Arial"/>
              <a:buChar char="●"/>
              <a:defRPr sz="1900">
                <a:solidFill>
                  <a:srgbClr val="E943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Arial"/>
              <a:buChar char="●"/>
              <a:defRPr sz="1900">
                <a:solidFill>
                  <a:srgbClr val="FABC0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Arial"/>
              <a:buChar char="●"/>
              <a:defRPr sz="1900">
                <a:solidFill>
                  <a:srgbClr val="33A8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Arial"/>
              <a:buChar char="■"/>
              <a:defRPr sz="1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1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will let users</a:t>
            </a:r>
            <a:endParaRPr b="1" i="0" sz="22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We will measure effectiveness by </a:t>
            </a:r>
            <a:endParaRPr b="1" i="0" sz="22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describe how you will measure the impact</a:t>
            </a:r>
            <a:endParaRPr b="0" i="0" sz="12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1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Arial"/>
              <a:buChar char="●"/>
              <a:defRPr sz="1900">
                <a:solidFill>
                  <a:srgbClr val="41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 a/an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4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4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4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5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5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5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IF/THEN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Who I am </a:t>
            </a:r>
            <a:endParaRPr b="1" i="0" sz="24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ELEVATOR PITCH</a:t>
            </a:r>
            <a:endParaRPr b="1" i="0" sz="2200" u="sng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What I bring</a:t>
            </a:r>
            <a:endParaRPr b="1" i="0" sz="24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rPr>
              <a:t>Why I love the work</a:t>
            </a:r>
            <a:endParaRPr b="1" i="0" sz="2400" u="none" cap="none" strike="noStrike">
              <a:solidFill>
                <a:srgbClr val="E37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Why I’m interested</a:t>
            </a:r>
            <a:endParaRPr b="1" i="0" sz="24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sz="14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sz="1400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sz="14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rPr>
              <a:t>SAYS</a:t>
            </a:r>
            <a:endParaRPr b="1" i="0" sz="16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THINKS</a:t>
            </a:r>
            <a:endParaRPr b="1" i="0" sz="1600" u="none" cap="none" strike="noStrike">
              <a:solidFill>
                <a:srgbClr val="C522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rPr>
              <a:t>FEELS</a:t>
            </a:r>
            <a:endParaRPr b="1" i="0" sz="1600" u="none" cap="none" strike="noStrike">
              <a:solidFill>
                <a:srgbClr val="EA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78037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endParaRPr b="1" i="0" sz="1600" u="none" cap="none" strike="noStrike">
              <a:solidFill>
                <a:srgbClr val="1780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1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7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E6268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1" i="0" sz="1800" u="none" cap="none" strike="noStrike">
              <a:solidFill>
                <a:srgbClr val="5E626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b="0" i="0" sz="12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8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8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8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Arial"/>
              <a:buChar char="●"/>
              <a:defRPr sz="1600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Arial"/>
              <a:buChar char="●"/>
              <a:defRPr sz="1600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Arial"/>
              <a:buChar char="●"/>
              <a:defRPr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00" name="Google Shape;100;p8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Aumentando a produtividade e </a:t>
            </a:r>
            <a:r>
              <a:rPr lang="en"/>
              <a:t>diminuindo</a:t>
            </a:r>
            <a:r>
              <a:rPr lang="en"/>
              <a:t> erros e o trabalho redundante</a:t>
            </a:r>
            <a:endParaRPr/>
          </a:p>
        </p:txBody>
      </p:sp>
      <p:sp>
        <p:nvSpPr>
          <p:cNvPr id="178" name="Google Shape;178;p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Facilidade de uso e diminuição de tarefas repetidas</a:t>
            </a:r>
            <a:endParaRPr/>
          </a:p>
        </p:txBody>
      </p:sp>
      <p:sp>
        <p:nvSpPr>
          <p:cNvPr id="179" name="Google Shape;179;p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80" name="Google Shape;180;p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A rapidez e segurança da tarefa</a:t>
            </a:r>
            <a:endParaRPr sz="1440"/>
          </a:p>
        </p:txBody>
      </p:sp>
      <p:sp>
        <p:nvSpPr>
          <p:cNvPr id="181" name="Google Shape;181;p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Atualizar prontuários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