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iAGJPVYna1S/L+6N386ebhoom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50a4de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50a4de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solidFill>
                  <a:srgbClr val="1967D2"/>
                </a:solidFill>
              </a:rPr>
              <a:t>Carla</a:t>
            </a:r>
            <a:endParaRPr b="1" i="0" sz="18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Escolaridade: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 natal: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Família: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Profissão: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Superior Completo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Londrina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 e mãe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Enfermeira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“Eu gosto de executar meu trabalho da melhor forma possível mesmo em longos plantões” 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" sz="1900" u="none" cap="none" strike="noStrike">
                <a:solidFill>
                  <a:srgbClr val="196702"/>
                </a:solidFill>
                <a:latin typeface="Arial"/>
                <a:ea typeface="Arial"/>
                <a:cs typeface="Arial"/>
                <a:sym typeface="Arial"/>
              </a:rPr>
              <a:t>Metas</a:t>
            </a:r>
            <a:r>
              <a:rPr b="0" i="0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Atualizar prontuários de pacientes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prontuários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Atualizar dados no computador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" sz="19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Frustrações</a:t>
            </a:r>
            <a:r>
              <a:rPr b="1" i="0" lang="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Falta de computadores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pt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Anotar no papel para depois passar para o computador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trabalho ela precisa de mais praticidade para coletar dados dos pacientes e ao mesmo tempo anota-los de forma segura e sem erros. Isso é muito difícil e demorado devido a falta de equipamento e da necessidade de executar a tarefa de forma manual.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525" y="461325"/>
            <a:ext cx="2758200" cy="27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0a4de9b2_0_0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e50a4de9b2_0_0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solidFill>
                  <a:srgbClr val="1967D2"/>
                </a:solidFill>
              </a:rPr>
              <a:t>Fabiana</a:t>
            </a:r>
            <a:endParaRPr b="1" i="0" sz="1800" u="none" cap="none" strike="noStrike">
              <a:solidFill>
                <a:srgbClr val="1967D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e50a4de9b2_0_0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Escolaridade: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Cidade natal: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Família: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Profissão: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e50a4de9b2_0_0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Superior Completo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Londrina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Marido e filho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Enfermeira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e50a4de9b2_0_0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1" lang="pt" sz="1800"/>
              <a:t>Eu sinto sobrecarga nas tarefas que precisam ser executadas mais de uma vez devido a falta de equipamentos</a:t>
            </a:r>
            <a:r>
              <a:rPr b="0" i="1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e50a4de9b2_0_0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" sz="1900" u="none" cap="none" strike="noStrike">
                <a:solidFill>
                  <a:srgbClr val="196702"/>
                </a:solidFill>
                <a:latin typeface="Arial"/>
                <a:ea typeface="Arial"/>
                <a:cs typeface="Arial"/>
                <a:sym typeface="Arial"/>
              </a:rPr>
              <a:t>Metas</a:t>
            </a:r>
            <a:r>
              <a:rPr b="0" i="0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/>
              <a:t>Monitorar os pacientes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"/>
              <a:t>Ler prontuário e aplicar os cuidados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"/>
              <a:t>Atualizar prontuário</a:t>
            </a:r>
            <a:endParaRPr/>
          </a:p>
        </p:txBody>
      </p:sp>
      <p:sp>
        <p:nvSpPr>
          <p:cNvPr id="73" name="Google Shape;73;g1e50a4de9b2_0_0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" sz="1900" u="none" cap="none" strike="noStrike">
                <a:solidFill>
                  <a:srgbClr val="C5221F"/>
                </a:solidFill>
                <a:latin typeface="Arial"/>
                <a:ea typeface="Arial"/>
                <a:cs typeface="Arial"/>
                <a:sym typeface="Arial"/>
              </a:rPr>
              <a:t>Frustrações</a:t>
            </a:r>
            <a:r>
              <a:rPr b="1" i="0" lang="pt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>
                <a:solidFill>
                  <a:srgbClr val="000000"/>
                </a:solidFill>
              </a:rPr>
              <a:t>Às vezes as tarefas se embaralham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">
                <a:solidFill>
                  <a:srgbClr val="000000"/>
                </a:solidFill>
              </a:rPr>
              <a:t>Existe a possibilidade de erro ao fazer o processo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">
                <a:solidFill>
                  <a:srgbClr val="000000"/>
                </a:solidFill>
              </a:rPr>
              <a:t>Redundância na atividade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e50a4de9b2_0_0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"/>
              <a:t>Ao realizar a rotina ela precisa </a:t>
            </a:r>
            <a:r>
              <a:rPr lang="pt"/>
              <a:t>preencher</a:t>
            </a:r>
            <a:r>
              <a:rPr lang="pt"/>
              <a:t> 2 prontuários, além de realizar o cuidado ao paciente. Medo de cometer erros em situações importantes além de demorar demais para fazer algumas tarefas tendo que verificar o prontuário várias vezes.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g1e50a4de9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498675"/>
            <a:ext cx="2712425" cy="268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