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g87bQTBl3nA6GU1W3lj5R4Hnha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54dc03a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e54dc03a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Statement Template">
  <p:cSld name="BLANK_1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insight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user need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user characteristics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because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is a/an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user name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who needs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3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3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3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i="0" sz="2200" u="sng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Green">
  <p:cSld name="CUSTOM_2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Blue">
  <p:cSld name="CUSTOM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Frame">
  <p:cSld name="CUSTOM_9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fmla="val 9033816" name="adj1"/>
              <a:gd fmla="val 177328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-25" y="0"/>
            <a:ext cx="9144054" cy="3366811"/>
          </a:xfrm>
          <a:custGeom>
            <a:rect b="b" l="l" r="r" t="t"/>
            <a:pathLst>
              <a:path extrusionOk="0" h="104665" w="285774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le Description ">
  <p:cSld name="CUSTOM_8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Blue">
  <p:cSld name="CUSTOM_3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 Blue">
  <p:cSld name="CUSTOM_3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6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 txBox="1"/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0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2001675" y="1253325"/>
            <a:ext cx="5140645" cy="2414169"/>
          </a:xfrm>
          <a:custGeom>
            <a:rect b="b" l="l" r="r" t="t"/>
            <a:pathLst>
              <a:path extrusionOk="0" h="141635" w="281795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" type="subTitle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2" type="body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3" type="body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 - Left justified">
  <p:cSld name="CUSTOM_2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2" type="title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Green">
  <p:cSld name="CUSTOM_1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4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Orange">
  <p:cSld name="CUSTOM_14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Red">
  <p:cSld name="CUSTOM_14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6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Red">
  <p:cSld name="CUSTOM_2_3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7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Dark Yellow">
  <p:cSld name="CUSTOM_2_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8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">
  <p:cSld name="CUSTOM_3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9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9"/>
          <p:cNvSpPr txBox="1"/>
          <p:nvPr>
            <p:ph idx="1" type="subTitle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Green">
  <p:cSld name="CUSTOM_3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0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30"/>
          <p:cNvSpPr txBox="1"/>
          <p:nvPr>
            <p:ph idx="1" type="body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0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7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Illustration">
  <p:cSld name="CUSTOM_7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/>
          <p:cNvPicPr preferRelativeResize="0"/>
          <p:nvPr/>
        </p:nvPicPr>
        <p:blipFill rotWithShape="1">
          <a:blip r:embed="rId2">
            <a:alphaModFix/>
          </a:blip>
          <a:srcRect b="-24381" l="9739" r="-9739" t="-13605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">
  <p:cSld name="CUSTOM_2_3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33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35" name="Google Shape;135;p3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36" name="Google Shape;136;p3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37" name="Google Shape;137;p3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3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3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3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1" name="Google Shape;141;p3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42" name="Google Shape;142;p3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3" name="Google Shape;143;p33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44" name="Google Shape;144;p3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" name="Google Shape;145;p3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" name="Google Shape;146;p3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" name="Google Shape;147;p3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Google Shape;148;p3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terprise Presentation - Title and Subtitle 1">
  <p:cSld name="1_Enterprise Presentation - Title and Subtitle 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5550" lIns="71125" spcFirstLastPara="1" rIns="71125" wrap="square" tIns="35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Blank">
  <p:cSld name="CUSTOM_8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 1">
  <p:cSld name="CUSTOM_2_3_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36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55" name="Google Shape;155;p36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56" name="Google Shape;156;p36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57" name="Google Shape;157;p36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6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36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36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" name="Google Shape;161;p36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62" name="Google Shape;162;p36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3" name="Google Shape;163;p36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64" name="Google Shape;164;p36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36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36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36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36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37"/>
          <p:cNvSpPr txBox="1"/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3 line body">
  <p:cSld name="MAIN_POINT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38"/>
          <p:cNvSpPr txBox="1"/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38"/>
          <p:cNvSpPr txBox="1"/>
          <p:nvPr>
            <p:ph idx="2" type="title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38"/>
          <p:cNvSpPr txBox="1"/>
          <p:nvPr>
            <p:ph idx="3" type="title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">
  <p:cSld name="MAIN_POINT_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9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39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39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, and picture">
  <p:cSld name="TITLE_ONLY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40"/>
          <p:cNvSpPr txBox="1"/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40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Loading image...</a:t>
            </a:r>
            <a:endParaRPr b="0" i="0" sz="14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0"/>
          <p:cNvSpPr txBox="1"/>
          <p:nvPr>
            <p:ph idx="2" type="title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40"/>
          <p:cNvSpPr txBox="1"/>
          <p:nvPr>
            <p:ph idx="3" type="title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40"/>
          <p:cNvSpPr txBox="1"/>
          <p:nvPr>
            <p:ph idx="4" type="title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 1">
  <p:cSld name="MAIN_POINT_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41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41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41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text">
  <p:cSld name="CUSTOM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ssage">
  <p:cSld name="MAIN_POINT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42"/>
          <p:cNvSpPr txBox="1"/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Blue">
  <p:cSld name="CUSTOM_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ile only">
  <p:cSld name="CUSTOM_5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Logo only">
  <p:cSld name="CUSTOM_7_1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 txBox="1"/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t to know">
  <p:cSld name="CUSTOM_4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25" y="0"/>
            <a:ext cx="9144054" cy="3413781"/>
          </a:xfrm>
          <a:custGeom>
            <a:rect b="b" l="l" r="r" t="t"/>
            <a:pathLst>
              <a:path extrusionOk="0" h="106689" w="285774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18.xml"/><Relationship Id="rId42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43" Type="http://schemas.openxmlformats.org/officeDocument/2006/relationships/theme" Target="../theme/theme1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6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slideLayout" Target="../slideLayouts/slideLayout27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1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9.xml"/><Relationship Id="rId3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8.xml"/><Relationship Id="rId3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11.xml"/><Relationship Id="rId35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10.xml"/><Relationship Id="rId3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13.xml"/><Relationship Id="rId37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12.xml"/><Relationship Id="rId3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15.xml"/><Relationship Id="rId39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14.xml"/><Relationship Id="rId38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/>
        </p:nvSpPr>
        <p:spPr>
          <a:xfrm>
            <a:off x="67031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447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100" y="4859975"/>
            <a:ext cx="820076" cy="11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É importante acompanhar a evolução dos pacientes</a:t>
            </a:r>
            <a:endParaRPr/>
          </a:p>
        </p:txBody>
      </p:sp>
      <p:sp>
        <p:nvSpPr>
          <p:cNvPr id="208" name="Google Shape;208;p1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Atualizar dados dos pacie</a:t>
            </a:r>
            <a:r>
              <a:rPr lang="en"/>
              <a:t>ntes várias vezes por dia</a:t>
            </a:r>
            <a:endParaRPr/>
          </a:p>
        </p:txBody>
      </p:sp>
      <p:sp>
        <p:nvSpPr>
          <p:cNvPr id="209" name="Google Shape;209;p1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Carla</a:t>
            </a:r>
            <a:endParaRPr/>
          </a:p>
        </p:txBody>
      </p:sp>
      <p:sp>
        <p:nvSpPr>
          <p:cNvPr id="210" name="Google Shape;210;p1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enfermeira</a:t>
            </a:r>
            <a:endParaRPr/>
          </a:p>
        </p:txBody>
      </p:sp>
      <p:sp>
        <p:nvSpPr>
          <p:cNvPr id="211" name="Google Shape;211;p1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"/>
          <p:cNvSpPr txBox="1"/>
          <p:nvPr/>
        </p:nvSpPr>
        <p:spPr>
          <a:xfrm>
            <a:off x="562611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54dc03a81_0_0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 paciente precisa de cuidados</a:t>
            </a:r>
            <a:endParaRPr/>
          </a:p>
        </p:txBody>
      </p:sp>
      <p:sp>
        <p:nvSpPr>
          <p:cNvPr id="218" name="Google Shape;218;g1e54dc03a81_0_0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Analisar os dados no </a:t>
            </a:r>
            <a:r>
              <a:rPr lang="en"/>
              <a:t>prontuário,</a:t>
            </a:r>
            <a:r>
              <a:rPr lang="en"/>
              <a:t> aplicar os cuidados e atualizar o </a:t>
            </a:r>
            <a:r>
              <a:rPr lang="en"/>
              <a:t>prontuário</a:t>
            </a:r>
            <a:endParaRPr/>
          </a:p>
        </p:txBody>
      </p:sp>
      <p:sp>
        <p:nvSpPr>
          <p:cNvPr id="219" name="Google Shape;219;g1e54dc03a81_0_0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Fabiana</a:t>
            </a:r>
            <a:endParaRPr/>
          </a:p>
        </p:txBody>
      </p:sp>
      <p:sp>
        <p:nvSpPr>
          <p:cNvPr id="220" name="Google Shape;220;g1e54dc03a81_0_0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Técnica</a:t>
            </a:r>
            <a:r>
              <a:rPr lang="en"/>
              <a:t> em enfermagem</a:t>
            </a:r>
            <a:endParaRPr/>
          </a:p>
        </p:txBody>
      </p:sp>
      <p:sp>
        <p:nvSpPr>
          <p:cNvPr id="221" name="Google Shape;221;g1e54dc03a81_0_0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e54dc03a81_0_0"/>
          <p:cNvSpPr txBox="1"/>
          <p:nvPr/>
        </p:nvSpPr>
        <p:spPr>
          <a:xfrm>
            <a:off x="562611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