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+4chslSEdg7Q9FyUsKgP0FjCA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1BBBDC-7DC2-425B-B78B-8B123A32F78A}">
  <a:tblStyle styleId="{971BBBDC-7DC2-425B-B78B-8B123A32F7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2972d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52972d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b="0" i="0" sz="10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b="0" i="0" sz="8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7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rgbClr val="B7B7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1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1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1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1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1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1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 </a:t>
            </a:r>
            <a:r>
              <a:rPr b="1" lang="en" sz="1600"/>
              <a:t>Carla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Uma maneira fácil de </a:t>
            </a:r>
            <a:r>
              <a:rPr lang="en" sz="1100">
                <a:solidFill>
                  <a:srgbClr val="434343"/>
                </a:solidFill>
              </a:rPr>
              <a:t>atualizar</a:t>
            </a:r>
            <a:r>
              <a:rPr lang="en" sz="1100">
                <a:solidFill>
                  <a:srgbClr val="434343"/>
                </a:solidFill>
              </a:rPr>
              <a:t> </a:t>
            </a:r>
            <a:r>
              <a:rPr lang="en" sz="1100">
                <a:solidFill>
                  <a:srgbClr val="434343"/>
                </a:solidFill>
              </a:rPr>
              <a:t>prontuários</a:t>
            </a:r>
            <a:r>
              <a:rPr lang="en" sz="1100">
                <a:solidFill>
                  <a:srgbClr val="434343"/>
                </a:solidFill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{971BBBDC-7DC2-425B-B78B-8B123A32F78A}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Olhar dados do paciente no PC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Conferir os dados no </a:t>
                      </a:r>
                      <a:r>
                        <a:rPr b="1" lang="en" sz="1100"/>
                        <a:t>prontuário</a:t>
                      </a:r>
                      <a:r>
                        <a:rPr b="1" lang="en" sz="1100"/>
                        <a:t> do quarto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Aplicar medidas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Atualizar prontuário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Atualizar computador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 LIST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Esperar um pc </a:t>
                      </a:r>
                      <a:r>
                        <a:rPr lang="en" sz="1100"/>
                        <a:t>disponível</a:t>
                      </a:r>
                      <a:r>
                        <a:rPr lang="en" sz="1100"/>
                        <a:t> (os computadores são compartilhados entre funcionários)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Ver prontuários e tarefas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 u="none" cap="none" strike="noStrike"/>
                        <a:t>Ir a</a:t>
                      </a:r>
                      <a:r>
                        <a:rPr lang="en" sz="1100"/>
                        <a:t>o quarto ou UTI e identificar o paciente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Checar os dados no prontuário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Conferir o prontuário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Se necessario coletar informações (pressão arterial, temperatura e etc)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Anotar os dados em um papel para repassar ao computador depois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Voltar ao computador(quando o mesmo estiver disponível)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</a:t>
                      </a:r>
                      <a:r>
                        <a:rPr lang="en" sz="1100" u="none" cap="none" strike="noStrike"/>
                        <a:t> </a:t>
                      </a:r>
                      <a:r>
                        <a:rPr lang="en" sz="1100"/>
                        <a:t>Repassar os dados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6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FEELING ADJECTIVE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Irritação pela falta de equipamentos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Pressa ao utilizar o pc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Medo de leitura errada ou de esquecer algum passo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Sobrecarga no trabalho pois pode haver muitos pacientes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Medo de errar já que o </a:t>
                      </a:r>
                      <a:r>
                        <a:rPr lang="en" sz="1100"/>
                        <a:t>prontuário</a:t>
                      </a:r>
                      <a:r>
                        <a:rPr lang="en" sz="1100"/>
                        <a:t> foi visto no computador antes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Atenção e estresse para inserir cada </a:t>
                      </a:r>
                      <a:r>
                        <a:rPr lang="en" sz="1100"/>
                        <a:t>dado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Mais de uma tarefa ao mesmo tempo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Medo de anotar errado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Sobrecarga</a:t>
                      </a:r>
                      <a:r>
                        <a:rPr lang="en" sz="1100"/>
                        <a:t> se existem muitos pacientes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Aliviado pois </a:t>
                      </a:r>
                      <a:r>
                        <a:rPr lang="en" sz="1100"/>
                        <a:t>a</a:t>
                      </a:r>
                      <a:r>
                        <a:rPr lang="en" sz="1100" u="none" cap="none" strike="noStrike"/>
                        <a:t> </a:t>
                      </a:r>
                      <a:r>
                        <a:rPr lang="en" sz="1100"/>
                        <a:t>tarefa está completa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Esperança que esteja tudo nos conformes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31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IMPROVEMENT OPPORTUNITIES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Oferecer uma maneira de </a:t>
                      </a:r>
                      <a:r>
                        <a:rPr lang="en" sz="1100"/>
                        <a:t>visualização</a:t>
                      </a:r>
                      <a:r>
                        <a:rPr lang="en" sz="1100"/>
                        <a:t> dos </a:t>
                      </a:r>
                      <a:r>
                        <a:rPr lang="en" sz="1100"/>
                        <a:t>prontuários</a:t>
                      </a:r>
                      <a:r>
                        <a:rPr lang="en" sz="1100"/>
                        <a:t> em forma de aplicativo Android e IOS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Ter os prontuários </a:t>
                      </a:r>
                      <a:r>
                        <a:rPr lang="en" sz="1100"/>
                        <a:t>disponíveis</a:t>
                      </a:r>
                      <a:r>
                        <a:rPr lang="en" sz="1100"/>
                        <a:t> no smartphone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Oferecer uma maneira </a:t>
                      </a:r>
                      <a:r>
                        <a:rPr lang="en" sz="1100"/>
                        <a:t>mais </a:t>
                      </a:r>
                      <a:r>
                        <a:rPr lang="en" sz="1100"/>
                        <a:t>fácil</a:t>
                      </a:r>
                      <a:r>
                        <a:rPr lang="en" sz="1100"/>
                        <a:t> de visualizar os dados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Maneira fácil de atualizar os dados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Aviso de </a:t>
                      </a:r>
                      <a:r>
                        <a:rPr lang="en" sz="1100"/>
                        <a:t>tarefa realizada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Histórico de mudanças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Evitar redundancia de tarefas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2972d794_0_0"/>
          <p:cNvSpPr txBox="1"/>
          <p:nvPr/>
        </p:nvSpPr>
        <p:spPr>
          <a:xfrm>
            <a:off x="171175" y="119650"/>
            <a:ext cx="2114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 </a:t>
            </a:r>
            <a:r>
              <a:rPr b="1" lang="en" sz="1600"/>
              <a:t>Fabiana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e52972d794_0_0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" sz="1100">
                <a:solidFill>
                  <a:srgbClr val="434343"/>
                </a:solidFill>
              </a:rPr>
              <a:t>Facilidade e segurança no trabalho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g1e52972d794_0_0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{971BBBDC-7DC2-425B-B78B-8B123A32F78A}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Olhar dados do paciente no PC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Preparar a medicação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Aplicar o medicamento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Atualizar prontuário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Atualizar computador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 LIST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A. Checar o prontuário no pc quando possível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B. Ver prontuários e tarefas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Na hora correta preparar as medicações de cada paciente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Separar cada medicação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Ir ao leito ou quarto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 </a:t>
                      </a:r>
                      <a:r>
                        <a:rPr lang="en" sz="1100"/>
                        <a:t>Aplicar o medicamento ou cuidado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Atender o paciente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B.</a:t>
                      </a:r>
                      <a:r>
                        <a:rPr lang="en" sz="1100"/>
                        <a:t> Anotar que foi realizado e queixas do paciente caso necessário (em um papel)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Tasks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A. </a:t>
                      </a:r>
                      <a:r>
                        <a:rPr lang="en" sz="1100"/>
                        <a:t>Voltar ao computador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B.</a:t>
                      </a:r>
                      <a:r>
                        <a:rPr lang="en" sz="1100" u="none" cap="none" strike="noStrike"/>
                        <a:t> </a:t>
                      </a:r>
                      <a:r>
                        <a:rPr lang="en" sz="1100"/>
                        <a:t>Atualizar prontuário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6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FEELING ADJECTIVE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Pressão pois o computador é compartilhado e todos tem que executar a tarefa rapidamente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Medo de esquecer alguma tarefa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Medo pois a tarefa não pode ter nenhum erro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Medo esquecer alguma coisa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Pressa se existem muitos pacientes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Medo se existem muitas tarefas para serem realizadas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Concentração para que tudo seja anotado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Medo pois pode ser que tenha que realizar tarefas muito diferentes ao mesmo tempo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Nervosismo p</a:t>
                      </a:r>
                      <a:r>
                        <a:rPr lang="en" sz="1100"/>
                        <a:t>ara lembrar tudo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Medo de entrar com algum dado errado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Estresse pela </a:t>
                      </a:r>
                      <a:r>
                        <a:rPr lang="en" sz="1100"/>
                        <a:t>redundância</a:t>
                      </a:r>
                      <a:r>
                        <a:rPr lang="en" sz="1100"/>
                        <a:t> do </a:t>
                      </a:r>
                      <a:r>
                        <a:rPr lang="en" sz="1100"/>
                        <a:t>trabalho</a:t>
                      </a:r>
                      <a:r>
                        <a:rPr lang="en" sz="1100"/>
                        <a:t>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IMPROVEMENT OPPORTUNITIES</a:t>
                      </a:r>
                      <a:endParaRPr b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Oferecer uma maneira de visualização dos prontuários em forma de aplicativo Android e IOS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O aplicativo pode mostrar os medicamentos a serem aplicados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Passo a passo das tarefas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/>
                        <a:t>O aplicativo deve ter a capacidade de atualização dos </a:t>
                      </a:r>
                      <a:r>
                        <a:rPr lang="en" sz="1100"/>
                        <a:t>prontuários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Com o aplicativo só é necessario atualizar o prontuario 1 vez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