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jvDuIJEWuPzfK29twSXEAk9E/S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1a54cd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51a54cd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Arial"/>
              <a:buChar char="●"/>
              <a:defRPr sz="16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Arial"/>
              <a:buChar char="●"/>
              <a:defRPr sz="16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Arial"/>
              <a:buChar char="●"/>
              <a:defRPr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how you will measure the impact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how the action will positively affect them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who the action will affect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perform specific actions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 will measure effectiveness by 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Our 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will let users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which will affect 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4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4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4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sz="1400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GOAL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need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characteristics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is a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who needs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5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5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sz="1400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6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6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6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IF/THEN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6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rPr>
              <a:t>Who I am </a:t>
            </a:r>
            <a:endParaRPr b="1" i="0" sz="24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ELEVATOR PITCH</a:t>
            </a:r>
            <a:endParaRPr b="1" i="0" sz="2200" u="sng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What I bring</a:t>
            </a:r>
            <a:endParaRPr b="1" i="0" sz="24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rPr>
              <a:t>Why I love the work</a:t>
            </a:r>
            <a:endParaRPr b="1" i="0" sz="2400" u="none" cap="none" strike="noStrike">
              <a:solidFill>
                <a:srgbClr val="E374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Why I’m interested</a:t>
            </a:r>
            <a:endParaRPr b="1" i="0" sz="2400" u="none" cap="none" strike="noStrike">
              <a:solidFill>
                <a:srgbClr val="C522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sz="1400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rPr>
              <a:t>SAYS</a:t>
            </a:r>
            <a:endParaRPr b="1" i="0" sz="16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THINKS</a:t>
            </a:r>
            <a:endParaRPr b="1" i="0" sz="1600" u="none" cap="none" strike="noStrike">
              <a:solidFill>
                <a:srgbClr val="C522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rPr>
              <a:t>FEELS</a:t>
            </a:r>
            <a:endParaRPr b="1" i="0" sz="1600" u="none" cap="none" strike="noStrike">
              <a:solidFill>
                <a:srgbClr val="EA8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78037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endParaRPr b="1" i="0" sz="1600" u="none" cap="none" strike="noStrike">
              <a:solidFill>
                <a:srgbClr val="1780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8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E6268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1" i="0" sz="18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Enfermeira que faz plantão</a:t>
            </a:r>
            <a:endParaRPr/>
          </a:p>
        </p:txBody>
      </p:sp>
      <p:sp>
        <p:nvSpPr>
          <p:cNvPr id="107" name="Google Shape;107;p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Para que não ocorram erros e que o paciente esteja sempre atualizado</a:t>
            </a:r>
            <a:endParaRPr/>
          </a:p>
        </p:txBody>
      </p:sp>
      <p:sp>
        <p:nvSpPr>
          <p:cNvPr id="108" name="Google Shape;108;p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Atualizar os prontuarios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3750000" y="878900"/>
            <a:ext cx="16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Carla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51a54cd2c_0_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Enfermeira que administra medicamentos	</a:t>
            </a:r>
            <a:endParaRPr/>
          </a:p>
        </p:txBody>
      </p:sp>
      <p:sp>
        <p:nvSpPr>
          <p:cNvPr id="115" name="Google Shape;115;g1e51a54cd2c_0_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Não aconteçam erros</a:t>
            </a:r>
            <a:endParaRPr/>
          </a:p>
        </p:txBody>
      </p:sp>
      <p:sp>
        <p:nvSpPr>
          <p:cNvPr id="116" name="Google Shape;116;g1e51a54cd2c_0_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Ler os prontuarios, realizar as tarefas e depois atualizar</a:t>
            </a:r>
            <a:endParaRPr/>
          </a:p>
        </p:txBody>
      </p:sp>
      <p:sp>
        <p:nvSpPr>
          <p:cNvPr id="117" name="Google Shape;117;g1e51a54cd2c_0_0"/>
          <p:cNvSpPr txBox="1"/>
          <p:nvPr/>
        </p:nvSpPr>
        <p:spPr>
          <a:xfrm>
            <a:off x="3750000" y="878900"/>
            <a:ext cx="16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Fabiana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