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V5NF6v6XZZvGq9KBZ7urc8fr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dfb9fd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5dfb9fd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IF/THEN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-24380" l="9739" r="-9738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1" name="Google Shape;151;p3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52" name="Google Shape;152;p3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53" name="Google Shape;153;p3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3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58" name="Google Shape;158;p3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" name="Google Shape;159;p3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60" name="Google Shape;160;p3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3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3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3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3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4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Poderá</a:t>
            </a:r>
            <a:r>
              <a:rPr lang="en"/>
              <a:t> fazer o pedido com </a:t>
            </a:r>
            <a:r>
              <a:rPr lang="en"/>
              <a:t>antecedência</a:t>
            </a:r>
            <a:r>
              <a:rPr lang="en"/>
              <a:t> e buscar na hora perfeita</a:t>
            </a:r>
            <a:endParaRPr/>
          </a:p>
        </p:txBody>
      </p:sp>
      <p:sp>
        <p:nvSpPr>
          <p:cNvPr id="205" name="Google Shape;205;p1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João baixar o app da Coffehouse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dfb9fdbe3_0_0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5dfb9fdbe3_0_0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 funcionário pode trazer o pedido pra ele direto na mesa</a:t>
            </a:r>
            <a:endParaRPr/>
          </a:p>
        </p:txBody>
      </p:sp>
      <p:sp>
        <p:nvSpPr>
          <p:cNvPr id="212" name="Google Shape;212;g25dfb9fdbe3_0_0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Boris usar o aplicativo na mesa da Coffehouse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