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jHG08omrhffVFnG7dySJbMSNx5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e0a276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e0a276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solidFill>
                  <a:srgbClr val="1967D2"/>
                </a:solidFill>
              </a:rPr>
              <a:t>João</a:t>
            </a:r>
            <a:endParaRPr b="1" i="0" sz="18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Idade: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Escolaridade: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Cidade natal: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Família: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Profissão: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Superior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São Paulo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Sozinho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Adm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i="1" lang="pt" sz="1800"/>
              <a:t>Fazer o pedido em grupos e buscar o pedido rápido e sem complicações.</a:t>
            </a:r>
            <a:r>
              <a:rPr b="0" i="1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" sz="1900" u="none" cap="none" strike="noStrike">
                <a:solidFill>
                  <a:srgbClr val="196702"/>
                </a:solidFill>
                <a:latin typeface="Arial"/>
                <a:ea typeface="Arial"/>
                <a:cs typeface="Arial"/>
                <a:sym typeface="Arial"/>
              </a:rPr>
              <a:t>Metas</a:t>
            </a:r>
            <a:r>
              <a:rPr b="0" i="0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"/>
              <a:t>Pegar pedido para várias pessoas.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"/>
              <a:t>Pedir em grupo com </a:t>
            </a:r>
            <a:r>
              <a:rPr lang="pt"/>
              <a:t>antecedência</a:t>
            </a:r>
            <a:r>
              <a:rPr lang="pt"/>
              <a:t> e retirar com rapidez.</a:t>
            </a: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" sz="19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rPr>
              <a:t>Frustrações</a:t>
            </a:r>
            <a:r>
              <a:rPr b="1" i="0" lang="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">
                <a:solidFill>
                  <a:schemeClr val="dk1"/>
                </a:solidFill>
              </a:rPr>
              <a:t>Quando o pedido está incompleto.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">
                <a:solidFill>
                  <a:schemeClr val="dk1"/>
                </a:solidFill>
              </a:rPr>
              <a:t>Pedido errado.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">
                <a:solidFill>
                  <a:schemeClr val="dk1"/>
                </a:solidFill>
              </a:rPr>
              <a:t>Pedido parado e café frio.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João quer realizar o pedido em grupo com </a:t>
            </a:r>
            <a:r>
              <a:rPr lang="pt"/>
              <a:t>antecedência</a:t>
            </a:r>
            <a:r>
              <a:rPr lang="pt"/>
              <a:t> e só </a:t>
            </a:r>
            <a:r>
              <a:rPr lang="pt"/>
              <a:t>buscá</a:t>
            </a:r>
            <a:r>
              <a:rPr lang="pt"/>
              <a:t>-lo quando pronto, assim perdendo a menor quantidade de tempo </a:t>
            </a:r>
            <a:r>
              <a:rPr lang="pt"/>
              <a:t>possível</a:t>
            </a:r>
            <a:r>
              <a:rPr lang="pt"/>
              <a:t>. Mas verificar todo o pedido para 8 pessoas é um grande problema: erros, itens faltando e um pedido que fica esfriando no balcão são problemas para ele.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pt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imagem que represente essa personagem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25" y="470475"/>
            <a:ext cx="2749050" cy="27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e0a2761af_0_0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5e0a2761af_0_0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900">
                <a:solidFill>
                  <a:srgbClr val="1967D2"/>
                </a:solidFill>
              </a:rPr>
              <a:t>Boris</a:t>
            </a:r>
            <a:endParaRPr b="1" i="0" sz="18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5e0a2761af_0_0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Idade: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Escolaridade: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Cidade natal: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Família: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Profissão: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5e0a2761af_0_0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Superior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Rio de Janeiro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Mulher e filho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Publicitário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5e0a2761af_0_0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i="1" lang="pt" sz="1800"/>
              <a:t>Fazer pedidos e trabalhar na Coffee House sem interrupções e com segurança</a:t>
            </a:r>
            <a:r>
              <a:rPr i="1" lang="pt" sz="1800"/>
              <a:t>.</a:t>
            </a:r>
            <a:r>
              <a:rPr b="0" i="1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5e0a2761af_0_0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" sz="1900" u="none" cap="none" strike="noStrike">
                <a:solidFill>
                  <a:srgbClr val="196702"/>
                </a:solidFill>
                <a:latin typeface="Arial"/>
                <a:ea typeface="Arial"/>
                <a:cs typeface="Arial"/>
                <a:sym typeface="Arial"/>
              </a:rPr>
              <a:t>Metas</a:t>
            </a:r>
            <a:r>
              <a:rPr b="0" i="0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"/>
              <a:t>Produzir e resolver problemas do trabalho fora de casa ou escritório.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"/>
              <a:t>Encontrar um espaço adequado.</a:t>
            </a:r>
            <a:endParaRPr/>
          </a:p>
        </p:txBody>
      </p:sp>
      <p:sp>
        <p:nvSpPr>
          <p:cNvPr id="74" name="Google Shape;74;g25e0a2761af_0_0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" sz="19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rPr>
              <a:t>Frustrações</a:t>
            </a:r>
            <a:r>
              <a:rPr b="1" i="0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">
                <a:solidFill>
                  <a:srgbClr val="000000"/>
                </a:solidFill>
              </a:rPr>
              <a:t>Falta de internet e espaço adequado.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">
                <a:solidFill>
                  <a:srgbClr val="000000"/>
                </a:solidFill>
              </a:rPr>
              <a:t>Fila e demora para realizar pedido.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5e0a2761af_0_0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Boris precisa de um lugar para realizar o trabalho durante uma hora sem interrupções e transtornos. Ao mesmo tempo ele pode aproveitar para tomar um café e comer alguma coisa nesse período da tarde.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5e0a2761af_0_0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pt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imagem que represente essa personagem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25e0a2761a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25" y="461325"/>
            <a:ext cx="2758201" cy="27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