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j+Vg9+NoTimgvAP8SozjvVL3y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54b3f5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e54b3f5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need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characteristics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is a/an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user name</a:t>
            </a:r>
            <a:endParaRPr b="0" i="0" sz="1300" u="none" cap="none" strike="noStrike">
              <a:solidFill>
                <a:srgbClr val="57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who needs</a:t>
            </a:r>
            <a:endParaRPr b="0" i="0" sz="18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6464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646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E374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967D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2200" u="sng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-24381" l="9739" r="-9739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5" name="Google Shape;135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6" name="Google Shape;136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7" name="Google Shape;137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42" name="Google Shape;142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" name="Google Shape;143;p3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44" name="Google Shape;144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5" name="Google Shape;155;p3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56" name="Google Shape;156;p3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57" name="Google Shape;157;p3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3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2" name="Google Shape;162;p3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" name="Google Shape;163;p3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64" name="Google Shape;164;p3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3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3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3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3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3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4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4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4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4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Ele executar a tarefa perfeitamente para sua equipe</a:t>
            </a:r>
            <a:endParaRPr/>
          </a:p>
        </p:txBody>
      </p:sp>
      <p:sp>
        <p:nvSpPr>
          <p:cNvPr id="208" name="Google Shape;208;p1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Precisão no seu pedido </a:t>
            </a:r>
            <a:endParaRPr/>
          </a:p>
        </p:txBody>
      </p:sp>
      <p:sp>
        <p:nvSpPr>
          <p:cNvPr id="209" name="Google Shape;209;p1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João</a:t>
            </a:r>
            <a:endParaRPr/>
          </a:p>
        </p:txBody>
      </p:sp>
      <p:sp>
        <p:nvSpPr>
          <p:cNvPr id="210" name="Google Shape;210;p1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recem formado</a:t>
            </a:r>
            <a:endParaRPr/>
          </a:p>
        </p:txBody>
      </p:sp>
      <p:sp>
        <p:nvSpPr>
          <p:cNvPr id="211" name="Google Shape;211;p1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54b3f50f8_0_0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Desenvolver seu trabalho com tranquilidade</a:t>
            </a:r>
            <a:endParaRPr/>
          </a:p>
        </p:txBody>
      </p:sp>
      <p:sp>
        <p:nvSpPr>
          <p:cNvPr id="218" name="Google Shape;218;g1e54b3f50f8_0_0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 um lugar seguro </a:t>
            </a:r>
            <a:endParaRPr/>
          </a:p>
        </p:txBody>
      </p:sp>
      <p:sp>
        <p:nvSpPr>
          <p:cNvPr id="219" name="Google Shape;219;g1e54b3f50f8_0_0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Boris</a:t>
            </a:r>
            <a:endParaRPr/>
          </a:p>
        </p:txBody>
      </p:sp>
      <p:sp>
        <p:nvSpPr>
          <p:cNvPr id="220" name="Google Shape;220;g1e54b3f50f8_0_0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Trabalhador remoto</a:t>
            </a:r>
            <a:endParaRPr/>
          </a:p>
        </p:txBody>
      </p:sp>
      <p:sp>
        <p:nvSpPr>
          <p:cNvPr id="221" name="Google Shape;221;g1e54b3f50f8_0_0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e54b3f50f8_0_0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