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9" roundtripDataSignature="AMtx7mj8kaNsUKWUuMxJlNpDnHhuHB1g7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e6b63110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g1e6b63110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e7a16ea31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1e7a16ea31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1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1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1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/>
          <p:nvPr>
            <p:ph type="title"/>
          </p:nvPr>
        </p:nvSpPr>
        <p:spPr>
          <a:xfrm>
            <a:off x="311700" y="445025"/>
            <a:ext cx="8520600" cy="6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22222"/>
              <a:buNone/>
            </a:pPr>
            <a:r>
              <a:rPr b="1" lang="en" sz="1400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Outline a user flow</a:t>
            </a:r>
            <a:endParaRPr b="1" sz="1400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22222"/>
              <a:buNone/>
            </a:pPr>
            <a:r>
              <a:rPr lang="en" sz="1400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Copy and paste each image into your own user flow on the next slide, and edit as needed. </a:t>
            </a:r>
            <a:endParaRPr sz="1400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" name="Google Shape;57;p1"/>
          <p:cNvCxnSpPr>
            <a:stCxn id="58" idx="4"/>
            <a:endCxn id="58" idx="4"/>
          </p:cNvCxnSpPr>
          <p:nvPr/>
        </p:nvCxnSpPr>
        <p:spPr>
          <a:xfrm>
            <a:off x="1429810" y="2782052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9" name="Google Shape;59;p1"/>
          <p:cNvGrpSpPr/>
          <p:nvPr/>
        </p:nvGrpSpPr>
        <p:grpSpPr>
          <a:xfrm>
            <a:off x="927908" y="2038732"/>
            <a:ext cx="1003740" cy="743320"/>
            <a:chOff x="377675" y="1588421"/>
            <a:chExt cx="1396800" cy="1034400"/>
          </a:xfrm>
        </p:grpSpPr>
        <p:sp>
          <p:nvSpPr>
            <p:cNvPr id="58" name="Google Shape;58;p1"/>
            <p:cNvSpPr/>
            <p:nvPr/>
          </p:nvSpPr>
          <p:spPr>
            <a:xfrm>
              <a:off x="535819" y="1588421"/>
              <a:ext cx="1080600" cy="1034400"/>
            </a:xfrm>
            <a:prstGeom prst="ellipse">
              <a:avLst/>
            </a:prstGeom>
            <a:noFill/>
            <a:ln cap="flat" cmpd="sng" w="19050">
              <a:solidFill>
                <a:srgbClr val="33A8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"/>
                <a:buFont typeface="Arial"/>
                <a:buNone/>
              </a:pPr>
              <a:r>
                <a:t/>
              </a:r>
              <a:endParaRPr b="1" i="0" sz="200" u="none" cap="none" strike="noStrike">
                <a:solidFill>
                  <a:srgbClr val="33A85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"/>
            <p:cNvSpPr txBox="1"/>
            <p:nvPr/>
          </p:nvSpPr>
          <p:spPr>
            <a:xfrm>
              <a:off x="377675" y="1858563"/>
              <a:ext cx="1396800" cy="49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188038"/>
                  </a:solidFill>
                  <a:latin typeface="Arial"/>
                  <a:ea typeface="Arial"/>
                  <a:cs typeface="Arial"/>
                  <a:sym typeface="Arial"/>
                </a:rPr>
                <a:t>Action </a:t>
              </a:r>
              <a:endParaRPr b="1" i="0" sz="1100" u="none" cap="none" strike="noStrike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61;p1"/>
          <p:cNvGrpSpPr/>
          <p:nvPr/>
        </p:nvGrpSpPr>
        <p:grpSpPr>
          <a:xfrm>
            <a:off x="2312472" y="2225569"/>
            <a:ext cx="1140068" cy="512002"/>
            <a:chOff x="2822502" y="1868177"/>
            <a:chExt cx="1396800" cy="627300"/>
          </a:xfrm>
        </p:grpSpPr>
        <p:sp>
          <p:nvSpPr>
            <p:cNvPr id="62" name="Google Shape;62;p1"/>
            <p:cNvSpPr/>
            <p:nvPr/>
          </p:nvSpPr>
          <p:spPr>
            <a:xfrm>
              <a:off x="2971223" y="1895381"/>
              <a:ext cx="1080600" cy="4155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AB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t/>
              </a:r>
              <a:endParaRPr b="1" i="0" sz="800" u="none" cap="none" strike="noStrike">
                <a:solidFill>
                  <a:srgbClr val="33A85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"/>
            <p:cNvSpPr txBox="1"/>
            <p:nvPr/>
          </p:nvSpPr>
          <p:spPr>
            <a:xfrm>
              <a:off x="2822502" y="1868177"/>
              <a:ext cx="13968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E37400"/>
                  </a:solidFill>
                  <a:latin typeface="Arial"/>
                  <a:ea typeface="Arial"/>
                  <a:cs typeface="Arial"/>
                  <a:sym typeface="Arial"/>
                </a:rPr>
                <a:t>Screen</a:t>
              </a:r>
              <a:endParaRPr b="1" i="0" sz="1100" u="none" cap="none" strike="noStrike">
                <a:solidFill>
                  <a:srgbClr val="E374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4" name="Google Shape;64;p1"/>
          <p:cNvCxnSpPr/>
          <p:nvPr/>
        </p:nvCxnSpPr>
        <p:spPr>
          <a:xfrm>
            <a:off x="5313750" y="2429050"/>
            <a:ext cx="417900" cy="0"/>
          </a:xfrm>
          <a:prstGeom prst="straightConnector1">
            <a:avLst/>
          </a:prstGeom>
          <a:noFill/>
          <a:ln cap="flat" cmpd="sng" w="19050">
            <a:solidFill>
              <a:srgbClr val="E9433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5" name="Google Shape;65;p1"/>
          <p:cNvCxnSpPr/>
          <p:nvPr/>
        </p:nvCxnSpPr>
        <p:spPr>
          <a:xfrm>
            <a:off x="6301413" y="2258050"/>
            <a:ext cx="0" cy="342000"/>
          </a:xfrm>
          <a:prstGeom prst="straightConnector1">
            <a:avLst/>
          </a:prstGeom>
          <a:noFill/>
          <a:ln cap="flat" cmpd="sng" w="19050">
            <a:solidFill>
              <a:srgbClr val="E9433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6" name="Google Shape;66;p1"/>
          <p:cNvCxnSpPr/>
          <p:nvPr/>
        </p:nvCxnSpPr>
        <p:spPr>
          <a:xfrm rot="10800000">
            <a:off x="6871202" y="2220742"/>
            <a:ext cx="1344900" cy="130200"/>
          </a:xfrm>
          <a:prstGeom prst="curvedConnector3">
            <a:avLst>
              <a:gd fmla="val 0" name="adj1"/>
            </a:avLst>
          </a:prstGeom>
          <a:noFill/>
          <a:ln cap="flat" cmpd="sng" w="19050">
            <a:solidFill>
              <a:srgbClr val="E94335"/>
            </a:solidFill>
            <a:prstDash val="dot"/>
            <a:round/>
            <a:headEnd len="sm" w="sm" type="none"/>
            <a:tailEnd len="med" w="med" type="triangle"/>
          </a:ln>
        </p:spPr>
      </p:cxnSp>
      <p:grpSp>
        <p:nvGrpSpPr>
          <p:cNvPr id="67" name="Google Shape;67;p1"/>
          <p:cNvGrpSpPr/>
          <p:nvPr/>
        </p:nvGrpSpPr>
        <p:grpSpPr>
          <a:xfrm>
            <a:off x="3833377" y="1993635"/>
            <a:ext cx="1003704" cy="1156215"/>
            <a:chOff x="3833377" y="1993635"/>
            <a:chExt cx="1003704" cy="1156215"/>
          </a:xfrm>
        </p:grpSpPr>
        <p:grpSp>
          <p:nvGrpSpPr>
            <p:cNvPr id="68" name="Google Shape;68;p1"/>
            <p:cNvGrpSpPr/>
            <p:nvPr/>
          </p:nvGrpSpPr>
          <p:grpSpPr>
            <a:xfrm>
              <a:off x="3833377" y="1993635"/>
              <a:ext cx="1003704" cy="833520"/>
              <a:chOff x="5215584" y="1588400"/>
              <a:chExt cx="1245600" cy="1034400"/>
            </a:xfrm>
          </p:grpSpPr>
          <p:sp>
            <p:nvSpPr>
              <p:cNvPr id="69" name="Google Shape;69;p1"/>
              <p:cNvSpPr/>
              <p:nvPr/>
            </p:nvSpPr>
            <p:spPr>
              <a:xfrm>
                <a:off x="5281670" y="1588400"/>
                <a:ext cx="1113300" cy="1034400"/>
              </a:xfrm>
              <a:prstGeom prst="diamond">
                <a:avLst/>
              </a:prstGeom>
              <a:noFill/>
              <a:ln cap="flat" cmpd="sng" w="19050">
                <a:solidFill>
                  <a:srgbClr val="4285F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t/>
                </a:r>
                <a:endParaRPr b="1" i="0" sz="1000" u="none" cap="none" strike="noStrike">
                  <a:solidFill>
                    <a:srgbClr val="4285F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1"/>
              <p:cNvSpPr txBox="1"/>
              <p:nvPr/>
            </p:nvSpPr>
            <p:spPr>
              <a:xfrm>
                <a:off x="5215584" y="1893302"/>
                <a:ext cx="1245600" cy="49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i="0" lang="en" sz="1100" u="none" cap="none" strike="noStrike">
                    <a:solidFill>
                      <a:srgbClr val="1967D2"/>
                    </a:solidFill>
                    <a:latin typeface="Arial"/>
                    <a:ea typeface="Arial"/>
                    <a:cs typeface="Arial"/>
                    <a:sym typeface="Arial"/>
                  </a:rPr>
                  <a:t>Decision</a:t>
                </a:r>
                <a:endParaRPr b="1" i="0" sz="1100" u="none" cap="none" strike="noStrike">
                  <a:solidFill>
                    <a:srgbClr val="1967D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1" name="Google Shape;71;p1"/>
            <p:cNvSpPr txBox="1"/>
            <p:nvPr/>
          </p:nvSpPr>
          <p:spPr>
            <a:xfrm>
              <a:off x="4391938" y="2788125"/>
              <a:ext cx="280500" cy="21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endParaRPr b="1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"/>
            <p:cNvSpPr txBox="1"/>
            <p:nvPr/>
          </p:nvSpPr>
          <p:spPr>
            <a:xfrm>
              <a:off x="3998038" y="2782050"/>
              <a:ext cx="280500" cy="36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oogle Shape;77;g1e6b631109d_0_0"/>
          <p:cNvCxnSpPr>
            <a:stCxn id="78" idx="4"/>
            <a:endCxn id="78" idx="4"/>
          </p:cNvCxnSpPr>
          <p:nvPr/>
        </p:nvCxnSpPr>
        <p:spPr>
          <a:xfrm>
            <a:off x="716060" y="989952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79" name="Google Shape;79;g1e6b631109d_0_0"/>
          <p:cNvGrpSpPr/>
          <p:nvPr/>
        </p:nvGrpSpPr>
        <p:grpSpPr>
          <a:xfrm>
            <a:off x="214158" y="246632"/>
            <a:ext cx="1003740" cy="743320"/>
            <a:chOff x="377675" y="1588421"/>
            <a:chExt cx="1396800" cy="1034400"/>
          </a:xfrm>
        </p:grpSpPr>
        <p:sp>
          <p:nvSpPr>
            <p:cNvPr id="78" name="Google Shape;78;g1e6b631109d_0_0"/>
            <p:cNvSpPr/>
            <p:nvPr/>
          </p:nvSpPr>
          <p:spPr>
            <a:xfrm>
              <a:off x="535819" y="1588421"/>
              <a:ext cx="1080600" cy="1034400"/>
            </a:xfrm>
            <a:prstGeom prst="ellipse">
              <a:avLst/>
            </a:prstGeom>
            <a:noFill/>
            <a:ln cap="flat" cmpd="sng" w="19050">
              <a:solidFill>
                <a:srgbClr val="33A8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"/>
                <a:buFont typeface="Arial"/>
                <a:buNone/>
              </a:pPr>
              <a:r>
                <a:t/>
              </a:r>
              <a:endParaRPr b="1" i="0" sz="200" u="none" cap="none" strike="noStrike">
                <a:solidFill>
                  <a:srgbClr val="33A85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g1e6b631109d_0_0"/>
            <p:cNvSpPr txBox="1"/>
            <p:nvPr/>
          </p:nvSpPr>
          <p:spPr>
            <a:xfrm>
              <a:off x="377675" y="1858563"/>
              <a:ext cx="1396800" cy="49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rgbClr val="188038"/>
                  </a:solidFill>
                </a:rPr>
                <a:t>Abrir o app</a:t>
              </a:r>
              <a:endParaRPr b="1" i="0" sz="1100" u="none" cap="none" strike="noStrike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" name="Google Shape;81;g1e6b631109d_0_0"/>
          <p:cNvGrpSpPr/>
          <p:nvPr/>
        </p:nvGrpSpPr>
        <p:grpSpPr>
          <a:xfrm>
            <a:off x="1675847" y="331345"/>
            <a:ext cx="1140068" cy="512002"/>
            <a:chOff x="2822502" y="1868177"/>
            <a:chExt cx="1396800" cy="627300"/>
          </a:xfrm>
        </p:grpSpPr>
        <p:sp>
          <p:nvSpPr>
            <p:cNvPr id="82" name="Google Shape;82;g1e6b631109d_0_0"/>
            <p:cNvSpPr/>
            <p:nvPr/>
          </p:nvSpPr>
          <p:spPr>
            <a:xfrm>
              <a:off x="2971223" y="1895381"/>
              <a:ext cx="1080600" cy="4155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AB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t/>
              </a:r>
              <a:endParaRPr b="1" i="0" sz="800" u="none" cap="none" strike="noStrike">
                <a:solidFill>
                  <a:srgbClr val="33A85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g1e6b631109d_0_0"/>
            <p:cNvSpPr txBox="1"/>
            <p:nvPr/>
          </p:nvSpPr>
          <p:spPr>
            <a:xfrm>
              <a:off x="2822502" y="1868177"/>
              <a:ext cx="13968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rgbClr val="E37400"/>
                  </a:solidFill>
                </a:rPr>
                <a:t>Tela Inicial</a:t>
              </a:r>
              <a:endParaRPr b="1" i="0" sz="1100" u="none" cap="none" strike="noStrike">
                <a:solidFill>
                  <a:srgbClr val="E374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" name="Google Shape;84;g1e6b631109d_0_0"/>
          <p:cNvGrpSpPr/>
          <p:nvPr/>
        </p:nvGrpSpPr>
        <p:grpSpPr>
          <a:xfrm>
            <a:off x="4735575" y="70205"/>
            <a:ext cx="1140108" cy="1310224"/>
            <a:chOff x="3833375" y="1993634"/>
            <a:chExt cx="1003704" cy="1156216"/>
          </a:xfrm>
        </p:grpSpPr>
        <p:grpSp>
          <p:nvGrpSpPr>
            <p:cNvPr id="85" name="Google Shape;85;g1e6b631109d_0_0"/>
            <p:cNvGrpSpPr/>
            <p:nvPr/>
          </p:nvGrpSpPr>
          <p:grpSpPr>
            <a:xfrm>
              <a:off x="3833375" y="1993634"/>
              <a:ext cx="1003704" cy="833520"/>
              <a:chOff x="5215579" y="1588400"/>
              <a:chExt cx="1245600" cy="1034400"/>
            </a:xfrm>
          </p:grpSpPr>
          <p:sp>
            <p:nvSpPr>
              <p:cNvPr id="86" name="Google Shape;86;g1e6b631109d_0_0"/>
              <p:cNvSpPr/>
              <p:nvPr/>
            </p:nvSpPr>
            <p:spPr>
              <a:xfrm>
                <a:off x="5281670" y="1588400"/>
                <a:ext cx="1113300" cy="1034400"/>
              </a:xfrm>
              <a:prstGeom prst="diamond">
                <a:avLst/>
              </a:prstGeom>
              <a:noFill/>
              <a:ln cap="flat" cmpd="sng" w="19050">
                <a:solidFill>
                  <a:srgbClr val="4285F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t/>
                </a:r>
                <a:endParaRPr b="1" i="0" sz="1000" u="none" cap="none" strike="noStrike">
                  <a:solidFill>
                    <a:srgbClr val="4285F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g1e6b631109d_0_0"/>
              <p:cNvSpPr txBox="1"/>
              <p:nvPr/>
            </p:nvSpPr>
            <p:spPr>
              <a:xfrm>
                <a:off x="5215579" y="1731104"/>
                <a:ext cx="1245600" cy="692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1" sz="1100">
                  <a:solidFill>
                    <a:srgbClr val="1967D2"/>
                  </a:solidFill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100">
                    <a:solidFill>
                      <a:srgbClr val="1967D2"/>
                    </a:solidFill>
                  </a:rPr>
                  <a:t>Encomendar daqui?</a:t>
                </a:r>
                <a:endParaRPr b="1" i="0" sz="1100" u="none" cap="none" strike="noStrike">
                  <a:solidFill>
                    <a:srgbClr val="1967D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8" name="Google Shape;88;g1e6b631109d_0_0"/>
            <p:cNvSpPr txBox="1"/>
            <p:nvPr/>
          </p:nvSpPr>
          <p:spPr>
            <a:xfrm>
              <a:off x="4391938" y="2788125"/>
              <a:ext cx="280500" cy="21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endParaRPr b="1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g1e6b631109d_0_0"/>
            <p:cNvSpPr txBox="1"/>
            <p:nvPr/>
          </p:nvSpPr>
          <p:spPr>
            <a:xfrm>
              <a:off x="3998038" y="2782050"/>
              <a:ext cx="280500" cy="36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" name="Google Shape;90;g1e6b631109d_0_0"/>
          <p:cNvGrpSpPr/>
          <p:nvPr/>
        </p:nvGrpSpPr>
        <p:grpSpPr>
          <a:xfrm>
            <a:off x="3273883" y="173057"/>
            <a:ext cx="1003740" cy="743320"/>
            <a:chOff x="377675" y="1588421"/>
            <a:chExt cx="1396800" cy="1034400"/>
          </a:xfrm>
        </p:grpSpPr>
        <p:sp>
          <p:nvSpPr>
            <p:cNvPr id="91" name="Google Shape;91;g1e6b631109d_0_0"/>
            <p:cNvSpPr/>
            <p:nvPr/>
          </p:nvSpPr>
          <p:spPr>
            <a:xfrm>
              <a:off x="535819" y="1588421"/>
              <a:ext cx="1080600" cy="1034400"/>
            </a:xfrm>
            <a:prstGeom prst="ellipse">
              <a:avLst/>
            </a:prstGeom>
            <a:noFill/>
            <a:ln cap="flat" cmpd="sng" w="19050">
              <a:solidFill>
                <a:srgbClr val="33A8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"/>
                <a:buFont typeface="Arial"/>
                <a:buNone/>
              </a:pPr>
              <a:r>
                <a:t/>
              </a:r>
              <a:endParaRPr b="1" i="0" sz="200" u="none" cap="none" strike="noStrike">
                <a:solidFill>
                  <a:srgbClr val="33A85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g1e6b631109d_0_0"/>
            <p:cNvSpPr txBox="1"/>
            <p:nvPr/>
          </p:nvSpPr>
          <p:spPr>
            <a:xfrm>
              <a:off x="377675" y="1737320"/>
              <a:ext cx="1396800" cy="49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rgbClr val="188038"/>
                  </a:solidFill>
                </a:rPr>
                <a:t>Pesquisar Lojas</a:t>
              </a:r>
              <a:endParaRPr b="1" i="0" sz="1100" u="none" cap="none" strike="noStrike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" name="Google Shape;93;g1e6b631109d_0_0"/>
          <p:cNvGrpSpPr/>
          <p:nvPr/>
        </p:nvGrpSpPr>
        <p:grpSpPr>
          <a:xfrm>
            <a:off x="6254375" y="280069"/>
            <a:ext cx="1346515" cy="529259"/>
            <a:chOff x="2822497" y="1895381"/>
            <a:chExt cx="1396800" cy="474586"/>
          </a:xfrm>
        </p:grpSpPr>
        <p:sp>
          <p:nvSpPr>
            <p:cNvPr id="94" name="Google Shape;94;g1e6b631109d_0_0"/>
            <p:cNvSpPr/>
            <p:nvPr/>
          </p:nvSpPr>
          <p:spPr>
            <a:xfrm>
              <a:off x="2971223" y="1895381"/>
              <a:ext cx="1080600" cy="4155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AB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t/>
              </a:r>
              <a:endParaRPr b="1" i="0" sz="800" u="none" cap="none" strike="noStrike">
                <a:solidFill>
                  <a:srgbClr val="33A85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g1e6b631109d_0_0"/>
            <p:cNvSpPr txBox="1"/>
            <p:nvPr/>
          </p:nvSpPr>
          <p:spPr>
            <a:xfrm>
              <a:off x="2822497" y="1954467"/>
              <a:ext cx="13968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000">
                  <a:solidFill>
                    <a:srgbClr val="E37400"/>
                  </a:solidFill>
                </a:rPr>
                <a:t>Tela de Pedidos</a:t>
              </a:r>
              <a:endParaRPr b="1" i="0" sz="1000" u="none" cap="none" strike="noStrike">
                <a:solidFill>
                  <a:srgbClr val="E374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6" name="Google Shape;96;g1e6b631109d_0_0"/>
          <p:cNvCxnSpPr>
            <a:stCxn id="97" idx="4"/>
            <a:endCxn id="97" idx="4"/>
          </p:cNvCxnSpPr>
          <p:nvPr/>
        </p:nvCxnSpPr>
        <p:spPr>
          <a:xfrm>
            <a:off x="8515035" y="916377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8" name="Google Shape;98;g1e6b631109d_0_0"/>
          <p:cNvGrpSpPr/>
          <p:nvPr/>
        </p:nvGrpSpPr>
        <p:grpSpPr>
          <a:xfrm>
            <a:off x="8013171" y="173057"/>
            <a:ext cx="1003740" cy="743320"/>
            <a:chOff x="377727" y="1588421"/>
            <a:chExt cx="1396800" cy="1034400"/>
          </a:xfrm>
        </p:grpSpPr>
        <p:sp>
          <p:nvSpPr>
            <p:cNvPr id="97" name="Google Shape;97;g1e6b631109d_0_0"/>
            <p:cNvSpPr/>
            <p:nvPr/>
          </p:nvSpPr>
          <p:spPr>
            <a:xfrm>
              <a:off x="535819" y="1588421"/>
              <a:ext cx="1080600" cy="1034400"/>
            </a:xfrm>
            <a:prstGeom prst="ellipse">
              <a:avLst/>
            </a:prstGeom>
            <a:noFill/>
            <a:ln cap="flat" cmpd="sng" w="19050">
              <a:solidFill>
                <a:srgbClr val="33A8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"/>
                <a:buFont typeface="Arial"/>
                <a:buNone/>
              </a:pPr>
              <a:r>
                <a:t/>
              </a:r>
              <a:endParaRPr b="1" i="0" sz="200" u="none" cap="none" strike="noStrike">
                <a:solidFill>
                  <a:srgbClr val="33A85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g1e6b631109d_0_0"/>
            <p:cNvSpPr txBox="1"/>
            <p:nvPr/>
          </p:nvSpPr>
          <p:spPr>
            <a:xfrm>
              <a:off x="377727" y="1653755"/>
              <a:ext cx="1396800" cy="49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800">
                  <a:solidFill>
                    <a:srgbClr val="188038"/>
                  </a:solidFill>
                </a:rPr>
                <a:t>Clicar no link para compartilhar café</a:t>
              </a:r>
              <a:endParaRPr b="1" i="0" sz="800" u="none" cap="none" strike="noStrike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" name="Google Shape;100;g1e6b631109d_0_0"/>
          <p:cNvGrpSpPr/>
          <p:nvPr/>
        </p:nvGrpSpPr>
        <p:grpSpPr>
          <a:xfrm>
            <a:off x="7913600" y="1510330"/>
            <a:ext cx="1140108" cy="1310224"/>
            <a:chOff x="3833375" y="1993634"/>
            <a:chExt cx="1003704" cy="1156216"/>
          </a:xfrm>
        </p:grpSpPr>
        <p:grpSp>
          <p:nvGrpSpPr>
            <p:cNvPr id="101" name="Google Shape;101;g1e6b631109d_0_0"/>
            <p:cNvGrpSpPr/>
            <p:nvPr/>
          </p:nvGrpSpPr>
          <p:grpSpPr>
            <a:xfrm>
              <a:off x="3833375" y="1993634"/>
              <a:ext cx="1003704" cy="833520"/>
              <a:chOff x="5215579" y="1588400"/>
              <a:chExt cx="1245600" cy="1034400"/>
            </a:xfrm>
          </p:grpSpPr>
          <p:sp>
            <p:nvSpPr>
              <p:cNvPr id="102" name="Google Shape;102;g1e6b631109d_0_0"/>
              <p:cNvSpPr/>
              <p:nvPr/>
            </p:nvSpPr>
            <p:spPr>
              <a:xfrm>
                <a:off x="5281670" y="1588400"/>
                <a:ext cx="1113300" cy="1034400"/>
              </a:xfrm>
              <a:prstGeom prst="diamond">
                <a:avLst/>
              </a:prstGeom>
              <a:noFill/>
              <a:ln cap="flat" cmpd="sng" w="19050">
                <a:solidFill>
                  <a:srgbClr val="4285F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t/>
                </a:r>
                <a:endParaRPr b="1" i="0" sz="1000" u="none" cap="none" strike="noStrike">
                  <a:solidFill>
                    <a:srgbClr val="4285F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g1e6b631109d_0_0"/>
              <p:cNvSpPr txBox="1"/>
              <p:nvPr/>
            </p:nvSpPr>
            <p:spPr>
              <a:xfrm>
                <a:off x="5215579" y="1691118"/>
                <a:ext cx="1245600" cy="73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100">
                    <a:solidFill>
                      <a:srgbClr val="1967D2"/>
                    </a:solidFill>
                  </a:rPr>
                  <a:t>Enviar cardápio para a equipe?</a:t>
                </a:r>
                <a:endParaRPr b="1" i="0" sz="1100" u="none" cap="none" strike="noStrike">
                  <a:solidFill>
                    <a:srgbClr val="1967D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4" name="Google Shape;104;g1e6b631109d_0_0"/>
            <p:cNvSpPr txBox="1"/>
            <p:nvPr/>
          </p:nvSpPr>
          <p:spPr>
            <a:xfrm>
              <a:off x="4391938" y="2788125"/>
              <a:ext cx="280500" cy="21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endParaRPr b="1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g1e6b631109d_0_0"/>
            <p:cNvSpPr txBox="1"/>
            <p:nvPr/>
          </p:nvSpPr>
          <p:spPr>
            <a:xfrm>
              <a:off x="3998038" y="2782050"/>
              <a:ext cx="280500" cy="36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" name="Google Shape;106;g1e6b631109d_0_0"/>
          <p:cNvGrpSpPr/>
          <p:nvPr/>
        </p:nvGrpSpPr>
        <p:grpSpPr>
          <a:xfrm>
            <a:off x="6354350" y="1603119"/>
            <a:ext cx="1003740" cy="743320"/>
            <a:chOff x="377664" y="1588421"/>
            <a:chExt cx="1396800" cy="1034400"/>
          </a:xfrm>
        </p:grpSpPr>
        <p:sp>
          <p:nvSpPr>
            <p:cNvPr id="107" name="Google Shape;107;g1e6b631109d_0_0"/>
            <p:cNvSpPr/>
            <p:nvPr/>
          </p:nvSpPr>
          <p:spPr>
            <a:xfrm>
              <a:off x="535819" y="1588421"/>
              <a:ext cx="1080600" cy="1034400"/>
            </a:xfrm>
            <a:prstGeom prst="ellipse">
              <a:avLst/>
            </a:prstGeom>
            <a:noFill/>
            <a:ln cap="flat" cmpd="sng" w="19050">
              <a:solidFill>
                <a:srgbClr val="33A8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"/>
                <a:buFont typeface="Arial"/>
                <a:buNone/>
              </a:pPr>
              <a:r>
                <a:t/>
              </a:r>
              <a:endParaRPr b="1" i="0" sz="200" u="none" cap="none" strike="noStrike">
                <a:solidFill>
                  <a:srgbClr val="33A85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g1e6b631109d_0_0"/>
            <p:cNvSpPr txBox="1"/>
            <p:nvPr/>
          </p:nvSpPr>
          <p:spPr>
            <a:xfrm>
              <a:off x="377664" y="1641935"/>
              <a:ext cx="1396800" cy="58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rgbClr val="188038"/>
                  </a:solidFill>
                </a:rPr>
                <a:t>Iniciar cronometro do pedido</a:t>
              </a:r>
              <a:endParaRPr b="1" i="0" sz="1100" u="none" cap="none" strike="noStrike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" name="Google Shape;109;g1e6b631109d_0_0"/>
          <p:cNvGrpSpPr/>
          <p:nvPr/>
        </p:nvGrpSpPr>
        <p:grpSpPr>
          <a:xfrm>
            <a:off x="4795100" y="1603107"/>
            <a:ext cx="1003740" cy="743320"/>
            <a:chOff x="377664" y="1588421"/>
            <a:chExt cx="1396800" cy="1034400"/>
          </a:xfrm>
        </p:grpSpPr>
        <p:sp>
          <p:nvSpPr>
            <p:cNvPr id="110" name="Google Shape;110;g1e6b631109d_0_0"/>
            <p:cNvSpPr/>
            <p:nvPr/>
          </p:nvSpPr>
          <p:spPr>
            <a:xfrm>
              <a:off x="535819" y="1588421"/>
              <a:ext cx="1080600" cy="1034400"/>
            </a:xfrm>
            <a:prstGeom prst="ellipse">
              <a:avLst/>
            </a:prstGeom>
            <a:noFill/>
            <a:ln cap="flat" cmpd="sng" w="19050">
              <a:solidFill>
                <a:srgbClr val="33A8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"/>
                <a:buFont typeface="Arial"/>
                <a:buNone/>
              </a:pPr>
              <a:r>
                <a:t/>
              </a:r>
              <a:endParaRPr b="1" i="0" sz="200" u="none" cap="none" strike="noStrike">
                <a:solidFill>
                  <a:srgbClr val="33A85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g1e6b631109d_0_0"/>
            <p:cNvSpPr txBox="1"/>
            <p:nvPr/>
          </p:nvSpPr>
          <p:spPr>
            <a:xfrm>
              <a:off x="377664" y="1641935"/>
              <a:ext cx="1396800" cy="58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rgbClr val="188038"/>
                  </a:solidFill>
                </a:rPr>
                <a:t>Equipe adiciona items</a:t>
              </a:r>
              <a:endParaRPr b="1" i="0" sz="1100" u="none" cap="none" strike="noStrike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2" name="Google Shape;112;g1e6b631109d_0_0"/>
          <p:cNvGrpSpPr/>
          <p:nvPr/>
        </p:nvGrpSpPr>
        <p:grpSpPr>
          <a:xfrm>
            <a:off x="2893053" y="1646425"/>
            <a:ext cx="1346536" cy="515184"/>
            <a:chOff x="2971223" y="1848915"/>
            <a:chExt cx="1080600" cy="461966"/>
          </a:xfrm>
        </p:grpSpPr>
        <p:sp>
          <p:nvSpPr>
            <p:cNvPr id="113" name="Google Shape;113;g1e6b631109d_0_0"/>
            <p:cNvSpPr/>
            <p:nvPr/>
          </p:nvSpPr>
          <p:spPr>
            <a:xfrm>
              <a:off x="2971223" y="1895381"/>
              <a:ext cx="1080600" cy="4155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AB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t/>
              </a:r>
              <a:endParaRPr b="1" i="0" sz="800" u="none" cap="none" strike="noStrike">
                <a:solidFill>
                  <a:srgbClr val="33A85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g1e6b631109d_0_0"/>
            <p:cNvSpPr txBox="1"/>
            <p:nvPr/>
          </p:nvSpPr>
          <p:spPr>
            <a:xfrm>
              <a:off x="3004062" y="1848915"/>
              <a:ext cx="10476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rgbClr val="E37400"/>
                  </a:solidFill>
                </a:rPr>
                <a:t>Pré-vizualização do pedido</a:t>
              </a:r>
              <a:endParaRPr b="1" i="0" sz="1100" u="none" cap="none" strike="noStrike">
                <a:solidFill>
                  <a:srgbClr val="E374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oogle Shape;115;g1e6b631109d_0_0"/>
          <p:cNvGrpSpPr/>
          <p:nvPr/>
        </p:nvGrpSpPr>
        <p:grpSpPr>
          <a:xfrm>
            <a:off x="1364847" y="1581469"/>
            <a:ext cx="972697" cy="743320"/>
            <a:chOff x="420938" y="1588421"/>
            <a:chExt cx="1353600" cy="1034400"/>
          </a:xfrm>
        </p:grpSpPr>
        <p:sp>
          <p:nvSpPr>
            <p:cNvPr id="116" name="Google Shape;116;g1e6b631109d_0_0"/>
            <p:cNvSpPr/>
            <p:nvPr/>
          </p:nvSpPr>
          <p:spPr>
            <a:xfrm>
              <a:off x="535819" y="1588421"/>
              <a:ext cx="1080600" cy="1034400"/>
            </a:xfrm>
            <a:prstGeom prst="ellipse">
              <a:avLst/>
            </a:prstGeom>
            <a:noFill/>
            <a:ln cap="flat" cmpd="sng" w="19050">
              <a:solidFill>
                <a:srgbClr val="33A8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"/>
                <a:buFont typeface="Arial"/>
                <a:buNone/>
              </a:pPr>
              <a:r>
                <a:t/>
              </a:r>
              <a:endParaRPr b="1" i="0" sz="200" u="none" cap="none" strike="noStrike">
                <a:solidFill>
                  <a:srgbClr val="33A85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g1e6b631109d_0_0"/>
            <p:cNvSpPr txBox="1"/>
            <p:nvPr/>
          </p:nvSpPr>
          <p:spPr>
            <a:xfrm>
              <a:off x="420938" y="1634513"/>
              <a:ext cx="1353600" cy="6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900">
                  <a:solidFill>
                    <a:srgbClr val="188038"/>
                  </a:solidFill>
                </a:rPr>
                <a:t>Passar para tela de finalização da compra</a:t>
              </a:r>
              <a:endParaRPr b="1" i="0" sz="900" u="none" cap="none" strike="noStrike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" name="Google Shape;118;g1e6b631109d_0_0"/>
          <p:cNvGrpSpPr/>
          <p:nvPr/>
        </p:nvGrpSpPr>
        <p:grpSpPr>
          <a:xfrm>
            <a:off x="1349325" y="3026787"/>
            <a:ext cx="1003740" cy="778440"/>
            <a:chOff x="352963" y="1539548"/>
            <a:chExt cx="1396800" cy="1083273"/>
          </a:xfrm>
        </p:grpSpPr>
        <p:sp>
          <p:nvSpPr>
            <p:cNvPr id="119" name="Google Shape;119;g1e6b631109d_0_0"/>
            <p:cNvSpPr/>
            <p:nvPr/>
          </p:nvSpPr>
          <p:spPr>
            <a:xfrm>
              <a:off x="535819" y="1588421"/>
              <a:ext cx="1080600" cy="1034400"/>
            </a:xfrm>
            <a:prstGeom prst="ellipse">
              <a:avLst/>
            </a:prstGeom>
            <a:noFill/>
            <a:ln cap="flat" cmpd="sng" w="19050">
              <a:solidFill>
                <a:srgbClr val="33A8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"/>
                <a:buFont typeface="Arial"/>
                <a:buNone/>
              </a:pPr>
              <a:r>
                <a:t/>
              </a:r>
              <a:endParaRPr b="1" i="0" sz="200" u="none" cap="none" strike="noStrike">
                <a:solidFill>
                  <a:srgbClr val="33A85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g1e6b631109d_0_0"/>
            <p:cNvSpPr txBox="1"/>
            <p:nvPr/>
          </p:nvSpPr>
          <p:spPr>
            <a:xfrm>
              <a:off x="352963" y="1539548"/>
              <a:ext cx="1396800" cy="58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900">
                  <a:solidFill>
                    <a:srgbClr val="188038"/>
                  </a:solidFill>
                </a:rPr>
                <a:t>Inserir informações para finalizar compra</a:t>
              </a:r>
              <a:endParaRPr b="1" i="0" sz="900" u="none" cap="none" strike="noStrike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1" name="Google Shape;121;g1e6b631109d_0_0"/>
          <p:cNvGrpSpPr/>
          <p:nvPr/>
        </p:nvGrpSpPr>
        <p:grpSpPr>
          <a:xfrm>
            <a:off x="2893050" y="2891655"/>
            <a:ext cx="1140108" cy="1310224"/>
            <a:chOff x="3833375" y="1993634"/>
            <a:chExt cx="1003704" cy="1156216"/>
          </a:xfrm>
        </p:grpSpPr>
        <p:grpSp>
          <p:nvGrpSpPr>
            <p:cNvPr id="122" name="Google Shape;122;g1e6b631109d_0_0"/>
            <p:cNvGrpSpPr/>
            <p:nvPr/>
          </p:nvGrpSpPr>
          <p:grpSpPr>
            <a:xfrm>
              <a:off x="3833375" y="1993634"/>
              <a:ext cx="1003704" cy="833520"/>
              <a:chOff x="5215579" y="1588400"/>
              <a:chExt cx="1245600" cy="1034400"/>
            </a:xfrm>
          </p:grpSpPr>
          <p:sp>
            <p:nvSpPr>
              <p:cNvPr id="123" name="Google Shape;123;g1e6b631109d_0_0"/>
              <p:cNvSpPr/>
              <p:nvPr/>
            </p:nvSpPr>
            <p:spPr>
              <a:xfrm>
                <a:off x="5281670" y="1588400"/>
                <a:ext cx="1113300" cy="1034400"/>
              </a:xfrm>
              <a:prstGeom prst="diamond">
                <a:avLst/>
              </a:prstGeom>
              <a:noFill/>
              <a:ln cap="flat" cmpd="sng" w="19050">
                <a:solidFill>
                  <a:srgbClr val="4285F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t/>
                </a:r>
                <a:endParaRPr b="1" i="0" sz="1000" u="none" cap="none" strike="noStrike">
                  <a:solidFill>
                    <a:srgbClr val="4285F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g1e6b631109d_0_0"/>
              <p:cNvSpPr txBox="1"/>
              <p:nvPr/>
            </p:nvSpPr>
            <p:spPr>
              <a:xfrm>
                <a:off x="5215579" y="1666655"/>
                <a:ext cx="1245600" cy="692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1" sz="1100">
                  <a:solidFill>
                    <a:srgbClr val="1967D2"/>
                  </a:solidFill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100">
                    <a:solidFill>
                      <a:srgbClr val="1967D2"/>
                    </a:solidFill>
                  </a:rPr>
                  <a:t>Confirmar o pedido?</a:t>
                </a:r>
                <a:endParaRPr b="1" i="0" sz="1100" u="none" cap="none" strike="noStrike">
                  <a:solidFill>
                    <a:srgbClr val="1967D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5" name="Google Shape;125;g1e6b631109d_0_0"/>
            <p:cNvSpPr txBox="1"/>
            <p:nvPr/>
          </p:nvSpPr>
          <p:spPr>
            <a:xfrm>
              <a:off x="4391938" y="2788125"/>
              <a:ext cx="280500" cy="21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endParaRPr b="1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g1e6b631109d_0_0"/>
            <p:cNvSpPr txBox="1"/>
            <p:nvPr/>
          </p:nvSpPr>
          <p:spPr>
            <a:xfrm>
              <a:off x="3998038" y="2782050"/>
              <a:ext cx="280500" cy="36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" name="Google Shape;127;g1e6b631109d_0_0"/>
          <p:cNvGrpSpPr/>
          <p:nvPr/>
        </p:nvGrpSpPr>
        <p:grpSpPr>
          <a:xfrm>
            <a:off x="4604020" y="3091782"/>
            <a:ext cx="1194823" cy="658602"/>
            <a:chOff x="2822502" y="1868177"/>
            <a:chExt cx="1396800" cy="627300"/>
          </a:xfrm>
        </p:grpSpPr>
        <p:sp>
          <p:nvSpPr>
            <p:cNvPr id="128" name="Google Shape;128;g1e6b631109d_0_0"/>
            <p:cNvSpPr/>
            <p:nvPr/>
          </p:nvSpPr>
          <p:spPr>
            <a:xfrm>
              <a:off x="2971223" y="1895381"/>
              <a:ext cx="1080600" cy="4155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AB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t/>
              </a:r>
              <a:endParaRPr b="1" i="0" sz="800" u="none" cap="none" strike="noStrike">
                <a:solidFill>
                  <a:srgbClr val="33A85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g1e6b631109d_0_0"/>
            <p:cNvSpPr txBox="1"/>
            <p:nvPr/>
          </p:nvSpPr>
          <p:spPr>
            <a:xfrm>
              <a:off x="2822502" y="1868177"/>
              <a:ext cx="13968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rgbClr val="E37400"/>
                  </a:solidFill>
                </a:rPr>
                <a:t>Confirmar o pedido</a:t>
              </a:r>
              <a:endParaRPr b="1" i="0" sz="1100" u="none" cap="none" strike="noStrike">
                <a:solidFill>
                  <a:srgbClr val="E374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30" name="Google Shape;130;g1e6b631109d_0_0"/>
          <p:cNvCxnSpPr/>
          <p:nvPr/>
        </p:nvCxnSpPr>
        <p:spPr>
          <a:xfrm>
            <a:off x="1237925" y="544725"/>
            <a:ext cx="417900" cy="0"/>
          </a:xfrm>
          <a:prstGeom prst="straightConnector1">
            <a:avLst/>
          </a:prstGeom>
          <a:noFill/>
          <a:ln cap="flat" cmpd="sng" w="19050">
            <a:solidFill>
              <a:srgbClr val="E9433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1" name="Google Shape;131;g1e6b631109d_0_0"/>
          <p:cNvCxnSpPr/>
          <p:nvPr/>
        </p:nvCxnSpPr>
        <p:spPr>
          <a:xfrm>
            <a:off x="2815925" y="544725"/>
            <a:ext cx="417900" cy="0"/>
          </a:xfrm>
          <a:prstGeom prst="straightConnector1">
            <a:avLst/>
          </a:prstGeom>
          <a:noFill/>
          <a:ln cap="flat" cmpd="sng" w="19050">
            <a:solidFill>
              <a:srgbClr val="E9433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2" name="Google Shape;132;g1e6b631109d_0_0"/>
          <p:cNvCxnSpPr/>
          <p:nvPr/>
        </p:nvCxnSpPr>
        <p:spPr>
          <a:xfrm>
            <a:off x="4297650" y="544713"/>
            <a:ext cx="417900" cy="0"/>
          </a:xfrm>
          <a:prstGeom prst="straightConnector1">
            <a:avLst/>
          </a:prstGeom>
          <a:noFill/>
          <a:ln cap="flat" cmpd="sng" w="19050">
            <a:solidFill>
              <a:srgbClr val="E9433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3" name="Google Shape;133;g1e6b631109d_0_0"/>
          <p:cNvCxnSpPr/>
          <p:nvPr/>
        </p:nvCxnSpPr>
        <p:spPr>
          <a:xfrm>
            <a:off x="5936450" y="544700"/>
            <a:ext cx="417900" cy="0"/>
          </a:xfrm>
          <a:prstGeom prst="straightConnector1">
            <a:avLst/>
          </a:prstGeom>
          <a:noFill/>
          <a:ln cap="flat" cmpd="sng" w="19050">
            <a:solidFill>
              <a:srgbClr val="E9433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4" name="Google Shape;134;g1e6b631109d_0_0"/>
          <p:cNvCxnSpPr/>
          <p:nvPr/>
        </p:nvCxnSpPr>
        <p:spPr>
          <a:xfrm>
            <a:off x="7600888" y="544700"/>
            <a:ext cx="417900" cy="0"/>
          </a:xfrm>
          <a:prstGeom prst="straightConnector1">
            <a:avLst/>
          </a:prstGeom>
          <a:noFill/>
          <a:ln cap="flat" cmpd="sng" w="19050">
            <a:solidFill>
              <a:srgbClr val="E9433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5" name="Google Shape;135;g1e6b631109d_0_0"/>
          <p:cNvCxnSpPr/>
          <p:nvPr/>
        </p:nvCxnSpPr>
        <p:spPr>
          <a:xfrm>
            <a:off x="8515013" y="977400"/>
            <a:ext cx="0" cy="342000"/>
          </a:xfrm>
          <a:prstGeom prst="straightConnector1">
            <a:avLst/>
          </a:prstGeom>
          <a:noFill/>
          <a:ln cap="flat" cmpd="sng" w="19050">
            <a:solidFill>
              <a:srgbClr val="E9433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6" name="Google Shape;136;g1e6b631109d_0_0"/>
          <p:cNvCxnSpPr/>
          <p:nvPr/>
        </p:nvCxnSpPr>
        <p:spPr>
          <a:xfrm rot="10800000">
            <a:off x="7459688" y="1972075"/>
            <a:ext cx="453900" cy="5400"/>
          </a:xfrm>
          <a:prstGeom prst="straightConnector1">
            <a:avLst/>
          </a:prstGeom>
          <a:noFill/>
          <a:ln cap="flat" cmpd="sng" w="19050">
            <a:solidFill>
              <a:srgbClr val="E9433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7" name="Google Shape;137;g1e6b631109d_0_0"/>
          <p:cNvCxnSpPr/>
          <p:nvPr/>
        </p:nvCxnSpPr>
        <p:spPr>
          <a:xfrm rot="10800000">
            <a:off x="5918438" y="1972075"/>
            <a:ext cx="453900" cy="5400"/>
          </a:xfrm>
          <a:prstGeom prst="straightConnector1">
            <a:avLst/>
          </a:prstGeom>
          <a:noFill/>
          <a:ln cap="flat" cmpd="sng" w="19050">
            <a:solidFill>
              <a:srgbClr val="E9433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8" name="Google Shape;138;g1e6b631109d_0_0"/>
          <p:cNvCxnSpPr/>
          <p:nvPr/>
        </p:nvCxnSpPr>
        <p:spPr>
          <a:xfrm rot="10800000">
            <a:off x="4345038" y="1972063"/>
            <a:ext cx="453900" cy="5400"/>
          </a:xfrm>
          <a:prstGeom prst="straightConnector1">
            <a:avLst/>
          </a:prstGeom>
          <a:noFill/>
          <a:ln cap="flat" cmpd="sng" w="19050">
            <a:solidFill>
              <a:srgbClr val="E9433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9" name="Google Shape;139;g1e6b631109d_0_0"/>
          <p:cNvCxnSpPr/>
          <p:nvPr/>
        </p:nvCxnSpPr>
        <p:spPr>
          <a:xfrm rot="10800000">
            <a:off x="2333688" y="1972050"/>
            <a:ext cx="453900" cy="5400"/>
          </a:xfrm>
          <a:prstGeom prst="straightConnector1">
            <a:avLst/>
          </a:prstGeom>
          <a:noFill/>
          <a:ln cap="flat" cmpd="sng" w="19050">
            <a:solidFill>
              <a:srgbClr val="E9433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0" name="Google Shape;140;g1e6b631109d_0_0"/>
          <p:cNvCxnSpPr/>
          <p:nvPr/>
        </p:nvCxnSpPr>
        <p:spPr>
          <a:xfrm>
            <a:off x="2351700" y="3416000"/>
            <a:ext cx="417900" cy="0"/>
          </a:xfrm>
          <a:prstGeom prst="straightConnector1">
            <a:avLst/>
          </a:prstGeom>
          <a:noFill/>
          <a:ln cap="flat" cmpd="sng" w="19050">
            <a:solidFill>
              <a:srgbClr val="E9433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1" name="Google Shape;141;g1e6b631109d_0_0"/>
          <p:cNvCxnSpPr/>
          <p:nvPr/>
        </p:nvCxnSpPr>
        <p:spPr>
          <a:xfrm>
            <a:off x="4186125" y="3416000"/>
            <a:ext cx="417900" cy="0"/>
          </a:xfrm>
          <a:prstGeom prst="straightConnector1">
            <a:avLst/>
          </a:prstGeom>
          <a:noFill/>
          <a:ln cap="flat" cmpd="sng" w="19050">
            <a:solidFill>
              <a:srgbClr val="E9433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2" name="Google Shape;142;g1e6b631109d_0_0"/>
          <p:cNvCxnSpPr/>
          <p:nvPr/>
        </p:nvCxnSpPr>
        <p:spPr>
          <a:xfrm>
            <a:off x="1851188" y="2504788"/>
            <a:ext cx="0" cy="342000"/>
          </a:xfrm>
          <a:prstGeom prst="straightConnector1">
            <a:avLst/>
          </a:prstGeom>
          <a:noFill/>
          <a:ln cap="flat" cmpd="sng" w="19050">
            <a:solidFill>
              <a:srgbClr val="E94335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7" name="Google Shape;147;g1e7a16ea312_0_69"/>
          <p:cNvCxnSpPr>
            <a:stCxn id="148" idx="4"/>
            <a:endCxn id="148" idx="4"/>
          </p:cNvCxnSpPr>
          <p:nvPr/>
        </p:nvCxnSpPr>
        <p:spPr>
          <a:xfrm>
            <a:off x="716060" y="989952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49" name="Google Shape;149;g1e7a16ea312_0_69"/>
          <p:cNvGrpSpPr/>
          <p:nvPr/>
        </p:nvGrpSpPr>
        <p:grpSpPr>
          <a:xfrm>
            <a:off x="214158" y="246632"/>
            <a:ext cx="1003740" cy="743320"/>
            <a:chOff x="377675" y="1588421"/>
            <a:chExt cx="1396800" cy="1034400"/>
          </a:xfrm>
        </p:grpSpPr>
        <p:sp>
          <p:nvSpPr>
            <p:cNvPr id="148" name="Google Shape;148;g1e7a16ea312_0_69"/>
            <p:cNvSpPr/>
            <p:nvPr/>
          </p:nvSpPr>
          <p:spPr>
            <a:xfrm>
              <a:off x="535819" y="1588421"/>
              <a:ext cx="1080600" cy="1034400"/>
            </a:xfrm>
            <a:prstGeom prst="ellipse">
              <a:avLst/>
            </a:prstGeom>
            <a:noFill/>
            <a:ln cap="flat" cmpd="sng" w="19050">
              <a:solidFill>
                <a:srgbClr val="33A8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"/>
                <a:buFont typeface="Arial"/>
                <a:buNone/>
              </a:pPr>
              <a:r>
                <a:t/>
              </a:r>
              <a:endParaRPr b="1" i="0" sz="200" u="none" cap="none" strike="noStrike">
                <a:solidFill>
                  <a:srgbClr val="33A85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g1e7a16ea312_0_69"/>
            <p:cNvSpPr txBox="1"/>
            <p:nvPr/>
          </p:nvSpPr>
          <p:spPr>
            <a:xfrm>
              <a:off x="377675" y="1858563"/>
              <a:ext cx="1396800" cy="49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rgbClr val="188038"/>
                  </a:solidFill>
                </a:rPr>
                <a:t>Abrir o app</a:t>
              </a:r>
              <a:endParaRPr b="1" i="0" sz="1100" u="none" cap="none" strike="noStrike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1" name="Google Shape;151;g1e7a16ea312_0_69"/>
          <p:cNvGrpSpPr/>
          <p:nvPr/>
        </p:nvGrpSpPr>
        <p:grpSpPr>
          <a:xfrm>
            <a:off x="214172" y="1428895"/>
            <a:ext cx="1140068" cy="512002"/>
            <a:chOff x="2822502" y="1868177"/>
            <a:chExt cx="1396800" cy="627300"/>
          </a:xfrm>
        </p:grpSpPr>
        <p:sp>
          <p:nvSpPr>
            <p:cNvPr id="152" name="Google Shape;152;g1e7a16ea312_0_69"/>
            <p:cNvSpPr/>
            <p:nvPr/>
          </p:nvSpPr>
          <p:spPr>
            <a:xfrm>
              <a:off x="2971223" y="1895381"/>
              <a:ext cx="1080600" cy="4155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AB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t/>
              </a:r>
              <a:endParaRPr b="1" i="0" sz="800" u="none" cap="none" strike="noStrike">
                <a:solidFill>
                  <a:srgbClr val="33A85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g1e7a16ea312_0_69"/>
            <p:cNvSpPr txBox="1"/>
            <p:nvPr/>
          </p:nvSpPr>
          <p:spPr>
            <a:xfrm>
              <a:off x="2822502" y="1868177"/>
              <a:ext cx="13968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rgbClr val="E37400"/>
                  </a:solidFill>
                </a:rPr>
                <a:t>Tela Inicial</a:t>
              </a:r>
              <a:endParaRPr b="1" i="0" sz="1100" u="none" cap="none" strike="noStrike">
                <a:solidFill>
                  <a:srgbClr val="E374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4" name="Google Shape;154;g1e7a16ea312_0_69"/>
          <p:cNvGrpSpPr/>
          <p:nvPr/>
        </p:nvGrpSpPr>
        <p:grpSpPr>
          <a:xfrm>
            <a:off x="1723375" y="3174437"/>
            <a:ext cx="1140108" cy="1213562"/>
            <a:chOff x="3827785" y="1756238"/>
            <a:chExt cx="1003704" cy="1070916"/>
          </a:xfrm>
        </p:grpSpPr>
        <p:grpSp>
          <p:nvGrpSpPr>
            <p:cNvPr id="155" name="Google Shape;155;g1e7a16ea312_0_69"/>
            <p:cNvGrpSpPr/>
            <p:nvPr/>
          </p:nvGrpSpPr>
          <p:grpSpPr>
            <a:xfrm>
              <a:off x="3827785" y="1993634"/>
              <a:ext cx="1003704" cy="833520"/>
              <a:chOff x="5208641" y="1588400"/>
              <a:chExt cx="1245600" cy="1034400"/>
            </a:xfrm>
          </p:grpSpPr>
          <p:sp>
            <p:nvSpPr>
              <p:cNvPr id="156" name="Google Shape;156;g1e7a16ea312_0_69"/>
              <p:cNvSpPr/>
              <p:nvPr/>
            </p:nvSpPr>
            <p:spPr>
              <a:xfrm>
                <a:off x="5281670" y="1588400"/>
                <a:ext cx="1113300" cy="1034400"/>
              </a:xfrm>
              <a:prstGeom prst="diamond">
                <a:avLst/>
              </a:prstGeom>
              <a:noFill/>
              <a:ln cap="flat" cmpd="sng" w="19050">
                <a:solidFill>
                  <a:srgbClr val="4285F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t/>
                </a:r>
                <a:endParaRPr b="1" i="0" sz="1000" u="none" cap="none" strike="noStrike">
                  <a:solidFill>
                    <a:srgbClr val="4285F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g1e7a16ea312_0_69"/>
              <p:cNvSpPr txBox="1"/>
              <p:nvPr/>
            </p:nvSpPr>
            <p:spPr>
              <a:xfrm>
                <a:off x="5208641" y="1670187"/>
                <a:ext cx="1245600" cy="692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1" sz="1100">
                  <a:solidFill>
                    <a:srgbClr val="1967D2"/>
                  </a:solidFill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100">
                    <a:solidFill>
                      <a:srgbClr val="1967D2"/>
                    </a:solidFill>
                  </a:rPr>
                  <a:t>Encomendar daqui?</a:t>
                </a:r>
                <a:endParaRPr b="1" i="0" sz="1100" u="none" cap="none" strike="noStrike">
                  <a:solidFill>
                    <a:srgbClr val="1967D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8" name="Google Shape;158;g1e7a16ea312_0_69"/>
            <p:cNvSpPr txBox="1"/>
            <p:nvPr/>
          </p:nvSpPr>
          <p:spPr>
            <a:xfrm>
              <a:off x="4391872" y="1762313"/>
              <a:ext cx="280500" cy="21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100"/>
                <a:t>S</a:t>
              </a:r>
              <a:endParaRPr b="1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g1e7a16ea312_0_69"/>
            <p:cNvSpPr txBox="1"/>
            <p:nvPr/>
          </p:nvSpPr>
          <p:spPr>
            <a:xfrm>
              <a:off x="3997972" y="1756238"/>
              <a:ext cx="280500" cy="36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0" name="Google Shape;160;g1e7a16ea312_0_69"/>
          <p:cNvGrpSpPr/>
          <p:nvPr/>
        </p:nvGrpSpPr>
        <p:grpSpPr>
          <a:xfrm>
            <a:off x="282333" y="2283457"/>
            <a:ext cx="1003740" cy="743320"/>
            <a:chOff x="377675" y="1588421"/>
            <a:chExt cx="1396800" cy="1034400"/>
          </a:xfrm>
        </p:grpSpPr>
        <p:sp>
          <p:nvSpPr>
            <p:cNvPr id="161" name="Google Shape;161;g1e7a16ea312_0_69"/>
            <p:cNvSpPr/>
            <p:nvPr/>
          </p:nvSpPr>
          <p:spPr>
            <a:xfrm>
              <a:off x="535819" y="1588421"/>
              <a:ext cx="1080600" cy="1034400"/>
            </a:xfrm>
            <a:prstGeom prst="ellipse">
              <a:avLst/>
            </a:prstGeom>
            <a:noFill/>
            <a:ln cap="flat" cmpd="sng" w="19050">
              <a:solidFill>
                <a:srgbClr val="33A8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"/>
                <a:buFont typeface="Arial"/>
                <a:buNone/>
              </a:pPr>
              <a:r>
                <a:t/>
              </a:r>
              <a:endParaRPr b="1" i="0" sz="200" u="none" cap="none" strike="noStrike">
                <a:solidFill>
                  <a:srgbClr val="33A85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g1e7a16ea312_0_69"/>
            <p:cNvSpPr txBox="1"/>
            <p:nvPr/>
          </p:nvSpPr>
          <p:spPr>
            <a:xfrm>
              <a:off x="377675" y="1737320"/>
              <a:ext cx="1396800" cy="49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rgbClr val="188038"/>
                  </a:solidFill>
                </a:rPr>
                <a:t>Pesquisar Lojas</a:t>
              </a:r>
              <a:endParaRPr b="1" i="0" sz="1100" u="none" cap="none" strike="noStrike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3" name="Google Shape;163;g1e7a16ea312_0_69"/>
          <p:cNvGrpSpPr/>
          <p:nvPr/>
        </p:nvGrpSpPr>
        <p:grpSpPr>
          <a:xfrm>
            <a:off x="1833562" y="2198369"/>
            <a:ext cx="1346515" cy="529259"/>
            <a:chOff x="2822497" y="1895381"/>
            <a:chExt cx="1396800" cy="474586"/>
          </a:xfrm>
        </p:grpSpPr>
        <p:sp>
          <p:nvSpPr>
            <p:cNvPr id="164" name="Google Shape;164;g1e7a16ea312_0_69"/>
            <p:cNvSpPr/>
            <p:nvPr/>
          </p:nvSpPr>
          <p:spPr>
            <a:xfrm>
              <a:off x="2971223" y="1895381"/>
              <a:ext cx="1080600" cy="4155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AB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t/>
              </a:r>
              <a:endParaRPr b="1" i="0" sz="800" u="none" cap="none" strike="noStrike">
                <a:solidFill>
                  <a:srgbClr val="33A85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g1e7a16ea312_0_69"/>
            <p:cNvSpPr txBox="1"/>
            <p:nvPr/>
          </p:nvSpPr>
          <p:spPr>
            <a:xfrm>
              <a:off x="2822497" y="1954467"/>
              <a:ext cx="13968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000">
                  <a:solidFill>
                    <a:srgbClr val="E37400"/>
                  </a:solidFill>
                </a:rPr>
                <a:t>Tela de Pedidos</a:t>
              </a:r>
              <a:endParaRPr b="1" i="0" sz="1000" u="none" cap="none" strike="noStrike">
                <a:solidFill>
                  <a:srgbClr val="E374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66" name="Google Shape;166;g1e7a16ea312_0_69"/>
          <p:cNvCxnSpPr>
            <a:stCxn id="167" idx="4"/>
            <a:endCxn id="167" idx="4"/>
          </p:cNvCxnSpPr>
          <p:nvPr/>
        </p:nvCxnSpPr>
        <p:spPr>
          <a:xfrm>
            <a:off x="2506797" y="1683177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68" name="Google Shape;168;g1e7a16ea312_0_69"/>
          <p:cNvGrpSpPr/>
          <p:nvPr/>
        </p:nvGrpSpPr>
        <p:grpSpPr>
          <a:xfrm>
            <a:off x="2004933" y="939857"/>
            <a:ext cx="1003740" cy="743320"/>
            <a:chOff x="377727" y="1588421"/>
            <a:chExt cx="1396800" cy="1034400"/>
          </a:xfrm>
        </p:grpSpPr>
        <p:sp>
          <p:nvSpPr>
            <p:cNvPr id="167" name="Google Shape;167;g1e7a16ea312_0_69"/>
            <p:cNvSpPr/>
            <p:nvPr/>
          </p:nvSpPr>
          <p:spPr>
            <a:xfrm>
              <a:off x="535819" y="1588421"/>
              <a:ext cx="1080600" cy="1034400"/>
            </a:xfrm>
            <a:prstGeom prst="ellipse">
              <a:avLst/>
            </a:prstGeom>
            <a:noFill/>
            <a:ln cap="flat" cmpd="sng" w="19050">
              <a:solidFill>
                <a:srgbClr val="33A8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"/>
                <a:buFont typeface="Arial"/>
                <a:buNone/>
              </a:pPr>
              <a:r>
                <a:t/>
              </a:r>
              <a:endParaRPr b="1" i="0" sz="200" u="none" cap="none" strike="noStrike">
                <a:solidFill>
                  <a:srgbClr val="33A85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g1e7a16ea312_0_69"/>
            <p:cNvSpPr txBox="1"/>
            <p:nvPr/>
          </p:nvSpPr>
          <p:spPr>
            <a:xfrm>
              <a:off x="377727" y="1653755"/>
              <a:ext cx="1396800" cy="49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800">
                  <a:solidFill>
                    <a:srgbClr val="188038"/>
                  </a:solidFill>
                </a:rPr>
                <a:t>Clicar no link para compartilhar café</a:t>
              </a:r>
              <a:endParaRPr b="1" i="0" sz="800" u="none" cap="none" strike="noStrike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0" name="Google Shape;170;g1e7a16ea312_0_69"/>
          <p:cNvGrpSpPr/>
          <p:nvPr/>
        </p:nvGrpSpPr>
        <p:grpSpPr>
          <a:xfrm>
            <a:off x="3562775" y="656405"/>
            <a:ext cx="1140108" cy="1310224"/>
            <a:chOff x="3833375" y="1993634"/>
            <a:chExt cx="1003704" cy="1156216"/>
          </a:xfrm>
        </p:grpSpPr>
        <p:grpSp>
          <p:nvGrpSpPr>
            <p:cNvPr id="171" name="Google Shape;171;g1e7a16ea312_0_69"/>
            <p:cNvGrpSpPr/>
            <p:nvPr/>
          </p:nvGrpSpPr>
          <p:grpSpPr>
            <a:xfrm>
              <a:off x="3833375" y="1993634"/>
              <a:ext cx="1003704" cy="833520"/>
              <a:chOff x="5215579" y="1588400"/>
              <a:chExt cx="1245600" cy="1034400"/>
            </a:xfrm>
          </p:grpSpPr>
          <p:sp>
            <p:nvSpPr>
              <p:cNvPr id="172" name="Google Shape;172;g1e7a16ea312_0_69"/>
              <p:cNvSpPr/>
              <p:nvPr/>
            </p:nvSpPr>
            <p:spPr>
              <a:xfrm>
                <a:off x="5281670" y="1588400"/>
                <a:ext cx="1113300" cy="1034400"/>
              </a:xfrm>
              <a:prstGeom prst="diamond">
                <a:avLst/>
              </a:prstGeom>
              <a:noFill/>
              <a:ln cap="flat" cmpd="sng" w="19050">
                <a:solidFill>
                  <a:srgbClr val="4285F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t/>
                </a:r>
                <a:endParaRPr b="1" i="0" sz="1000" u="none" cap="none" strike="noStrike">
                  <a:solidFill>
                    <a:srgbClr val="4285F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g1e7a16ea312_0_69"/>
              <p:cNvSpPr txBox="1"/>
              <p:nvPr/>
            </p:nvSpPr>
            <p:spPr>
              <a:xfrm>
                <a:off x="5215579" y="1691118"/>
                <a:ext cx="1245600" cy="73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100">
                    <a:solidFill>
                      <a:srgbClr val="1967D2"/>
                    </a:solidFill>
                  </a:rPr>
                  <a:t>Enviar cardápio para a equipe?</a:t>
                </a:r>
                <a:endParaRPr b="1" i="0" sz="1100" u="none" cap="none" strike="noStrike">
                  <a:solidFill>
                    <a:srgbClr val="1967D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4" name="Google Shape;174;g1e7a16ea312_0_69"/>
            <p:cNvSpPr txBox="1"/>
            <p:nvPr/>
          </p:nvSpPr>
          <p:spPr>
            <a:xfrm>
              <a:off x="4391938" y="2788125"/>
              <a:ext cx="280500" cy="21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100"/>
                <a:t>S</a:t>
              </a:r>
              <a:endParaRPr b="1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g1e7a16ea312_0_69"/>
            <p:cNvSpPr txBox="1"/>
            <p:nvPr/>
          </p:nvSpPr>
          <p:spPr>
            <a:xfrm>
              <a:off x="3998038" y="2782050"/>
              <a:ext cx="280500" cy="36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6" name="Google Shape;176;g1e7a16ea312_0_69"/>
          <p:cNvGrpSpPr/>
          <p:nvPr/>
        </p:nvGrpSpPr>
        <p:grpSpPr>
          <a:xfrm>
            <a:off x="3804725" y="2456069"/>
            <a:ext cx="1003740" cy="743320"/>
            <a:chOff x="377664" y="1588421"/>
            <a:chExt cx="1396800" cy="1034400"/>
          </a:xfrm>
        </p:grpSpPr>
        <p:sp>
          <p:nvSpPr>
            <p:cNvPr id="177" name="Google Shape;177;g1e7a16ea312_0_69"/>
            <p:cNvSpPr/>
            <p:nvPr/>
          </p:nvSpPr>
          <p:spPr>
            <a:xfrm>
              <a:off x="535819" y="1588421"/>
              <a:ext cx="1080600" cy="1034400"/>
            </a:xfrm>
            <a:prstGeom prst="ellipse">
              <a:avLst/>
            </a:prstGeom>
            <a:noFill/>
            <a:ln cap="flat" cmpd="sng" w="19050">
              <a:solidFill>
                <a:srgbClr val="33A8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"/>
                <a:buFont typeface="Arial"/>
                <a:buNone/>
              </a:pPr>
              <a:r>
                <a:t/>
              </a:r>
              <a:endParaRPr b="1" i="0" sz="200" u="none" cap="none" strike="noStrike">
                <a:solidFill>
                  <a:srgbClr val="33A85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g1e7a16ea312_0_69"/>
            <p:cNvSpPr txBox="1"/>
            <p:nvPr/>
          </p:nvSpPr>
          <p:spPr>
            <a:xfrm>
              <a:off x="377664" y="1641935"/>
              <a:ext cx="1396800" cy="58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rgbClr val="188038"/>
                  </a:solidFill>
                </a:rPr>
                <a:t>Iniciar cronometro do pedido</a:t>
              </a:r>
              <a:endParaRPr b="1" i="0" sz="1100" u="none" cap="none" strike="noStrike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9" name="Google Shape;179;g1e7a16ea312_0_69"/>
          <p:cNvGrpSpPr/>
          <p:nvPr/>
        </p:nvGrpSpPr>
        <p:grpSpPr>
          <a:xfrm>
            <a:off x="3833700" y="3766307"/>
            <a:ext cx="1003740" cy="743320"/>
            <a:chOff x="377664" y="1588421"/>
            <a:chExt cx="1396800" cy="1034400"/>
          </a:xfrm>
        </p:grpSpPr>
        <p:sp>
          <p:nvSpPr>
            <p:cNvPr id="180" name="Google Shape;180;g1e7a16ea312_0_69"/>
            <p:cNvSpPr/>
            <p:nvPr/>
          </p:nvSpPr>
          <p:spPr>
            <a:xfrm>
              <a:off x="535819" y="1588421"/>
              <a:ext cx="1080600" cy="1034400"/>
            </a:xfrm>
            <a:prstGeom prst="ellipse">
              <a:avLst/>
            </a:prstGeom>
            <a:noFill/>
            <a:ln cap="flat" cmpd="sng" w="19050">
              <a:solidFill>
                <a:srgbClr val="33A8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"/>
                <a:buFont typeface="Arial"/>
                <a:buNone/>
              </a:pPr>
              <a:r>
                <a:t/>
              </a:r>
              <a:endParaRPr b="1" i="0" sz="200" u="none" cap="none" strike="noStrike">
                <a:solidFill>
                  <a:srgbClr val="33A85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g1e7a16ea312_0_69"/>
            <p:cNvSpPr txBox="1"/>
            <p:nvPr/>
          </p:nvSpPr>
          <p:spPr>
            <a:xfrm>
              <a:off x="377664" y="1641935"/>
              <a:ext cx="1396800" cy="58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rgbClr val="188038"/>
                  </a:solidFill>
                </a:rPr>
                <a:t>Equipe adiciona items</a:t>
              </a:r>
              <a:endParaRPr b="1" i="0" sz="1100" u="none" cap="none" strike="noStrike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2" name="Google Shape;182;g1e7a16ea312_0_69"/>
          <p:cNvGrpSpPr/>
          <p:nvPr/>
        </p:nvGrpSpPr>
        <p:grpSpPr>
          <a:xfrm>
            <a:off x="5387478" y="3802925"/>
            <a:ext cx="1346536" cy="515184"/>
            <a:chOff x="2971223" y="1848915"/>
            <a:chExt cx="1080600" cy="461966"/>
          </a:xfrm>
        </p:grpSpPr>
        <p:sp>
          <p:nvSpPr>
            <p:cNvPr id="183" name="Google Shape;183;g1e7a16ea312_0_69"/>
            <p:cNvSpPr/>
            <p:nvPr/>
          </p:nvSpPr>
          <p:spPr>
            <a:xfrm>
              <a:off x="2971223" y="1895381"/>
              <a:ext cx="1080600" cy="4155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AB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t/>
              </a:r>
              <a:endParaRPr b="1" i="0" sz="800" u="none" cap="none" strike="noStrike">
                <a:solidFill>
                  <a:srgbClr val="33A85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g1e7a16ea312_0_69"/>
            <p:cNvSpPr txBox="1"/>
            <p:nvPr/>
          </p:nvSpPr>
          <p:spPr>
            <a:xfrm>
              <a:off x="3004062" y="1848915"/>
              <a:ext cx="10476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rgbClr val="E37400"/>
                  </a:solidFill>
                </a:rPr>
                <a:t>Pré-vizualização do pedido</a:t>
              </a:r>
              <a:endParaRPr b="1" i="0" sz="1100" u="none" cap="none" strike="noStrike">
                <a:solidFill>
                  <a:srgbClr val="E374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5" name="Google Shape;185;g1e7a16ea312_0_69"/>
          <p:cNvGrpSpPr/>
          <p:nvPr/>
        </p:nvGrpSpPr>
        <p:grpSpPr>
          <a:xfrm>
            <a:off x="5574397" y="2499457"/>
            <a:ext cx="972697" cy="743320"/>
            <a:chOff x="420938" y="1588421"/>
            <a:chExt cx="1353600" cy="1034400"/>
          </a:xfrm>
        </p:grpSpPr>
        <p:sp>
          <p:nvSpPr>
            <p:cNvPr id="186" name="Google Shape;186;g1e7a16ea312_0_69"/>
            <p:cNvSpPr/>
            <p:nvPr/>
          </p:nvSpPr>
          <p:spPr>
            <a:xfrm>
              <a:off x="535819" y="1588421"/>
              <a:ext cx="1080600" cy="1034400"/>
            </a:xfrm>
            <a:prstGeom prst="ellipse">
              <a:avLst/>
            </a:prstGeom>
            <a:noFill/>
            <a:ln cap="flat" cmpd="sng" w="19050">
              <a:solidFill>
                <a:srgbClr val="33A8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"/>
                <a:buFont typeface="Arial"/>
                <a:buNone/>
              </a:pPr>
              <a:r>
                <a:t/>
              </a:r>
              <a:endParaRPr b="1" i="0" sz="200" u="none" cap="none" strike="noStrike">
                <a:solidFill>
                  <a:srgbClr val="33A85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g1e7a16ea312_0_69"/>
            <p:cNvSpPr txBox="1"/>
            <p:nvPr/>
          </p:nvSpPr>
          <p:spPr>
            <a:xfrm>
              <a:off x="420938" y="1634513"/>
              <a:ext cx="1353600" cy="6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900">
                  <a:solidFill>
                    <a:srgbClr val="188038"/>
                  </a:solidFill>
                </a:rPr>
                <a:t>Passar para tela de finalização da compra</a:t>
              </a:r>
              <a:endParaRPr b="1" i="0" sz="900" u="none" cap="none" strike="noStrike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8" name="Google Shape;188;g1e7a16ea312_0_69"/>
          <p:cNvGrpSpPr/>
          <p:nvPr/>
        </p:nvGrpSpPr>
        <p:grpSpPr>
          <a:xfrm>
            <a:off x="5558875" y="1233262"/>
            <a:ext cx="1003740" cy="778440"/>
            <a:chOff x="352963" y="1539548"/>
            <a:chExt cx="1396800" cy="1083273"/>
          </a:xfrm>
        </p:grpSpPr>
        <p:sp>
          <p:nvSpPr>
            <p:cNvPr id="189" name="Google Shape;189;g1e7a16ea312_0_69"/>
            <p:cNvSpPr/>
            <p:nvPr/>
          </p:nvSpPr>
          <p:spPr>
            <a:xfrm>
              <a:off x="535819" y="1588421"/>
              <a:ext cx="1080600" cy="1034400"/>
            </a:xfrm>
            <a:prstGeom prst="ellipse">
              <a:avLst/>
            </a:prstGeom>
            <a:noFill/>
            <a:ln cap="flat" cmpd="sng" w="19050">
              <a:solidFill>
                <a:srgbClr val="33A8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"/>
                <a:buFont typeface="Arial"/>
                <a:buNone/>
              </a:pPr>
              <a:r>
                <a:t/>
              </a:r>
              <a:endParaRPr b="1" i="0" sz="200" u="none" cap="none" strike="noStrike">
                <a:solidFill>
                  <a:srgbClr val="33A85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g1e7a16ea312_0_69"/>
            <p:cNvSpPr txBox="1"/>
            <p:nvPr/>
          </p:nvSpPr>
          <p:spPr>
            <a:xfrm>
              <a:off x="352963" y="1539548"/>
              <a:ext cx="1396800" cy="58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900">
                  <a:solidFill>
                    <a:srgbClr val="188038"/>
                  </a:solidFill>
                </a:rPr>
                <a:t>Inserir informações para finalizar compra</a:t>
              </a:r>
              <a:endParaRPr b="1" i="0" sz="900" u="none" cap="none" strike="noStrike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1" name="Google Shape;191;g1e7a16ea312_0_69"/>
          <p:cNvGrpSpPr/>
          <p:nvPr/>
        </p:nvGrpSpPr>
        <p:grpSpPr>
          <a:xfrm>
            <a:off x="7035725" y="1189230"/>
            <a:ext cx="1140108" cy="1310224"/>
            <a:chOff x="3833375" y="1993634"/>
            <a:chExt cx="1003704" cy="1156216"/>
          </a:xfrm>
        </p:grpSpPr>
        <p:grpSp>
          <p:nvGrpSpPr>
            <p:cNvPr id="192" name="Google Shape;192;g1e7a16ea312_0_69"/>
            <p:cNvGrpSpPr/>
            <p:nvPr/>
          </p:nvGrpSpPr>
          <p:grpSpPr>
            <a:xfrm>
              <a:off x="3833375" y="1993634"/>
              <a:ext cx="1003704" cy="833520"/>
              <a:chOff x="5215579" y="1588400"/>
              <a:chExt cx="1245600" cy="1034400"/>
            </a:xfrm>
          </p:grpSpPr>
          <p:sp>
            <p:nvSpPr>
              <p:cNvPr id="193" name="Google Shape;193;g1e7a16ea312_0_69"/>
              <p:cNvSpPr/>
              <p:nvPr/>
            </p:nvSpPr>
            <p:spPr>
              <a:xfrm>
                <a:off x="5281670" y="1588400"/>
                <a:ext cx="1113300" cy="1034400"/>
              </a:xfrm>
              <a:prstGeom prst="diamond">
                <a:avLst/>
              </a:prstGeom>
              <a:noFill/>
              <a:ln cap="flat" cmpd="sng" w="19050">
                <a:solidFill>
                  <a:srgbClr val="4285F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t/>
                </a:r>
                <a:endParaRPr b="1" i="0" sz="1000" u="none" cap="none" strike="noStrike">
                  <a:solidFill>
                    <a:srgbClr val="4285F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g1e7a16ea312_0_69"/>
              <p:cNvSpPr txBox="1"/>
              <p:nvPr/>
            </p:nvSpPr>
            <p:spPr>
              <a:xfrm>
                <a:off x="5215579" y="1666655"/>
                <a:ext cx="1245600" cy="692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1" sz="1100">
                  <a:solidFill>
                    <a:srgbClr val="1967D2"/>
                  </a:solidFill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100">
                    <a:solidFill>
                      <a:srgbClr val="1967D2"/>
                    </a:solidFill>
                  </a:rPr>
                  <a:t>Confirmar o pedido?</a:t>
                </a:r>
                <a:endParaRPr b="1" i="0" sz="1100" u="none" cap="none" strike="noStrike">
                  <a:solidFill>
                    <a:srgbClr val="1967D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5" name="Google Shape;195;g1e7a16ea312_0_69"/>
            <p:cNvSpPr txBox="1"/>
            <p:nvPr/>
          </p:nvSpPr>
          <p:spPr>
            <a:xfrm>
              <a:off x="4391938" y="2788125"/>
              <a:ext cx="280500" cy="21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100"/>
                <a:t>S</a:t>
              </a:r>
              <a:endParaRPr b="1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g1e7a16ea312_0_69"/>
            <p:cNvSpPr txBox="1"/>
            <p:nvPr/>
          </p:nvSpPr>
          <p:spPr>
            <a:xfrm>
              <a:off x="3998038" y="2782050"/>
              <a:ext cx="280500" cy="36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7" name="Google Shape;197;g1e7a16ea312_0_69"/>
          <p:cNvGrpSpPr/>
          <p:nvPr/>
        </p:nvGrpSpPr>
        <p:grpSpPr>
          <a:xfrm>
            <a:off x="7902845" y="3026782"/>
            <a:ext cx="1194823" cy="658602"/>
            <a:chOff x="2822502" y="1868177"/>
            <a:chExt cx="1396800" cy="627300"/>
          </a:xfrm>
        </p:grpSpPr>
        <p:sp>
          <p:nvSpPr>
            <p:cNvPr id="198" name="Google Shape;198;g1e7a16ea312_0_69"/>
            <p:cNvSpPr/>
            <p:nvPr/>
          </p:nvSpPr>
          <p:spPr>
            <a:xfrm>
              <a:off x="2971223" y="1895381"/>
              <a:ext cx="1080600" cy="4155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AB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t/>
              </a:r>
              <a:endParaRPr b="1" i="0" sz="800" u="none" cap="none" strike="noStrike">
                <a:solidFill>
                  <a:srgbClr val="33A85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g1e7a16ea312_0_69"/>
            <p:cNvSpPr txBox="1"/>
            <p:nvPr/>
          </p:nvSpPr>
          <p:spPr>
            <a:xfrm>
              <a:off x="2822502" y="1868177"/>
              <a:ext cx="13968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rgbClr val="E37400"/>
                  </a:solidFill>
                </a:rPr>
                <a:t>Confirmação d</a:t>
              </a:r>
              <a:r>
                <a:rPr b="1" lang="en" sz="1100">
                  <a:solidFill>
                    <a:srgbClr val="E37400"/>
                  </a:solidFill>
                </a:rPr>
                <a:t>o pedido</a:t>
              </a:r>
              <a:endParaRPr b="1" i="0" sz="1100" u="none" cap="none" strike="noStrike">
                <a:solidFill>
                  <a:srgbClr val="E374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00" name="Google Shape;200;g1e7a16ea312_0_69"/>
          <p:cNvCxnSpPr/>
          <p:nvPr/>
        </p:nvCxnSpPr>
        <p:spPr>
          <a:xfrm>
            <a:off x="1291800" y="3917963"/>
            <a:ext cx="417900" cy="0"/>
          </a:xfrm>
          <a:prstGeom prst="straightConnector1">
            <a:avLst/>
          </a:prstGeom>
          <a:noFill/>
          <a:ln cap="flat" cmpd="sng" w="19050">
            <a:solidFill>
              <a:srgbClr val="E9433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1" name="Google Shape;201;g1e7a16ea312_0_69"/>
          <p:cNvCxnSpPr/>
          <p:nvPr/>
        </p:nvCxnSpPr>
        <p:spPr>
          <a:xfrm>
            <a:off x="6562625" y="1683175"/>
            <a:ext cx="417900" cy="0"/>
          </a:xfrm>
          <a:prstGeom prst="straightConnector1">
            <a:avLst/>
          </a:prstGeom>
          <a:noFill/>
          <a:ln cap="flat" cmpd="sng" w="19050">
            <a:solidFill>
              <a:srgbClr val="E9433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2" name="Google Shape;202;g1e7a16ea312_0_69"/>
          <p:cNvCxnSpPr/>
          <p:nvPr/>
        </p:nvCxnSpPr>
        <p:spPr>
          <a:xfrm>
            <a:off x="784201" y="1038425"/>
            <a:ext cx="0" cy="342000"/>
          </a:xfrm>
          <a:prstGeom prst="straightConnector1">
            <a:avLst/>
          </a:prstGeom>
          <a:noFill/>
          <a:ln cap="flat" cmpd="sng" w="19050">
            <a:solidFill>
              <a:srgbClr val="E9433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3" name="Google Shape;203;g1e7a16ea312_0_69"/>
          <p:cNvCxnSpPr/>
          <p:nvPr/>
        </p:nvCxnSpPr>
        <p:spPr>
          <a:xfrm>
            <a:off x="776251" y="1866763"/>
            <a:ext cx="0" cy="342000"/>
          </a:xfrm>
          <a:prstGeom prst="straightConnector1">
            <a:avLst/>
          </a:prstGeom>
          <a:noFill/>
          <a:ln cap="flat" cmpd="sng" w="19050">
            <a:solidFill>
              <a:srgbClr val="E94335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204" name="Google Shape;204;g1e7a16ea312_0_69"/>
          <p:cNvGrpSpPr/>
          <p:nvPr/>
        </p:nvGrpSpPr>
        <p:grpSpPr>
          <a:xfrm>
            <a:off x="274383" y="3518132"/>
            <a:ext cx="1003740" cy="743320"/>
            <a:chOff x="377675" y="1588421"/>
            <a:chExt cx="1396800" cy="1034400"/>
          </a:xfrm>
        </p:grpSpPr>
        <p:sp>
          <p:nvSpPr>
            <p:cNvPr id="205" name="Google Shape;205;g1e7a16ea312_0_69"/>
            <p:cNvSpPr/>
            <p:nvPr/>
          </p:nvSpPr>
          <p:spPr>
            <a:xfrm>
              <a:off x="535819" y="1588421"/>
              <a:ext cx="1080600" cy="1034400"/>
            </a:xfrm>
            <a:prstGeom prst="ellipse">
              <a:avLst/>
            </a:prstGeom>
            <a:noFill/>
            <a:ln cap="flat" cmpd="sng" w="19050">
              <a:solidFill>
                <a:srgbClr val="33A8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"/>
                <a:buFont typeface="Arial"/>
                <a:buNone/>
              </a:pPr>
              <a:r>
                <a:t/>
              </a:r>
              <a:endParaRPr b="1" i="0" sz="200" u="none" cap="none" strike="noStrike">
                <a:solidFill>
                  <a:srgbClr val="33A85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g1e7a16ea312_0_69"/>
            <p:cNvSpPr txBox="1"/>
            <p:nvPr/>
          </p:nvSpPr>
          <p:spPr>
            <a:xfrm>
              <a:off x="377675" y="1737320"/>
              <a:ext cx="1396800" cy="49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rgbClr val="188038"/>
                  </a:solidFill>
                </a:rPr>
                <a:t>Selecionar Loja</a:t>
              </a:r>
              <a:endParaRPr b="1" i="0" sz="1100" u="none" cap="none" strike="noStrike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07" name="Google Shape;207;g1e7a16ea312_0_69"/>
          <p:cNvCxnSpPr/>
          <p:nvPr/>
        </p:nvCxnSpPr>
        <p:spPr>
          <a:xfrm>
            <a:off x="768301" y="3101438"/>
            <a:ext cx="0" cy="342000"/>
          </a:xfrm>
          <a:prstGeom prst="straightConnector1">
            <a:avLst/>
          </a:prstGeom>
          <a:noFill/>
          <a:ln cap="flat" cmpd="sng" w="19050">
            <a:solidFill>
              <a:srgbClr val="E9433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8" name="Google Shape;208;g1e7a16ea312_0_69"/>
          <p:cNvCxnSpPr>
            <a:stCxn id="159" idx="0"/>
            <a:endCxn id="162" idx="3"/>
          </p:cNvCxnSpPr>
          <p:nvPr/>
        </p:nvCxnSpPr>
        <p:spPr>
          <a:xfrm flipH="1" rot="5400000">
            <a:off x="1377751" y="2476187"/>
            <a:ext cx="606600" cy="789900"/>
          </a:xfrm>
          <a:prstGeom prst="curvedConnector2">
            <a:avLst/>
          </a:prstGeom>
          <a:noFill/>
          <a:ln cap="flat" cmpd="sng" w="19050">
            <a:solidFill>
              <a:srgbClr val="E94335"/>
            </a:solidFill>
            <a:prstDash val="dot"/>
            <a:round/>
            <a:headEnd len="sm" w="sm" type="none"/>
            <a:tailEnd len="med" w="med" type="triangle"/>
          </a:ln>
        </p:spPr>
      </p:cxnSp>
      <p:cxnSp>
        <p:nvCxnSpPr>
          <p:cNvPr id="209" name="Google Shape;209;g1e7a16ea312_0_69"/>
          <p:cNvCxnSpPr/>
          <p:nvPr/>
        </p:nvCxnSpPr>
        <p:spPr>
          <a:xfrm rot="10800000">
            <a:off x="2506826" y="2857313"/>
            <a:ext cx="0" cy="342000"/>
          </a:xfrm>
          <a:prstGeom prst="straightConnector1">
            <a:avLst/>
          </a:prstGeom>
          <a:noFill/>
          <a:ln cap="flat" cmpd="sng" w="19050">
            <a:solidFill>
              <a:srgbClr val="E9433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0" name="Google Shape;210;g1e7a16ea312_0_69"/>
          <p:cNvCxnSpPr/>
          <p:nvPr/>
        </p:nvCxnSpPr>
        <p:spPr>
          <a:xfrm rot="10800000">
            <a:off x="2506801" y="1769775"/>
            <a:ext cx="0" cy="342000"/>
          </a:xfrm>
          <a:prstGeom prst="straightConnector1">
            <a:avLst/>
          </a:prstGeom>
          <a:noFill/>
          <a:ln cap="flat" cmpd="sng" w="19050">
            <a:solidFill>
              <a:srgbClr val="E9433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1" name="Google Shape;211;g1e7a16ea312_0_69"/>
          <p:cNvCxnSpPr>
            <a:stCxn id="175" idx="2"/>
            <a:endCxn id="165" idx="3"/>
          </p:cNvCxnSpPr>
          <p:nvPr/>
        </p:nvCxnSpPr>
        <p:spPr>
          <a:xfrm rot="5400000">
            <a:off x="3280026" y="1866728"/>
            <a:ext cx="529200" cy="729000"/>
          </a:xfrm>
          <a:prstGeom prst="curvedConnector2">
            <a:avLst/>
          </a:prstGeom>
          <a:noFill/>
          <a:ln cap="flat" cmpd="sng" w="19050">
            <a:solidFill>
              <a:srgbClr val="E94335"/>
            </a:solidFill>
            <a:prstDash val="dot"/>
            <a:round/>
            <a:headEnd len="sm" w="sm" type="none"/>
            <a:tailEnd len="med" w="med" type="triangle"/>
          </a:ln>
        </p:spPr>
      </p:cxnSp>
      <p:cxnSp>
        <p:nvCxnSpPr>
          <p:cNvPr id="212" name="Google Shape;212;g1e7a16ea312_0_69"/>
          <p:cNvCxnSpPr/>
          <p:nvPr/>
        </p:nvCxnSpPr>
        <p:spPr>
          <a:xfrm>
            <a:off x="4335576" y="1901438"/>
            <a:ext cx="0" cy="342000"/>
          </a:xfrm>
          <a:prstGeom prst="straightConnector1">
            <a:avLst/>
          </a:prstGeom>
          <a:noFill/>
          <a:ln cap="flat" cmpd="sng" w="19050">
            <a:solidFill>
              <a:srgbClr val="E9433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3" name="Google Shape;213;g1e7a16ea312_0_69"/>
          <p:cNvCxnSpPr/>
          <p:nvPr/>
        </p:nvCxnSpPr>
        <p:spPr>
          <a:xfrm>
            <a:off x="4335576" y="3273113"/>
            <a:ext cx="0" cy="342000"/>
          </a:xfrm>
          <a:prstGeom prst="straightConnector1">
            <a:avLst/>
          </a:prstGeom>
          <a:noFill/>
          <a:ln cap="flat" cmpd="sng" w="19050">
            <a:solidFill>
              <a:srgbClr val="E9433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4" name="Google Shape;214;g1e7a16ea312_0_69"/>
          <p:cNvCxnSpPr/>
          <p:nvPr/>
        </p:nvCxnSpPr>
        <p:spPr>
          <a:xfrm>
            <a:off x="4878575" y="4060513"/>
            <a:ext cx="417900" cy="0"/>
          </a:xfrm>
          <a:prstGeom prst="straightConnector1">
            <a:avLst/>
          </a:prstGeom>
          <a:noFill/>
          <a:ln cap="flat" cmpd="sng" w="19050">
            <a:solidFill>
              <a:srgbClr val="E9433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5" name="Google Shape;215;g1e7a16ea312_0_69"/>
          <p:cNvCxnSpPr/>
          <p:nvPr/>
        </p:nvCxnSpPr>
        <p:spPr>
          <a:xfrm rot="10800000">
            <a:off x="6060751" y="3351850"/>
            <a:ext cx="0" cy="342000"/>
          </a:xfrm>
          <a:prstGeom prst="straightConnector1">
            <a:avLst/>
          </a:prstGeom>
          <a:noFill/>
          <a:ln cap="flat" cmpd="sng" w="19050">
            <a:solidFill>
              <a:srgbClr val="E9433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6" name="Google Shape;216;g1e7a16ea312_0_69"/>
          <p:cNvCxnSpPr/>
          <p:nvPr/>
        </p:nvCxnSpPr>
        <p:spPr>
          <a:xfrm rot="10800000">
            <a:off x="6060751" y="2111775"/>
            <a:ext cx="0" cy="342000"/>
          </a:xfrm>
          <a:prstGeom prst="straightConnector1">
            <a:avLst/>
          </a:prstGeom>
          <a:noFill/>
          <a:ln cap="flat" cmpd="sng" w="19050">
            <a:solidFill>
              <a:srgbClr val="E9433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7" name="Google Shape;217;g1e7a16ea312_0_69"/>
          <p:cNvCxnSpPr/>
          <p:nvPr/>
        </p:nvCxnSpPr>
        <p:spPr>
          <a:xfrm>
            <a:off x="7785931" y="2453369"/>
            <a:ext cx="586200" cy="403500"/>
          </a:xfrm>
          <a:prstGeom prst="straightConnector1">
            <a:avLst/>
          </a:prstGeom>
          <a:noFill/>
          <a:ln cap="flat" cmpd="sng" w="19050">
            <a:solidFill>
              <a:srgbClr val="E9433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8" name="Google Shape;218;g1e7a16ea312_0_69"/>
          <p:cNvCxnSpPr>
            <a:stCxn id="196" idx="2"/>
            <a:endCxn id="184" idx="3"/>
          </p:cNvCxnSpPr>
          <p:nvPr/>
        </p:nvCxnSpPr>
        <p:spPr>
          <a:xfrm rot="5400000">
            <a:off x="6290376" y="2942853"/>
            <a:ext cx="1535100" cy="648300"/>
          </a:xfrm>
          <a:prstGeom prst="curvedConnector2">
            <a:avLst/>
          </a:prstGeom>
          <a:noFill/>
          <a:ln cap="flat" cmpd="sng" w="19050">
            <a:solidFill>
              <a:srgbClr val="E94335"/>
            </a:solidFill>
            <a:prstDash val="dot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"/>
          <p:cNvSpPr txBox="1"/>
          <p:nvPr>
            <p:ph type="title"/>
          </p:nvPr>
        </p:nvSpPr>
        <p:spPr>
          <a:xfrm>
            <a:off x="311700" y="292625"/>
            <a:ext cx="8520600" cy="3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22222"/>
              <a:buNone/>
            </a:pPr>
            <a:r>
              <a:rPr b="1" lang="en" sz="1400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User task: </a:t>
            </a:r>
            <a:r>
              <a:rPr lang="en" sz="1400">
                <a:solidFill>
                  <a:srgbClr val="3C4043"/>
                </a:solidFill>
              </a:rPr>
              <a:t>Make an order on the app</a:t>
            </a:r>
            <a:endParaRPr sz="1400">
              <a:solidFill>
                <a:srgbClr val="3C40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22222"/>
              <a:buNone/>
            </a:pPr>
            <a:r>
              <a:t/>
            </a:r>
            <a:endParaRPr sz="1400">
              <a:solidFill>
                <a:srgbClr val="3C40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22222"/>
              <a:buNone/>
            </a:pPr>
            <a:r>
              <a:t/>
            </a:r>
            <a:endParaRPr sz="1400">
              <a:solidFill>
                <a:srgbClr val="3C40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22222"/>
              <a:buNone/>
            </a:pPr>
            <a:r>
              <a:t/>
            </a:r>
            <a:endParaRPr sz="1400">
              <a:solidFill>
                <a:srgbClr val="3C40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22222"/>
              <a:buNone/>
            </a:pPr>
            <a:r>
              <a:t/>
            </a:r>
            <a:endParaRPr sz="1400">
              <a:solidFill>
                <a:srgbClr val="3C404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