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BwtcEU0Zv+1By2FyeexnVt/C4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51F6C3-3ED5-491C-A35D-44E04131B159}">
  <a:tblStyle styleId="{8B51F6C3-3ED5-491C-A35D-44E04131B1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2972d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52972d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b="0" i="0" sz="10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b="0" i="0" sz="8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B7B7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1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1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1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 </a:t>
            </a:r>
            <a:r>
              <a:rPr b="1" lang="en" sz="1600"/>
              <a:t>João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 sz="1100">
                <a:solidFill>
                  <a:srgbClr val="434343"/>
                </a:solidFill>
              </a:rPr>
              <a:t>Uma maneira </a:t>
            </a:r>
            <a:r>
              <a:rPr lang="en" sz="1100">
                <a:solidFill>
                  <a:srgbClr val="434343"/>
                </a:solidFill>
              </a:rPr>
              <a:t>fácil</a:t>
            </a:r>
            <a:r>
              <a:rPr lang="en" sz="1100">
                <a:solidFill>
                  <a:srgbClr val="434343"/>
                </a:solidFill>
              </a:rPr>
              <a:t> de executar pedidos para um grupo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{8B51F6C3-3ED5-491C-A35D-44E04131B159}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Fazer o pedido inicial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Ir ao balcão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Fazer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Aguardar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Retirar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 LIST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Anotar o pedido de todos os colegas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Receber o dinheiro dos colegas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Ir a CoffeHouse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Entrar na fila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Repassar o pedido para o barista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Confirmar se o pedido está correto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C. Iniciar o checkout</a:t>
                      </a: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Pegar guardanapos, </a:t>
                      </a:r>
                      <a:r>
                        <a:rPr lang="en" sz="1100"/>
                        <a:t>açúcar</a:t>
                      </a:r>
                      <a:r>
                        <a:rPr lang="en" sz="1100"/>
                        <a:t> e colheres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Retirar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</a:t>
                      </a:r>
                      <a:r>
                        <a:rPr lang="en" sz="1100"/>
                        <a:t> Conferir se o pedido está correto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6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FEELING ADJECTIVE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Preocupação em não cometer erros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Entusiasmo por se conectar com colegas de trabalho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Pressa e ansiedade para voltar ao trabalho rapidamente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Atenção e estresse para inserir cada item 1 por 1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Ansiedade em relação ao tempo de espera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Aliviado pois o pedido está pronto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Esperança que esteja tudo nos conformes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IMPROVEMENT OPPORTUNITIES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Oferecer uma maneira de coletar vários pedidos facilmente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Criar um aplicativo para pedidos antecipados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Oferecer uma maneira de coletar </a:t>
                      </a:r>
                      <a:r>
                        <a:rPr lang="en" sz="1100"/>
                        <a:t>vários</a:t>
                      </a:r>
                      <a:r>
                        <a:rPr lang="en" sz="1100"/>
                        <a:t> pedidos facilmente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Criar um aplicativo com atualizações do status de pedidos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Aviso de pedido pronto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Comparação do pedido com o que foi entregue </a:t>
                      </a:r>
                      <a:r>
                        <a:rPr lang="en" sz="1100"/>
                        <a:t>fácil</a:t>
                      </a:r>
                      <a:r>
                        <a:rPr lang="en" sz="1100"/>
                        <a:t>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Funcionário especifico para entrega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2972d794_0_0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 </a:t>
            </a:r>
            <a:r>
              <a:rPr b="1" lang="en" sz="1600"/>
              <a:t>Boris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52972d794_0_0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 sz="1100">
                <a:solidFill>
                  <a:srgbClr val="434343"/>
                </a:solidFill>
              </a:rPr>
              <a:t>Um ambiente de trabalho </a:t>
            </a:r>
            <a:r>
              <a:rPr lang="en" sz="1100">
                <a:solidFill>
                  <a:srgbClr val="434343"/>
                </a:solidFill>
              </a:rPr>
              <a:t>confortável</a:t>
            </a:r>
            <a:r>
              <a:rPr lang="en" sz="1100">
                <a:solidFill>
                  <a:srgbClr val="434343"/>
                </a:solidFill>
              </a:rPr>
              <a:t> com acesso a alimentos e bebidas de qualidade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1e52972d794_0_0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{8B51F6C3-3ED5-491C-A35D-44E04131B159}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Fazer o pedido inicial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Encontrar um local de trabalho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Pedir outro café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Encontrar um local de trabalho menos lotado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Enviar um pedido de almoço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 LIST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Pegar um lugar na fila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Realizar o pedido e pagar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C. Receber itens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Localizar uma mesa silenciosa perto de uma tomada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Conectar-se ao Wi-fi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Esperar a fila diminuir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Enviar o pedido e pagar ao caixa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C. Retomar ao local de trabalho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Salvar o trabalho em andamento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B. Recolher pertences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C. Encontrar uma mesa do lado de fora, perto de uma tomada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Esperar na fila para realizar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</a:t>
                      </a:r>
                      <a:r>
                        <a:rPr lang="en" sz="1100"/>
                        <a:t> Pegar os itens da </a:t>
                      </a:r>
                      <a:r>
                        <a:rPr lang="en" sz="1100"/>
                        <a:t>área</a:t>
                      </a:r>
                      <a:r>
                        <a:rPr lang="en" sz="1100"/>
                        <a:t> de coleta de pedidos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6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FEELING ADJECTIVE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Decepção porque a fila está longa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Satisfação com a boa qualidade dos produtos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Impressão positiva com a rapidez que o pedido é preparado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Satisfação com as condições de trabalho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Irritação</a:t>
                      </a:r>
                      <a:r>
                        <a:rPr lang="en" sz="1100"/>
                        <a:t> por esperar na fila novamente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Felicidade pelo ótimo café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Irritação com o aumento do movimento de pessoas conforme o dia passa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Frustração com a interrupção no fluxo de trabalho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Nervosismo por deixar o local de trabalho e pertences para pegar o almoço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IMPROVEMENT OPPORTUNITIES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Criar um aplicativo para pedidos antecipados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Reforçar que o lugar tem </a:t>
                      </a:r>
                      <a:r>
                        <a:rPr lang="en" sz="1100"/>
                        <a:t>ótimas</a:t>
                      </a:r>
                      <a:r>
                        <a:rPr lang="en" sz="1100"/>
                        <a:t> condições para essa tarefa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Oferecer uma maneira de efetuar pedidos da mesa facilmente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Criar um aplicativo com atualizações do status de pedidos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Oferecer entrega na mesa para pedido em um aplicativo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