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85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4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43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10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22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829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52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216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7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5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8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73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3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82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8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71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99F9E3-06E4-4A2A-8F24-C5F706451399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58ABC5-E9C4-4193-82AB-016277992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035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91F473A-424E-805D-CFC1-AC60971D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Página </a:t>
            </a:r>
            <a:r>
              <a:rPr lang="en-US" sz="4000" dirty="0" err="1"/>
              <a:t>index.ejs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D6B726-0BE6-8A15-7BC4-4280BD1C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página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apenas</a:t>
            </a:r>
            <a:r>
              <a:rPr lang="en-US" b="1" dirty="0">
                <a:solidFill>
                  <a:schemeClr val="tx1"/>
                </a:solidFill>
              </a:rPr>
              <a:t> classes CSS do Bootstrap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nenhum</a:t>
            </a:r>
            <a:r>
              <a:rPr lang="en-US" dirty="0">
                <a:solidFill>
                  <a:schemeClr val="tx1"/>
                </a:solidFill>
              </a:rPr>
              <a:t> CSS </a:t>
            </a:r>
            <a:r>
              <a:rPr lang="en-US" dirty="0" err="1">
                <a:solidFill>
                  <a:schemeClr val="tx1"/>
                </a:solidFill>
              </a:rPr>
              <a:t>customizado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 2" charset="2"/>
              <a:buNone/>
            </a:pPr>
            <a:r>
              <a:rPr lang="en-US" b="1" dirty="0">
                <a:solidFill>
                  <a:schemeClr val="tx1"/>
                </a:solidFill>
              </a:rPr>
              <a:t>Classes Bootstrap </a:t>
            </a:r>
            <a:r>
              <a:rPr lang="en-US" b="1" dirty="0" err="1">
                <a:solidFill>
                  <a:schemeClr val="tx1"/>
                </a:solidFill>
              </a:rPr>
              <a:t>utilizadas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 2" charset="2"/>
              <a:buChar char="•"/>
            </a:pPr>
            <a:r>
              <a:rPr lang="en-US" dirty="0" err="1">
                <a:solidFill>
                  <a:schemeClr val="tx1"/>
                </a:solidFill>
              </a:rPr>
              <a:t>bg</a:t>
            </a:r>
            <a:r>
              <a:rPr lang="en-US" dirty="0">
                <a:solidFill>
                  <a:schemeClr val="tx1"/>
                </a:solidFill>
              </a:rPr>
              <a:t>-primary - </a:t>
            </a:r>
            <a:r>
              <a:rPr lang="en-US" dirty="0" err="1">
                <a:solidFill>
                  <a:schemeClr val="tx1"/>
                </a:solidFill>
              </a:rPr>
              <a:t>fundo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azul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 2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min-vh-100 - </a:t>
            </a:r>
            <a:r>
              <a:rPr lang="en-US" dirty="0" err="1">
                <a:solidFill>
                  <a:schemeClr val="tx1"/>
                </a:solidFill>
              </a:rPr>
              <a:t>altura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mínima</a:t>
            </a:r>
            <a:r>
              <a:rPr lang="en-US" dirty="0">
                <a:solidFill>
                  <a:schemeClr val="tx1"/>
                </a:solidFill>
              </a:rPr>
              <a:t> da viewport</a:t>
            </a:r>
          </a:p>
          <a:p>
            <a:pPr>
              <a:buFont typeface="Wingdings 2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shadow-lg - sombra </a:t>
            </a:r>
            <a:r>
              <a:rPr lang="en-US" dirty="0" err="1">
                <a:solidFill>
                  <a:schemeClr val="tx1"/>
                </a:solidFill>
              </a:rPr>
              <a:t>grande</a:t>
            </a:r>
            <a:r>
              <a:rPr lang="en-US" dirty="0">
                <a:solidFill>
                  <a:schemeClr val="tx1"/>
                </a:solidFill>
              </a:rPr>
              <a:t> no card</a:t>
            </a:r>
          </a:p>
          <a:p>
            <a:pPr>
              <a:buFont typeface="Wingdings 2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rounded-4 - </a:t>
            </a:r>
            <a:r>
              <a:rPr lang="en-US" dirty="0" err="1">
                <a:solidFill>
                  <a:schemeClr val="tx1"/>
                </a:solidFill>
              </a:rPr>
              <a:t>bordas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arredondadas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 2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card, card-body - </a:t>
            </a:r>
            <a:r>
              <a:rPr lang="en-US" dirty="0" err="1">
                <a:solidFill>
                  <a:schemeClr val="tx1"/>
                </a:solidFill>
              </a:rPr>
              <a:t>componente</a:t>
            </a:r>
            <a:r>
              <a:rPr lang="en-US" dirty="0">
                <a:solidFill>
                  <a:schemeClr val="tx1"/>
                </a:solidFill>
              </a:rPr>
              <a:t> de card</a:t>
            </a:r>
          </a:p>
          <a:p>
            <a:pPr>
              <a:buFont typeface="Wingdings 2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form-control-lg - inputs </a:t>
            </a:r>
            <a:r>
              <a:rPr lang="en-US" dirty="0" err="1">
                <a:solidFill>
                  <a:schemeClr val="tx1"/>
                </a:solidFill>
              </a:rPr>
              <a:t>maiores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 2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d-grid - </a:t>
            </a:r>
            <a:r>
              <a:rPr lang="en-US" dirty="0" err="1">
                <a:solidFill>
                  <a:schemeClr val="tx1"/>
                </a:solidFill>
              </a:rPr>
              <a:t>botão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ocupando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largura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 2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text-center, text-primary, text-muted - </a:t>
            </a:r>
            <a:r>
              <a:rPr lang="en-US" dirty="0" err="1">
                <a:solidFill>
                  <a:schemeClr val="tx1"/>
                </a:solidFill>
              </a:rPr>
              <a:t>alinhamento</a:t>
            </a:r>
            <a:r>
              <a:rPr lang="en-US" dirty="0">
                <a:solidFill>
                  <a:schemeClr val="tx1"/>
                </a:solidFill>
              </a:rPr>
              <a:t> e cores de </a:t>
            </a:r>
            <a:r>
              <a:rPr lang="en-US" dirty="0" err="1">
                <a:solidFill>
                  <a:schemeClr val="tx1"/>
                </a:solidFill>
              </a:rPr>
              <a:t>texto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0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7</TotalTime>
  <Words>71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Ardósia</vt:lpstr>
      <vt:lpstr>Página index.ejs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Manseira</dc:creator>
  <cp:lastModifiedBy>Paulo Manseira</cp:lastModifiedBy>
  <cp:revision>1</cp:revision>
  <dcterms:created xsi:type="dcterms:W3CDTF">2025-10-22T14:54:07Z</dcterms:created>
  <dcterms:modified xsi:type="dcterms:W3CDTF">2025-10-22T15:02:03Z</dcterms:modified>
</cp:coreProperties>
</file>