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4"/>
  </p:sldMasterIdLst>
  <p:notesMasterIdLst>
    <p:notesMasterId r:id="rId15"/>
  </p:notesMasterIdLst>
  <p:handoutMasterIdLst>
    <p:handoutMasterId r:id="rId16"/>
  </p:handoutMasterIdLst>
  <p:sldIdLst>
    <p:sldId id="304" r:id="rId5"/>
    <p:sldId id="305" r:id="rId6"/>
    <p:sldId id="279" r:id="rId7"/>
    <p:sldId id="280" r:id="rId8"/>
    <p:sldId id="283" r:id="rId9"/>
    <p:sldId id="281" r:id="rId10"/>
    <p:sldId id="284" r:id="rId11"/>
    <p:sldId id="286" r:id="rId12"/>
    <p:sldId id="287" r:id="rId13"/>
    <p:sldId id="30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22/09/2022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76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4974DC-C058-3FCB-DE9B-6A049306C4A6}"/>
              </a:ext>
            </a:extLst>
          </p:cNvPr>
          <p:cNvSpPr/>
          <p:nvPr userDrawn="1"/>
        </p:nvSpPr>
        <p:spPr>
          <a:xfrm>
            <a:off x="4114800" y="1499616"/>
            <a:ext cx="7196328" cy="33558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/>
              <a:t>6.53</a:t>
            </a:r>
          </a:p>
          <a:p>
            <a:pPr algn="ctr" rtl="0"/>
            <a:endParaRPr lang="es-ES" noProof="0"/>
          </a:p>
        </p:txBody>
      </p:sp>
      <p:grpSp>
        <p:nvGrpSpPr>
          <p:cNvPr id="12" name="Marcador de posición de imagen 16" descr="ilustración abstracta a color de edificios">
            <a:extLst>
              <a:ext uri="{FF2B5EF4-FFF2-40B4-BE49-F238E27FC236}">
                <a16:creationId xmlns:a16="http://schemas.microsoft.com/office/drawing/2014/main" id="{813EE10E-6E3A-CC58-2035-E9F45080D352}"/>
              </a:ext>
            </a:extLst>
          </p:cNvPr>
          <p:cNvGrpSpPr/>
          <p:nvPr userDrawn="1"/>
        </p:nvGrpSpPr>
        <p:grpSpPr>
          <a:xfrm>
            <a:off x="0" y="0"/>
            <a:ext cx="6883718" cy="6858751"/>
            <a:chOff x="0" y="0"/>
            <a:chExt cx="6883718" cy="6858751"/>
          </a:xfrm>
        </p:grpSpPr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BB75232B-F94E-A262-8938-A53A5A18D461}"/>
                </a:ext>
              </a:extLst>
            </p:cNvPr>
            <p:cNvSpPr/>
            <p:nvPr/>
          </p:nvSpPr>
          <p:spPr>
            <a:xfrm>
              <a:off x="5857321" y="5581719"/>
              <a:ext cx="1004801" cy="684694"/>
            </a:xfrm>
            <a:custGeom>
              <a:avLst/>
              <a:gdLst>
                <a:gd name="connsiteX0" fmla="*/ 398872 w 1004801"/>
                <a:gd name="connsiteY0" fmla="*/ 684694 h 684694"/>
                <a:gd name="connsiteX1" fmla="*/ 1004802 w 1004801"/>
                <a:gd name="connsiteY1" fmla="*/ 115598 h 684694"/>
                <a:gd name="connsiteX2" fmla="*/ 846015 w 1004801"/>
                <a:gd name="connsiteY2" fmla="*/ 68596 h 684694"/>
                <a:gd name="connsiteX3" fmla="*/ 705012 w 1004801"/>
                <a:gd name="connsiteY3" fmla="*/ 26676 h 684694"/>
                <a:gd name="connsiteX4" fmla="*/ 613551 w 1004801"/>
                <a:gd name="connsiteY4" fmla="*/ 0 h 684694"/>
                <a:gd name="connsiteX5" fmla="*/ 0 w 1004801"/>
                <a:gd name="connsiteY5" fmla="*/ 557664 h 68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4801" h="684694">
                  <a:moveTo>
                    <a:pt x="398872" y="684694"/>
                  </a:moveTo>
                  <a:lnTo>
                    <a:pt x="1004802" y="115598"/>
                  </a:lnTo>
                  <a:lnTo>
                    <a:pt x="846015" y="68596"/>
                  </a:lnTo>
                  <a:lnTo>
                    <a:pt x="705012" y="26676"/>
                  </a:lnTo>
                  <a:lnTo>
                    <a:pt x="613551" y="0"/>
                  </a:lnTo>
                  <a:lnTo>
                    <a:pt x="0" y="55766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6E0C955E-D609-B53F-F111-AC05FA40A50B}"/>
                </a:ext>
              </a:extLst>
            </p:cNvPr>
            <p:cNvSpPr/>
            <p:nvPr/>
          </p:nvSpPr>
          <p:spPr>
            <a:xfrm>
              <a:off x="6247300" y="5712561"/>
              <a:ext cx="621173" cy="1142003"/>
            </a:xfrm>
            <a:custGeom>
              <a:avLst/>
              <a:gdLst>
                <a:gd name="connsiteX0" fmla="*/ 17784 w 621173"/>
                <a:gd name="connsiteY0" fmla="*/ 566556 h 1142003"/>
                <a:gd name="connsiteX1" fmla="*/ 0 w 621173"/>
                <a:gd name="connsiteY1" fmla="*/ 1142004 h 1142003"/>
                <a:gd name="connsiteX2" fmla="*/ 570362 w 621173"/>
                <a:gd name="connsiteY2" fmla="*/ 1142004 h 1142003"/>
                <a:gd name="connsiteX3" fmla="*/ 621174 w 621173"/>
                <a:gd name="connsiteY3" fmla="*/ 0 h 114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173" h="1142003">
                  <a:moveTo>
                    <a:pt x="17784" y="566556"/>
                  </a:moveTo>
                  <a:lnTo>
                    <a:pt x="0" y="1142004"/>
                  </a:lnTo>
                  <a:lnTo>
                    <a:pt x="570362" y="1142004"/>
                  </a:lnTo>
                  <a:lnTo>
                    <a:pt x="621174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" name="Freeform: Shape 12">
              <a:extLst>
                <a:ext uri="{FF2B5EF4-FFF2-40B4-BE49-F238E27FC236}">
                  <a16:creationId xmlns:a16="http://schemas.microsoft.com/office/drawing/2014/main" id="{2969E3DD-AF7D-688D-4B9E-01B8BEE0BE6E}"/>
                </a:ext>
              </a:extLst>
            </p:cNvPr>
            <p:cNvSpPr/>
            <p:nvPr/>
          </p:nvSpPr>
          <p:spPr>
            <a:xfrm>
              <a:off x="1091181" y="6228304"/>
              <a:ext cx="652930" cy="626260"/>
            </a:xfrm>
            <a:custGeom>
              <a:avLst/>
              <a:gdLst>
                <a:gd name="connsiteX0" fmla="*/ 647849 w 652930"/>
                <a:gd name="connsiteY0" fmla="*/ 242628 h 626260"/>
                <a:gd name="connsiteX1" fmla="*/ 652931 w 652930"/>
                <a:gd name="connsiteY1" fmla="*/ 238818 h 626260"/>
                <a:gd name="connsiteX2" fmla="*/ 635146 w 652930"/>
                <a:gd name="connsiteY2" fmla="*/ 232466 h 626260"/>
                <a:gd name="connsiteX3" fmla="*/ 0 w 652930"/>
                <a:gd name="connsiteY3" fmla="*/ 0 h 626260"/>
                <a:gd name="connsiteX4" fmla="*/ 58433 w 652930"/>
                <a:gd name="connsiteY4" fmla="*/ 626260 h 626260"/>
                <a:gd name="connsiteX5" fmla="*/ 144813 w 652930"/>
                <a:gd name="connsiteY5" fmla="*/ 626260 h 626260"/>
                <a:gd name="connsiteX6" fmla="*/ 647849 w 652930"/>
                <a:gd name="connsiteY6" fmla="*/ 242628 h 62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2930" h="626260">
                  <a:moveTo>
                    <a:pt x="647849" y="242628"/>
                  </a:moveTo>
                  <a:lnTo>
                    <a:pt x="652931" y="238818"/>
                  </a:lnTo>
                  <a:lnTo>
                    <a:pt x="635146" y="232466"/>
                  </a:lnTo>
                  <a:lnTo>
                    <a:pt x="0" y="0"/>
                  </a:lnTo>
                  <a:lnTo>
                    <a:pt x="58433" y="626260"/>
                  </a:lnTo>
                  <a:lnTo>
                    <a:pt x="144813" y="626260"/>
                  </a:lnTo>
                  <a:lnTo>
                    <a:pt x="647849" y="242628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" name="Freeform: Shape 13">
              <a:extLst>
                <a:ext uri="{FF2B5EF4-FFF2-40B4-BE49-F238E27FC236}">
                  <a16:creationId xmlns:a16="http://schemas.microsoft.com/office/drawing/2014/main" id="{DD226593-76E3-9CD9-1325-E7FFC87A1EF4}"/>
                </a:ext>
              </a:extLst>
            </p:cNvPr>
            <p:cNvSpPr/>
            <p:nvPr/>
          </p:nvSpPr>
          <p:spPr>
            <a:xfrm>
              <a:off x="1759355" y="6473473"/>
              <a:ext cx="638957" cy="233736"/>
            </a:xfrm>
            <a:custGeom>
              <a:avLst/>
              <a:gdLst>
                <a:gd name="connsiteX0" fmla="*/ 637687 w 638957"/>
                <a:gd name="connsiteY0" fmla="*/ 233736 h 233736"/>
                <a:gd name="connsiteX1" fmla="*/ 638957 w 638957"/>
                <a:gd name="connsiteY1" fmla="*/ 233736 h 233736"/>
                <a:gd name="connsiteX2" fmla="*/ 1270 w 638957"/>
                <a:gd name="connsiteY2" fmla="*/ 0 h 233736"/>
                <a:gd name="connsiteX3" fmla="*/ 0 w 638957"/>
                <a:gd name="connsiteY3" fmla="*/ 0 h 23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233736">
                  <a:moveTo>
                    <a:pt x="637687" y="233736"/>
                  </a:moveTo>
                  <a:lnTo>
                    <a:pt x="638957" y="233736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" name="Freeform: Shape 14">
              <a:extLst>
                <a:ext uri="{FF2B5EF4-FFF2-40B4-BE49-F238E27FC236}">
                  <a16:creationId xmlns:a16="http://schemas.microsoft.com/office/drawing/2014/main" id="{39D29EF1-7AAC-9049-8E2B-87B6123884DC}"/>
                </a:ext>
              </a:extLst>
            </p:cNvPr>
            <p:cNvSpPr/>
            <p:nvPr/>
          </p:nvSpPr>
          <p:spPr>
            <a:xfrm>
              <a:off x="1735220" y="6439175"/>
              <a:ext cx="15243" cy="13973"/>
            </a:xfrm>
            <a:custGeom>
              <a:avLst/>
              <a:gdLst>
                <a:gd name="connsiteX0" fmla="*/ 1270 w 15243"/>
                <a:gd name="connsiteY0" fmla="*/ 8892 h 13973"/>
                <a:gd name="connsiteX1" fmla="*/ 15243 w 15243"/>
                <a:gd name="connsiteY1" fmla="*/ 13973 h 13973"/>
                <a:gd name="connsiteX2" fmla="*/ 15243 w 15243"/>
                <a:gd name="connsiteY2" fmla="*/ 5081 h 13973"/>
                <a:gd name="connsiteX3" fmla="*/ 0 w 15243"/>
                <a:gd name="connsiteY3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3" h="13973">
                  <a:moveTo>
                    <a:pt x="1270" y="8892"/>
                  </a:moveTo>
                  <a:lnTo>
                    <a:pt x="15243" y="13973"/>
                  </a:lnTo>
                  <a:lnTo>
                    <a:pt x="15243" y="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91E2BC16-0CF1-C496-EDD8-AAAD8FEDC63C}"/>
                </a:ext>
              </a:extLst>
            </p:cNvPr>
            <p:cNvSpPr/>
            <p:nvPr/>
          </p:nvSpPr>
          <p:spPr>
            <a:xfrm>
              <a:off x="1742841" y="6421391"/>
              <a:ext cx="5081" cy="6351"/>
            </a:xfrm>
            <a:custGeom>
              <a:avLst/>
              <a:gdLst>
                <a:gd name="connsiteX0" fmla="*/ 5081 w 5081"/>
                <a:gd name="connsiteY0" fmla="*/ 6352 h 6351"/>
                <a:gd name="connsiteX1" fmla="*/ 5081 w 5081"/>
                <a:gd name="connsiteY1" fmla="*/ 0 h 6351"/>
                <a:gd name="connsiteX2" fmla="*/ 0 w 5081"/>
                <a:gd name="connsiteY2" fmla="*/ 5081 h 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1" h="6351">
                  <a:moveTo>
                    <a:pt x="5081" y="6352"/>
                  </a:moveTo>
                  <a:lnTo>
                    <a:pt x="5081" y="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" name="Freeform: Shape 16">
              <a:extLst>
                <a:ext uri="{FF2B5EF4-FFF2-40B4-BE49-F238E27FC236}">
                  <a16:creationId xmlns:a16="http://schemas.microsoft.com/office/drawing/2014/main" id="{37C97DED-E6F6-F0BA-AD69-AA9D1253A8B6}"/>
                </a:ext>
              </a:extLst>
            </p:cNvPr>
            <p:cNvSpPr/>
            <p:nvPr/>
          </p:nvSpPr>
          <p:spPr>
            <a:xfrm>
              <a:off x="1089911" y="6204168"/>
              <a:ext cx="630065" cy="238817"/>
            </a:xfrm>
            <a:custGeom>
              <a:avLst/>
              <a:gdLst>
                <a:gd name="connsiteX0" fmla="*/ 0 w 630065"/>
                <a:gd name="connsiteY0" fmla="*/ 0 h 238817"/>
                <a:gd name="connsiteX1" fmla="*/ 0 w 630065"/>
                <a:gd name="connsiteY1" fmla="*/ 7622 h 238817"/>
                <a:gd name="connsiteX2" fmla="*/ 630065 w 630065"/>
                <a:gd name="connsiteY2" fmla="*/ 238818 h 238817"/>
                <a:gd name="connsiteX3" fmla="*/ 630065 w 630065"/>
                <a:gd name="connsiteY3" fmla="*/ 229925 h 23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65" h="238817">
                  <a:moveTo>
                    <a:pt x="0" y="0"/>
                  </a:moveTo>
                  <a:lnTo>
                    <a:pt x="0" y="7622"/>
                  </a:lnTo>
                  <a:lnTo>
                    <a:pt x="630065" y="238818"/>
                  </a:lnTo>
                  <a:lnTo>
                    <a:pt x="630065" y="229925"/>
                  </a:lnTo>
                  <a:close/>
                </a:path>
              </a:pathLst>
            </a:custGeom>
            <a:solidFill>
              <a:srgbClr val="F398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" name="Freeform: Shape 17">
              <a:extLst>
                <a:ext uri="{FF2B5EF4-FFF2-40B4-BE49-F238E27FC236}">
                  <a16:creationId xmlns:a16="http://schemas.microsoft.com/office/drawing/2014/main" id="{B666B836-CAE4-3352-D8AF-314F59E370A3}"/>
                </a:ext>
              </a:extLst>
            </p:cNvPr>
            <p:cNvSpPr/>
            <p:nvPr/>
          </p:nvSpPr>
          <p:spPr>
            <a:xfrm>
              <a:off x="1096262" y="5751940"/>
              <a:ext cx="650389" cy="668180"/>
            </a:xfrm>
            <a:custGeom>
              <a:avLst/>
              <a:gdLst>
                <a:gd name="connsiteX0" fmla="*/ 630065 w 650389"/>
                <a:gd name="connsiteY0" fmla="*/ 668180 h 668180"/>
                <a:gd name="connsiteX1" fmla="*/ 650390 w 650389"/>
                <a:gd name="connsiteY1" fmla="*/ 651667 h 668180"/>
                <a:gd name="connsiteX2" fmla="*/ 600849 w 650389"/>
                <a:gd name="connsiteY2" fmla="*/ 0 h 668180"/>
                <a:gd name="connsiteX3" fmla="*/ 0 w 650389"/>
                <a:gd name="connsiteY3" fmla="*/ 438255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389" h="668180">
                  <a:moveTo>
                    <a:pt x="630065" y="668180"/>
                  </a:moveTo>
                  <a:lnTo>
                    <a:pt x="650390" y="651667"/>
                  </a:lnTo>
                  <a:lnTo>
                    <a:pt x="600849" y="0"/>
                  </a:lnTo>
                  <a:lnTo>
                    <a:pt x="0" y="438255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" name="Freeform: Shape 18">
              <a:extLst>
                <a:ext uri="{FF2B5EF4-FFF2-40B4-BE49-F238E27FC236}">
                  <a16:creationId xmlns:a16="http://schemas.microsoft.com/office/drawing/2014/main" id="{F7267D8C-B8C4-595E-02C1-73BB4C745774}"/>
                </a:ext>
              </a:extLst>
            </p:cNvPr>
            <p:cNvSpPr/>
            <p:nvPr/>
          </p:nvSpPr>
          <p:spPr>
            <a:xfrm>
              <a:off x="787581" y="5243818"/>
              <a:ext cx="905718" cy="1610746"/>
            </a:xfrm>
            <a:custGeom>
              <a:avLst/>
              <a:gdLst>
                <a:gd name="connsiteX0" fmla="*/ 288356 w 905718"/>
                <a:gd name="connsiteY0" fmla="*/ 974324 h 1610746"/>
                <a:gd name="connsiteX1" fmla="*/ 288356 w 905718"/>
                <a:gd name="connsiteY1" fmla="*/ 974324 h 1610746"/>
                <a:gd name="connsiteX2" fmla="*/ 285816 w 905718"/>
                <a:gd name="connsiteY2" fmla="*/ 950188 h 1610746"/>
                <a:gd name="connsiteX3" fmla="*/ 285816 w 905718"/>
                <a:gd name="connsiteY3" fmla="*/ 950188 h 1610746"/>
                <a:gd name="connsiteX4" fmla="*/ 285816 w 905718"/>
                <a:gd name="connsiteY4" fmla="*/ 948918 h 1610746"/>
                <a:gd name="connsiteX5" fmla="*/ 285816 w 905718"/>
                <a:gd name="connsiteY5" fmla="*/ 947648 h 1610746"/>
                <a:gd name="connsiteX6" fmla="*/ 285816 w 905718"/>
                <a:gd name="connsiteY6" fmla="*/ 947648 h 1610746"/>
                <a:gd name="connsiteX7" fmla="*/ 285816 w 905718"/>
                <a:gd name="connsiteY7" fmla="*/ 947648 h 1610746"/>
                <a:gd name="connsiteX8" fmla="*/ 285816 w 905718"/>
                <a:gd name="connsiteY8" fmla="*/ 947648 h 1610746"/>
                <a:gd name="connsiteX9" fmla="*/ 285816 w 905718"/>
                <a:gd name="connsiteY9" fmla="*/ 946377 h 1610746"/>
                <a:gd name="connsiteX10" fmla="*/ 285816 w 905718"/>
                <a:gd name="connsiteY10" fmla="*/ 946377 h 1610746"/>
                <a:gd name="connsiteX11" fmla="*/ 287086 w 905718"/>
                <a:gd name="connsiteY11" fmla="*/ 945107 h 1610746"/>
                <a:gd name="connsiteX12" fmla="*/ 287086 w 905718"/>
                <a:gd name="connsiteY12" fmla="*/ 945107 h 1610746"/>
                <a:gd name="connsiteX13" fmla="*/ 905719 w 905718"/>
                <a:gd name="connsiteY13" fmla="*/ 494149 h 1610746"/>
                <a:gd name="connsiteX14" fmla="*/ 867610 w 905718"/>
                <a:gd name="connsiteY14" fmla="*/ 0 h 1610746"/>
                <a:gd name="connsiteX15" fmla="*/ 0 w 905718"/>
                <a:gd name="connsiteY15" fmla="*/ 611017 h 1610746"/>
                <a:gd name="connsiteX16" fmla="*/ 43190 w 905718"/>
                <a:gd name="connsiteY16" fmla="*/ 1044191 h 1610746"/>
                <a:gd name="connsiteX17" fmla="*/ 104164 w 905718"/>
                <a:gd name="connsiteY17" fmla="*/ 1067056 h 1610746"/>
                <a:gd name="connsiteX18" fmla="*/ 104164 w 905718"/>
                <a:gd name="connsiteY18" fmla="*/ 1067056 h 1610746"/>
                <a:gd name="connsiteX19" fmla="*/ 105434 w 905718"/>
                <a:gd name="connsiteY19" fmla="*/ 1067056 h 1610746"/>
                <a:gd name="connsiteX20" fmla="*/ 105434 w 905718"/>
                <a:gd name="connsiteY20" fmla="*/ 1067056 h 1610746"/>
                <a:gd name="connsiteX21" fmla="*/ 106705 w 905718"/>
                <a:gd name="connsiteY21" fmla="*/ 1068327 h 1610746"/>
                <a:gd name="connsiteX22" fmla="*/ 106705 w 905718"/>
                <a:gd name="connsiteY22" fmla="*/ 1068327 h 1610746"/>
                <a:gd name="connsiteX23" fmla="*/ 106705 w 905718"/>
                <a:gd name="connsiteY23" fmla="*/ 1068327 h 1610746"/>
                <a:gd name="connsiteX24" fmla="*/ 106705 w 905718"/>
                <a:gd name="connsiteY24" fmla="*/ 1069597 h 1610746"/>
                <a:gd name="connsiteX25" fmla="*/ 106705 w 905718"/>
                <a:gd name="connsiteY25" fmla="*/ 1070867 h 1610746"/>
                <a:gd name="connsiteX26" fmla="*/ 106705 w 905718"/>
                <a:gd name="connsiteY26" fmla="*/ 1072138 h 1610746"/>
                <a:gd name="connsiteX27" fmla="*/ 106705 w 905718"/>
                <a:gd name="connsiteY27" fmla="*/ 1072138 h 1610746"/>
                <a:gd name="connsiteX28" fmla="*/ 154976 w 905718"/>
                <a:gd name="connsiteY28" fmla="*/ 1566286 h 1610746"/>
                <a:gd name="connsiteX29" fmla="*/ 269302 w 905718"/>
                <a:gd name="connsiteY29" fmla="*/ 1610746 h 1610746"/>
                <a:gd name="connsiteX30" fmla="*/ 345520 w 905718"/>
                <a:gd name="connsiteY30" fmla="*/ 1610746 h 1610746"/>
                <a:gd name="connsiteX31" fmla="*/ 287086 w 905718"/>
                <a:gd name="connsiteY31" fmla="*/ 974324 h 1610746"/>
                <a:gd name="connsiteX32" fmla="*/ 288356 w 905718"/>
                <a:gd name="connsiteY32" fmla="*/ 974324 h 1610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5718" h="1610746">
                  <a:moveTo>
                    <a:pt x="288356" y="974324"/>
                  </a:moveTo>
                  <a:lnTo>
                    <a:pt x="288356" y="974324"/>
                  </a:lnTo>
                  <a:lnTo>
                    <a:pt x="285816" y="950188"/>
                  </a:lnTo>
                  <a:lnTo>
                    <a:pt x="285816" y="950188"/>
                  </a:lnTo>
                  <a:lnTo>
                    <a:pt x="285816" y="948918"/>
                  </a:lnTo>
                  <a:cubicBezTo>
                    <a:pt x="285816" y="948918"/>
                    <a:pt x="285816" y="947648"/>
                    <a:pt x="285816" y="947648"/>
                  </a:cubicBezTo>
                  <a:cubicBezTo>
                    <a:pt x="285816" y="947648"/>
                    <a:pt x="285816" y="947648"/>
                    <a:pt x="285816" y="947648"/>
                  </a:cubicBezTo>
                  <a:lnTo>
                    <a:pt x="285816" y="947648"/>
                  </a:lnTo>
                  <a:lnTo>
                    <a:pt x="285816" y="947648"/>
                  </a:lnTo>
                  <a:cubicBezTo>
                    <a:pt x="285816" y="947648"/>
                    <a:pt x="285816" y="946377"/>
                    <a:pt x="285816" y="946377"/>
                  </a:cubicBezTo>
                  <a:lnTo>
                    <a:pt x="285816" y="946377"/>
                  </a:lnTo>
                  <a:lnTo>
                    <a:pt x="287086" y="945107"/>
                  </a:lnTo>
                  <a:lnTo>
                    <a:pt x="287086" y="945107"/>
                  </a:lnTo>
                  <a:lnTo>
                    <a:pt x="905719" y="494149"/>
                  </a:lnTo>
                  <a:lnTo>
                    <a:pt x="867610" y="0"/>
                  </a:lnTo>
                  <a:lnTo>
                    <a:pt x="0" y="611017"/>
                  </a:lnTo>
                  <a:lnTo>
                    <a:pt x="43190" y="1044191"/>
                  </a:lnTo>
                  <a:lnTo>
                    <a:pt x="104164" y="1067056"/>
                  </a:lnTo>
                  <a:lnTo>
                    <a:pt x="104164" y="1067056"/>
                  </a:lnTo>
                  <a:lnTo>
                    <a:pt x="105434" y="1067056"/>
                  </a:lnTo>
                  <a:lnTo>
                    <a:pt x="105434" y="1067056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9597"/>
                  </a:lnTo>
                  <a:cubicBezTo>
                    <a:pt x="106705" y="1069597"/>
                    <a:pt x="106705" y="1069597"/>
                    <a:pt x="106705" y="1070867"/>
                  </a:cubicBezTo>
                  <a:cubicBezTo>
                    <a:pt x="106705" y="1070867"/>
                    <a:pt x="106705" y="1072138"/>
                    <a:pt x="106705" y="1072138"/>
                  </a:cubicBezTo>
                  <a:lnTo>
                    <a:pt x="106705" y="1072138"/>
                  </a:lnTo>
                  <a:lnTo>
                    <a:pt x="154976" y="1566286"/>
                  </a:lnTo>
                  <a:lnTo>
                    <a:pt x="269302" y="1610746"/>
                  </a:lnTo>
                  <a:lnTo>
                    <a:pt x="345520" y="1610746"/>
                  </a:lnTo>
                  <a:lnTo>
                    <a:pt x="287086" y="974324"/>
                  </a:lnTo>
                  <a:lnTo>
                    <a:pt x="288356" y="9743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" name="Freeform: Shape 19">
              <a:extLst>
                <a:ext uri="{FF2B5EF4-FFF2-40B4-BE49-F238E27FC236}">
                  <a16:creationId xmlns:a16="http://schemas.microsoft.com/office/drawing/2014/main" id="{E2F78690-615F-0B74-4493-4F18FAAEA25E}"/>
                </a:ext>
              </a:extLst>
            </p:cNvPr>
            <p:cNvSpPr/>
            <p:nvPr/>
          </p:nvSpPr>
          <p:spPr>
            <a:xfrm>
              <a:off x="391250" y="5720182"/>
              <a:ext cx="424277" cy="561474"/>
            </a:xfrm>
            <a:custGeom>
              <a:avLst/>
              <a:gdLst>
                <a:gd name="connsiteX0" fmla="*/ 381088 w 424277"/>
                <a:gd name="connsiteY0" fmla="*/ 135923 h 561474"/>
                <a:gd name="connsiteX1" fmla="*/ 0 w 424277"/>
                <a:gd name="connsiteY1" fmla="*/ 0 h 561474"/>
                <a:gd name="connsiteX2" fmla="*/ 45731 w 424277"/>
                <a:gd name="connsiteY2" fmla="*/ 421741 h 561474"/>
                <a:gd name="connsiteX3" fmla="*/ 424278 w 424277"/>
                <a:gd name="connsiteY3" fmla="*/ 561475 h 5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277" h="561474">
                  <a:moveTo>
                    <a:pt x="381088" y="135923"/>
                  </a:moveTo>
                  <a:lnTo>
                    <a:pt x="0" y="0"/>
                  </a:lnTo>
                  <a:lnTo>
                    <a:pt x="45731" y="421741"/>
                  </a:lnTo>
                  <a:lnTo>
                    <a:pt x="424278" y="56147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D62BC1D9-78AB-E0EB-521A-2A8BACBF2552}"/>
                </a:ext>
              </a:extLst>
            </p:cNvPr>
            <p:cNvSpPr/>
            <p:nvPr/>
          </p:nvSpPr>
          <p:spPr>
            <a:xfrm>
              <a:off x="487792" y="6331199"/>
              <a:ext cx="440791" cy="473823"/>
            </a:xfrm>
            <a:custGeom>
              <a:avLst/>
              <a:gdLst>
                <a:gd name="connsiteX0" fmla="*/ 395061 w 440791"/>
                <a:gd name="connsiteY0" fmla="*/ 0 h 473823"/>
                <a:gd name="connsiteX1" fmla="*/ 0 w 440791"/>
                <a:gd name="connsiteY1" fmla="*/ 287089 h 473823"/>
                <a:gd name="connsiteX2" fmla="*/ 2541 w 440791"/>
                <a:gd name="connsiteY2" fmla="*/ 304874 h 473823"/>
                <a:gd name="connsiteX3" fmla="*/ 440792 w 440791"/>
                <a:gd name="connsiteY3" fmla="*/ 473824 h 4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1" h="473823">
                  <a:moveTo>
                    <a:pt x="395061" y="0"/>
                  </a:moveTo>
                  <a:lnTo>
                    <a:pt x="0" y="287089"/>
                  </a:lnTo>
                  <a:lnTo>
                    <a:pt x="2541" y="304874"/>
                  </a:lnTo>
                  <a:lnTo>
                    <a:pt x="440792" y="4738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" name="Freeform: Shape 21">
              <a:extLst>
                <a:ext uri="{FF2B5EF4-FFF2-40B4-BE49-F238E27FC236}">
                  <a16:creationId xmlns:a16="http://schemas.microsoft.com/office/drawing/2014/main" id="{B20CAB4D-2B13-C820-BAC6-1698939709FC}"/>
                </a:ext>
              </a:extLst>
            </p:cNvPr>
            <p:cNvSpPr/>
            <p:nvPr/>
          </p:nvSpPr>
          <p:spPr>
            <a:xfrm>
              <a:off x="438251" y="6158437"/>
              <a:ext cx="434440" cy="443336"/>
            </a:xfrm>
            <a:custGeom>
              <a:avLst/>
              <a:gdLst>
                <a:gd name="connsiteX0" fmla="*/ 382358 w 434440"/>
                <a:gd name="connsiteY0" fmla="*/ 142274 h 443336"/>
                <a:gd name="connsiteX1" fmla="*/ 0 w 434440"/>
                <a:gd name="connsiteY1" fmla="*/ 0 h 443336"/>
                <a:gd name="connsiteX2" fmla="*/ 48271 w 434440"/>
                <a:gd name="connsiteY2" fmla="*/ 443337 h 443336"/>
                <a:gd name="connsiteX3" fmla="*/ 434440 w 434440"/>
                <a:gd name="connsiteY3" fmla="*/ 161329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440" h="443336">
                  <a:moveTo>
                    <a:pt x="382358" y="142274"/>
                  </a:moveTo>
                  <a:lnTo>
                    <a:pt x="0" y="0"/>
                  </a:lnTo>
                  <a:lnTo>
                    <a:pt x="48271" y="443337"/>
                  </a:lnTo>
                  <a:lnTo>
                    <a:pt x="434440" y="161329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" name="Freeform: Shape 22">
              <a:extLst>
                <a:ext uri="{FF2B5EF4-FFF2-40B4-BE49-F238E27FC236}">
                  <a16:creationId xmlns:a16="http://schemas.microsoft.com/office/drawing/2014/main" id="{F3B01490-9AEC-AA2E-7042-AB0B7302B59B}"/>
                </a:ext>
              </a:extLst>
            </p:cNvPr>
            <p:cNvSpPr/>
            <p:nvPr/>
          </p:nvSpPr>
          <p:spPr>
            <a:xfrm>
              <a:off x="276923" y="4658208"/>
              <a:ext cx="1378267" cy="1183923"/>
            </a:xfrm>
            <a:custGeom>
              <a:avLst/>
              <a:gdLst>
                <a:gd name="connsiteX0" fmla="*/ 1378268 w 1378267"/>
                <a:gd name="connsiteY0" fmla="*/ 565286 h 1183923"/>
                <a:gd name="connsiteX1" fmla="*/ 1369376 w 1378267"/>
                <a:gd name="connsiteY1" fmla="*/ 448417 h 1183923"/>
                <a:gd name="connsiteX2" fmla="*/ 978126 w 1378267"/>
                <a:gd name="connsiteY2" fmla="*/ 320117 h 1183923"/>
                <a:gd name="connsiteX3" fmla="*/ 771068 w 1378267"/>
                <a:gd name="connsiteY3" fmla="*/ 252791 h 1183923"/>
                <a:gd name="connsiteX4" fmla="*/ 0 w 1378267"/>
                <a:gd name="connsiteY4" fmla="*/ 0 h 1183923"/>
                <a:gd name="connsiteX5" fmla="*/ 111786 w 1378267"/>
                <a:gd name="connsiteY5" fmla="*/ 1045461 h 1183923"/>
                <a:gd name="connsiteX6" fmla="*/ 501766 w 1378267"/>
                <a:gd name="connsiteY6" fmla="*/ 1183924 h 118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8267" h="1183923">
                  <a:moveTo>
                    <a:pt x="1378268" y="565286"/>
                  </a:moveTo>
                  <a:lnTo>
                    <a:pt x="1369376" y="448417"/>
                  </a:lnTo>
                  <a:lnTo>
                    <a:pt x="978126" y="320117"/>
                  </a:lnTo>
                  <a:lnTo>
                    <a:pt x="771068" y="252791"/>
                  </a:lnTo>
                  <a:lnTo>
                    <a:pt x="0" y="0"/>
                  </a:lnTo>
                  <a:lnTo>
                    <a:pt x="111786" y="1045461"/>
                  </a:lnTo>
                  <a:lnTo>
                    <a:pt x="501766" y="118392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" name="Freeform: Shape 23">
              <a:extLst>
                <a:ext uri="{FF2B5EF4-FFF2-40B4-BE49-F238E27FC236}">
                  <a16:creationId xmlns:a16="http://schemas.microsoft.com/office/drawing/2014/main" id="{622F1D5A-77E8-1DB9-95C4-AD9ACBA27BFA}"/>
                </a:ext>
              </a:extLst>
            </p:cNvPr>
            <p:cNvSpPr/>
            <p:nvPr/>
          </p:nvSpPr>
          <p:spPr>
            <a:xfrm>
              <a:off x="1260130" y="6484906"/>
              <a:ext cx="1122939" cy="369658"/>
            </a:xfrm>
            <a:custGeom>
              <a:avLst/>
              <a:gdLst>
                <a:gd name="connsiteX0" fmla="*/ 485252 w 1122939"/>
                <a:gd name="connsiteY0" fmla="*/ 0 h 369658"/>
                <a:gd name="connsiteX1" fmla="*/ 0 w 1122939"/>
                <a:gd name="connsiteY1" fmla="*/ 369658 h 369658"/>
                <a:gd name="connsiteX2" fmla="*/ 951450 w 1122939"/>
                <a:gd name="connsiteY2" fmla="*/ 369658 h 369658"/>
                <a:gd name="connsiteX3" fmla="*/ 1122939 w 1122939"/>
                <a:gd name="connsiteY3" fmla="*/ 233736 h 36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939" h="369658">
                  <a:moveTo>
                    <a:pt x="485252" y="0"/>
                  </a:moveTo>
                  <a:lnTo>
                    <a:pt x="0" y="369658"/>
                  </a:lnTo>
                  <a:lnTo>
                    <a:pt x="951450" y="369658"/>
                  </a:lnTo>
                  <a:lnTo>
                    <a:pt x="1122939" y="233736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" name="Freeform: Shape 24">
              <a:extLst>
                <a:ext uri="{FF2B5EF4-FFF2-40B4-BE49-F238E27FC236}">
                  <a16:creationId xmlns:a16="http://schemas.microsoft.com/office/drawing/2014/main" id="{C9D32D90-0B07-B5C1-2BE8-BF967C1637C9}"/>
                </a:ext>
              </a:extLst>
            </p:cNvPr>
            <p:cNvSpPr/>
            <p:nvPr/>
          </p:nvSpPr>
          <p:spPr>
            <a:xfrm>
              <a:off x="491603" y="6652586"/>
              <a:ext cx="524630" cy="201978"/>
            </a:xfrm>
            <a:custGeom>
              <a:avLst/>
              <a:gdLst>
                <a:gd name="connsiteX0" fmla="*/ 0 w 524630"/>
                <a:gd name="connsiteY0" fmla="*/ 0 h 201978"/>
                <a:gd name="connsiteX1" fmla="*/ 11433 w 524630"/>
                <a:gd name="connsiteY1" fmla="*/ 101624 h 201978"/>
                <a:gd name="connsiteX2" fmla="*/ 268032 w 524630"/>
                <a:gd name="connsiteY2" fmla="*/ 201978 h 201978"/>
                <a:gd name="connsiteX3" fmla="*/ 524631 w 524630"/>
                <a:gd name="connsiteY3" fmla="*/ 201978 h 201978"/>
                <a:gd name="connsiteX4" fmla="*/ 443332 w 524630"/>
                <a:gd name="connsiteY4" fmla="*/ 170220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630" h="201978">
                  <a:moveTo>
                    <a:pt x="0" y="0"/>
                  </a:moveTo>
                  <a:lnTo>
                    <a:pt x="11433" y="101624"/>
                  </a:lnTo>
                  <a:lnTo>
                    <a:pt x="268032" y="201978"/>
                  </a:lnTo>
                  <a:lnTo>
                    <a:pt x="524631" y="201978"/>
                  </a:lnTo>
                  <a:lnTo>
                    <a:pt x="443332" y="1702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" name="Freeform: Shape 25">
              <a:extLst>
                <a:ext uri="{FF2B5EF4-FFF2-40B4-BE49-F238E27FC236}">
                  <a16:creationId xmlns:a16="http://schemas.microsoft.com/office/drawing/2014/main" id="{4498B6B3-6705-5EC9-F277-526335268AAF}"/>
                </a:ext>
              </a:extLst>
            </p:cNvPr>
            <p:cNvSpPr/>
            <p:nvPr/>
          </p:nvSpPr>
          <p:spPr>
            <a:xfrm>
              <a:off x="504306" y="6771994"/>
              <a:ext cx="214679" cy="82569"/>
            </a:xfrm>
            <a:custGeom>
              <a:avLst/>
              <a:gdLst>
                <a:gd name="connsiteX0" fmla="*/ 8892 w 214679"/>
                <a:gd name="connsiteY0" fmla="*/ 82570 h 82569"/>
                <a:gd name="connsiteX1" fmla="*/ 214679 w 214679"/>
                <a:gd name="connsiteY1" fmla="*/ 82570 h 82569"/>
                <a:gd name="connsiteX2" fmla="*/ 0 w 214679"/>
                <a:gd name="connsiteY2" fmla="*/ 0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679" h="82569">
                  <a:moveTo>
                    <a:pt x="8892" y="82570"/>
                  </a:moveTo>
                  <a:lnTo>
                    <a:pt x="214679" y="8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" name="Freeform: Shape 26">
              <a:extLst>
                <a:ext uri="{FF2B5EF4-FFF2-40B4-BE49-F238E27FC236}">
                  <a16:creationId xmlns:a16="http://schemas.microsoft.com/office/drawing/2014/main" id="{92FD9C73-C9FA-E68F-D566-FDA58BB52623}"/>
                </a:ext>
              </a:extLst>
            </p:cNvPr>
            <p:cNvSpPr/>
            <p:nvPr/>
          </p:nvSpPr>
          <p:spPr>
            <a:xfrm>
              <a:off x="0" y="4098003"/>
              <a:ext cx="499225" cy="2756561"/>
            </a:xfrm>
            <a:custGeom>
              <a:avLst/>
              <a:gdLst>
                <a:gd name="connsiteX0" fmla="*/ 499225 w 499225"/>
                <a:gd name="connsiteY0" fmla="*/ 2756561 h 2756561"/>
                <a:gd name="connsiteX1" fmla="*/ 489063 w 499225"/>
                <a:gd name="connsiteY1" fmla="*/ 2662559 h 2756561"/>
                <a:gd name="connsiteX2" fmla="*/ 475090 w 499225"/>
                <a:gd name="connsiteY2" fmla="*/ 2544421 h 2756561"/>
                <a:gd name="connsiteX3" fmla="*/ 472549 w 499225"/>
                <a:gd name="connsiteY3" fmla="*/ 2517744 h 2756561"/>
                <a:gd name="connsiteX4" fmla="*/ 421737 w 499225"/>
                <a:gd name="connsiteY4" fmla="*/ 2050272 h 2756561"/>
                <a:gd name="connsiteX5" fmla="*/ 374736 w 499225"/>
                <a:gd name="connsiteY5" fmla="*/ 1612017 h 2756561"/>
                <a:gd name="connsiteX6" fmla="*/ 260410 w 499225"/>
                <a:gd name="connsiteY6" fmla="*/ 551312 h 2756561"/>
                <a:gd name="connsiteX7" fmla="*/ 200706 w 499225"/>
                <a:gd name="connsiteY7" fmla="*/ 0 h 2756561"/>
                <a:gd name="connsiteX8" fmla="*/ 0 w 499225"/>
                <a:gd name="connsiteY8" fmla="*/ 124490 h 2756561"/>
                <a:gd name="connsiteX9" fmla="*/ 0 w 499225"/>
                <a:gd name="connsiteY9" fmla="*/ 2600314 h 2756561"/>
                <a:gd name="connsiteX10" fmla="*/ 0 w 499225"/>
                <a:gd name="connsiteY10" fmla="*/ 2756561 h 275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225" h="2756561">
                  <a:moveTo>
                    <a:pt x="499225" y="2756561"/>
                  </a:moveTo>
                  <a:lnTo>
                    <a:pt x="489063" y="2662559"/>
                  </a:lnTo>
                  <a:lnTo>
                    <a:pt x="475090" y="2544421"/>
                  </a:lnTo>
                  <a:lnTo>
                    <a:pt x="472549" y="2517744"/>
                  </a:lnTo>
                  <a:lnTo>
                    <a:pt x="421737" y="2050272"/>
                  </a:lnTo>
                  <a:lnTo>
                    <a:pt x="374736" y="1612017"/>
                  </a:lnTo>
                  <a:lnTo>
                    <a:pt x="260410" y="551312"/>
                  </a:lnTo>
                  <a:lnTo>
                    <a:pt x="200706" y="0"/>
                  </a:lnTo>
                  <a:lnTo>
                    <a:pt x="0" y="124490"/>
                  </a:lnTo>
                  <a:lnTo>
                    <a:pt x="0" y="2600314"/>
                  </a:lnTo>
                  <a:lnTo>
                    <a:pt x="0" y="2756561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" name="Freeform: Shape 27">
              <a:extLst>
                <a:ext uri="{FF2B5EF4-FFF2-40B4-BE49-F238E27FC236}">
                  <a16:creationId xmlns:a16="http://schemas.microsoft.com/office/drawing/2014/main" id="{976E39EF-CDED-5166-09C4-966BE3A9BD44}"/>
                </a:ext>
              </a:extLst>
            </p:cNvPr>
            <p:cNvSpPr/>
            <p:nvPr/>
          </p:nvSpPr>
          <p:spPr>
            <a:xfrm>
              <a:off x="0" y="6824077"/>
              <a:ext cx="3810" cy="30486"/>
            </a:xfrm>
            <a:custGeom>
              <a:avLst/>
              <a:gdLst>
                <a:gd name="connsiteX0" fmla="*/ 0 w 3810"/>
                <a:gd name="connsiteY0" fmla="*/ 0 h 30486"/>
                <a:gd name="connsiteX1" fmla="*/ 0 w 3810"/>
                <a:gd name="connsiteY1" fmla="*/ 30487 h 30486"/>
                <a:gd name="connsiteX2" fmla="*/ 3811 w 3810"/>
                <a:gd name="connsiteY2" fmla="*/ 30487 h 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" h="30486">
                  <a:moveTo>
                    <a:pt x="0" y="0"/>
                  </a:moveTo>
                  <a:lnTo>
                    <a:pt x="0" y="30487"/>
                  </a:lnTo>
                  <a:lnTo>
                    <a:pt x="3811" y="30487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" name="Freeform: Shape 28">
              <a:extLst>
                <a:ext uri="{FF2B5EF4-FFF2-40B4-BE49-F238E27FC236}">
                  <a16:creationId xmlns:a16="http://schemas.microsoft.com/office/drawing/2014/main" id="{8F9CA599-BEDA-7B7D-9E35-B24DADC8F808}"/>
                </a:ext>
              </a:extLst>
            </p:cNvPr>
            <p:cNvSpPr/>
            <p:nvPr/>
          </p:nvSpPr>
          <p:spPr>
            <a:xfrm>
              <a:off x="4158939" y="2718452"/>
              <a:ext cx="1669164" cy="1321117"/>
            </a:xfrm>
            <a:custGeom>
              <a:avLst/>
              <a:gdLst>
                <a:gd name="connsiteX0" fmla="*/ 344249 w 1669164"/>
                <a:gd name="connsiteY0" fmla="*/ 1083570 h 1321117"/>
                <a:gd name="connsiteX1" fmla="*/ 344249 w 1669164"/>
                <a:gd name="connsiteY1" fmla="*/ 1083570 h 1321117"/>
                <a:gd name="connsiteX2" fmla="*/ 344249 w 1669164"/>
                <a:gd name="connsiteY2" fmla="*/ 1083570 h 1321117"/>
                <a:gd name="connsiteX3" fmla="*/ 345520 w 1669164"/>
                <a:gd name="connsiteY3" fmla="*/ 1083570 h 1321117"/>
                <a:gd name="connsiteX4" fmla="*/ 346790 w 1669164"/>
                <a:gd name="connsiteY4" fmla="*/ 1083570 h 1321117"/>
                <a:gd name="connsiteX5" fmla="*/ 350601 w 1669164"/>
                <a:gd name="connsiteY5" fmla="*/ 1083570 h 1321117"/>
                <a:gd name="connsiteX6" fmla="*/ 1004802 w 1669164"/>
                <a:gd name="connsiteY6" fmla="*/ 1257602 h 1321117"/>
                <a:gd name="connsiteX7" fmla="*/ 1031478 w 1669164"/>
                <a:gd name="connsiteY7" fmla="*/ 1265224 h 1321117"/>
                <a:gd name="connsiteX8" fmla="*/ 1661544 w 1669164"/>
                <a:gd name="connsiteY8" fmla="*/ 779967 h 1321117"/>
                <a:gd name="connsiteX9" fmla="*/ 1669165 w 1669164"/>
                <a:gd name="connsiteY9" fmla="*/ 398876 h 1321117"/>
                <a:gd name="connsiteX10" fmla="*/ 0 w 1669164"/>
                <a:gd name="connsiteY10" fmla="*/ 0 h 1321117"/>
                <a:gd name="connsiteX11" fmla="*/ 24135 w 1669164"/>
                <a:gd name="connsiteY11" fmla="*/ 1321117 h 1321117"/>
                <a:gd name="connsiteX12" fmla="*/ 344249 w 1669164"/>
                <a:gd name="connsiteY12" fmla="*/ 1083570 h 132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9164" h="1321117">
                  <a:moveTo>
                    <a:pt x="344249" y="1083570"/>
                  </a:moveTo>
                  <a:lnTo>
                    <a:pt x="344249" y="1083570"/>
                  </a:lnTo>
                  <a:lnTo>
                    <a:pt x="344249" y="1083570"/>
                  </a:lnTo>
                  <a:lnTo>
                    <a:pt x="345520" y="1083570"/>
                  </a:lnTo>
                  <a:lnTo>
                    <a:pt x="346790" y="1083570"/>
                  </a:lnTo>
                  <a:lnTo>
                    <a:pt x="350601" y="1083570"/>
                  </a:lnTo>
                  <a:lnTo>
                    <a:pt x="1004802" y="1257602"/>
                  </a:lnTo>
                  <a:lnTo>
                    <a:pt x="1031478" y="1265224"/>
                  </a:lnTo>
                  <a:lnTo>
                    <a:pt x="1661544" y="779967"/>
                  </a:lnTo>
                  <a:lnTo>
                    <a:pt x="1669165" y="398876"/>
                  </a:lnTo>
                  <a:lnTo>
                    <a:pt x="0" y="0"/>
                  </a:lnTo>
                  <a:lnTo>
                    <a:pt x="24135" y="1321117"/>
                  </a:lnTo>
                  <a:lnTo>
                    <a:pt x="344249" y="108357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" name="Freeform: Shape 29">
              <a:extLst>
                <a:ext uri="{FF2B5EF4-FFF2-40B4-BE49-F238E27FC236}">
                  <a16:creationId xmlns:a16="http://schemas.microsoft.com/office/drawing/2014/main" id="{B61963DA-801D-B178-29BA-3BACA479A59A}"/>
                </a:ext>
              </a:extLst>
            </p:cNvPr>
            <p:cNvSpPr/>
            <p:nvPr/>
          </p:nvSpPr>
          <p:spPr>
            <a:xfrm>
              <a:off x="4514621" y="3817266"/>
              <a:ext cx="638957" cy="1354145"/>
            </a:xfrm>
            <a:custGeom>
              <a:avLst/>
              <a:gdLst>
                <a:gd name="connsiteX0" fmla="*/ 0 w 638957"/>
                <a:gd name="connsiteY0" fmla="*/ 0 h 1354145"/>
                <a:gd name="connsiteX1" fmla="*/ 12703 w 638957"/>
                <a:gd name="connsiteY1" fmla="*/ 1168681 h 1354145"/>
                <a:gd name="connsiteX2" fmla="*/ 635147 w 638957"/>
                <a:gd name="connsiteY2" fmla="*/ 1354145 h 1354145"/>
                <a:gd name="connsiteX3" fmla="*/ 638958 w 638957"/>
                <a:gd name="connsiteY3" fmla="*/ 170221 h 135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1354145">
                  <a:moveTo>
                    <a:pt x="0" y="0"/>
                  </a:moveTo>
                  <a:lnTo>
                    <a:pt x="12703" y="1168681"/>
                  </a:lnTo>
                  <a:lnTo>
                    <a:pt x="635147" y="1354145"/>
                  </a:lnTo>
                  <a:lnTo>
                    <a:pt x="638958" y="1702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" name="Freeform: Shape 30">
              <a:extLst>
                <a:ext uri="{FF2B5EF4-FFF2-40B4-BE49-F238E27FC236}">
                  <a16:creationId xmlns:a16="http://schemas.microsoft.com/office/drawing/2014/main" id="{DC8C9BCF-BF3D-AEF2-E6F2-476979021649}"/>
                </a:ext>
              </a:extLst>
            </p:cNvPr>
            <p:cNvSpPr/>
            <p:nvPr/>
          </p:nvSpPr>
          <p:spPr>
            <a:xfrm>
              <a:off x="5163741" y="3991298"/>
              <a:ext cx="20324" cy="1189005"/>
            </a:xfrm>
            <a:custGeom>
              <a:avLst/>
              <a:gdLst>
                <a:gd name="connsiteX0" fmla="*/ 5081 w 20324"/>
                <a:gd name="connsiteY0" fmla="*/ 0 h 1189005"/>
                <a:gd name="connsiteX1" fmla="*/ 0 w 20324"/>
                <a:gd name="connsiteY1" fmla="*/ 1185194 h 1189005"/>
                <a:gd name="connsiteX2" fmla="*/ 15244 w 20324"/>
                <a:gd name="connsiteY2" fmla="*/ 1189005 h 1189005"/>
                <a:gd name="connsiteX3" fmla="*/ 20325 w 20324"/>
                <a:gd name="connsiteY3" fmla="*/ 3811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4" h="1189005">
                  <a:moveTo>
                    <a:pt x="5081" y="0"/>
                  </a:moveTo>
                  <a:lnTo>
                    <a:pt x="0" y="1185194"/>
                  </a:lnTo>
                  <a:lnTo>
                    <a:pt x="15244" y="1189005"/>
                  </a:lnTo>
                  <a:lnTo>
                    <a:pt x="20325" y="3811"/>
                  </a:lnTo>
                  <a:close/>
                </a:path>
              </a:pathLst>
            </a:custGeom>
            <a:solidFill>
              <a:srgbClr val="66B2B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" name="Freeform: Shape 31">
              <a:extLst>
                <a:ext uri="{FF2B5EF4-FFF2-40B4-BE49-F238E27FC236}">
                  <a16:creationId xmlns:a16="http://schemas.microsoft.com/office/drawing/2014/main" id="{AB12CBDF-A93A-9570-3452-FE3A9BCA87AF}"/>
                </a:ext>
              </a:extLst>
            </p:cNvPr>
            <p:cNvSpPr/>
            <p:nvPr/>
          </p:nvSpPr>
          <p:spPr>
            <a:xfrm>
              <a:off x="5192957" y="3514933"/>
              <a:ext cx="626254" cy="1659017"/>
            </a:xfrm>
            <a:custGeom>
              <a:avLst/>
              <a:gdLst>
                <a:gd name="connsiteX0" fmla="*/ 0 w 626254"/>
                <a:gd name="connsiteY0" fmla="*/ 1659018 h 1659017"/>
                <a:gd name="connsiteX1" fmla="*/ 604660 w 626254"/>
                <a:gd name="connsiteY1" fmla="*/ 1155977 h 1659017"/>
                <a:gd name="connsiteX2" fmla="*/ 626255 w 626254"/>
                <a:gd name="connsiteY2" fmla="*/ 0 h 1659017"/>
                <a:gd name="connsiteX3" fmla="*/ 6351 w 626254"/>
                <a:gd name="connsiteY3" fmla="*/ 478905 h 16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254" h="1659017">
                  <a:moveTo>
                    <a:pt x="0" y="1659018"/>
                  </a:moveTo>
                  <a:lnTo>
                    <a:pt x="604660" y="1155977"/>
                  </a:lnTo>
                  <a:lnTo>
                    <a:pt x="626255" y="0"/>
                  </a:lnTo>
                  <a:lnTo>
                    <a:pt x="6351" y="478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" name="Freeform: Shape 32">
              <a:extLst>
                <a:ext uri="{FF2B5EF4-FFF2-40B4-BE49-F238E27FC236}">
                  <a16:creationId xmlns:a16="http://schemas.microsoft.com/office/drawing/2014/main" id="{A9C727F8-8E7C-F7E7-3F3C-2BA7FA4C41F2}"/>
                </a:ext>
              </a:extLst>
            </p:cNvPr>
            <p:cNvSpPr/>
            <p:nvPr/>
          </p:nvSpPr>
          <p:spPr>
            <a:xfrm>
              <a:off x="3725769" y="0"/>
              <a:ext cx="788852" cy="5506771"/>
            </a:xfrm>
            <a:custGeom>
              <a:avLst/>
              <a:gdLst>
                <a:gd name="connsiteX0" fmla="*/ 128300 w 788852"/>
                <a:gd name="connsiteY0" fmla="*/ 4884322 h 5506771"/>
                <a:gd name="connsiteX1" fmla="*/ 144814 w 788852"/>
                <a:gd name="connsiteY1" fmla="*/ 5506772 h 5506771"/>
                <a:gd name="connsiteX2" fmla="*/ 788852 w 788852"/>
                <a:gd name="connsiteY2" fmla="*/ 4994839 h 5506771"/>
                <a:gd name="connsiteX3" fmla="*/ 788852 w 788852"/>
                <a:gd name="connsiteY3" fmla="*/ 4994839 h 5506771"/>
                <a:gd name="connsiteX4" fmla="*/ 787582 w 788852"/>
                <a:gd name="connsiteY4" fmla="*/ 4993569 h 5506771"/>
                <a:gd name="connsiteX5" fmla="*/ 787582 w 788852"/>
                <a:gd name="connsiteY5" fmla="*/ 4992298 h 5506771"/>
                <a:gd name="connsiteX6" fmla="*/ 787582 w 788852"/>
                <a:gd name="connsiteY6" fmla="*/ 4991028 h 5506771"/>
                <a:gd name="connsiteX7" fmla="*/ 787582 w 788852"/>
                <a:gd name="connsiteY7" fmla="*/ 4991028 h 5506771"/>
                <a:gd name="connsiteX8" fmla="*/ 774879 w 788852"/>
                <a:gd name="connsiteY8" fmla="*/ 3822347 h 5506771"/>
                <a:gd name="connsiteX9" fmla="*/ 453495 w 788852"/>
                <a:gd name="connsiteY9" fmla="*/ 4057354 h 5506771"/>
                <a:gd name="connsiteX10" fmla="*/ 452224 w 788852"/>
                <a:gd name="connsiteY10" fmla="*/ 4057354 h 5506771"/>
                <a:gd name="connsiteX11" fmla="*/ 450954 w 788852"/>
                <a:gd name="connsiteY11" fmla="*/ 4057354 h 5506771"/>
                <a:gd name="connsiteX12" fmla="*/ 449684 w 788852"/>
                <a:gd name="connsiteY12" fmla="*/ 4057354 h 5506771"/>
                <a:gd name="connsiteX13" fmla="*/ 448414 w 788852"/>
                <a:gd name="connsiteY13" fmla="*/ 4057354 h 5506771"/>
                <a:gd name="connsiteX14" fmla="*/ 448414 w 788852"/>
                <a:gd name="connsiteY14" fmla="*/ 4057354 h 5506771"/>
                <a:gd name="connsiteX15" fmla="*/ 447143 w 788852"/>
                <a:gd name="connsiteY15" fmla="*/ 4057354 h 5506771"/>
                <a:gd name="connsiteX16" fmla="*/ 445873 w 788852"/>
                <a:gd name="connsiteY16" fmla="*/ 4057354 h 5506771"/>
                <a:gd name="connsiteX17" fmla="*/ 444603 w 788852"/>
                <a:gd name="connsiteY17" fmla="*/ 4056083 h 5506771"/>
                <a:gd name="connsiteX18" fmla="*/ 443333 w 788852"/>
                <a:gd name="connsiteY18" fmla="*/ 4054813 h 5506771"/>
                <a:gd name="connsiteX19" fmla="*/ 443333 w 788852"/>
                <a:gd name="connsiteY19" fmla="*/ 4054813 h 5506771"/>
                <a:gd name="connsiteX20" fmla="*/ 443333 w 788852"/>
                <a:gd name="connsiteY20" fmla="*/ 4053543 h 5506771"/>
                <a:gd name="connsiteX21" fmla="*/ 442062 w 788852"/>
                <a:gd name="connsiteY21" fmla="*/ 4052273 h 5506771"/>
                <a:gd name="connsiteX22" fmla="*/ 442062 w 788852"/>
                <a:gd name="connsiteY22" fmla="*/ 4051002 h 5506771"/>
                <a:gd name="connsiteX23" fmla="*/ 442062 w 788852"/>
                <a:gd name="connsiteY23" fmla="*/ 4049732 h 5506771"/>
                <a:gd name="connsiteX24" fmla="*/ 417927 w 788852"/>
                <a:gd name="connsiteY24" fmla="*/ 2704479 h 5506771"/>
                <a:gd name="connsiteX25" fmla="*/ 367115 w 788852"/>
                <a:gd name="connsiteY25" fmla="*/ 0 h 5506771"/>
                <a:gd name="connsiteX26" fmla="*/ 0 w 788852"/>
                <a:gd name="connsiteY26" fmla="*/ 0 h 5506771"/>
                <a:gd name="connsiteX27" fmla="*/ 113056 w 788852"/>
                <a:gd name="connsiteY27" fmla="*/ 4303793 h 5506771"/>
                <a:gd name="connsiteX28" fmla="*/ 128300 w 788852"/>
                <a:gd name="connsiteY28" fmla="*/ 4884322 h 550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88852" h="5506771">
                  <a:moveTo>
                    <a:pt x="128300" y="4884322"/>
                  </a:moveTo>
                  <a:lnTo>
                    <a:pt x="144814" y="5506772"/>
                  </a:lnTo>
                  <a:lnTo>
                    <a:pt x="788852" y="4994839"/>
                  </a:lnTo>
                  <a:lnTo>
                    <a:pt x="788852" y="4994839"/>
                  </a:lnTo>
                  <a:cubicBezTo>
                    <a:pt x="788852" y="4994839"/>
                    <a:pt x="787582" y="4993569"/>
                    <a:pt x="787582" y="4993569"/>
                  </a:cubicBezTo>
                  <a:cubicBezTo>
                    <a:pt x="787582" y="4993569"/>
                    <a:pt x="787582" y="4992298"/>
                    <a:pt x="787582" y="4992298"/>
                  </a:cubicBezTo>
                  <a:lnTo>
                    <a:pt x="787582" y="4991028"/>
                  </a:lnTo>
                  <a:lnTo>
                    <a:pt x="787582" y="4991028"/>
                  </a:lnTo>
                  <a:lnTo>
                    <a:pt x="774879" y="3822347"/>
                  </a:lnTo>
                  <a:lnTo>
                    <a:pt x="453495" y="4057354"/>
                  </a:lnTo>
                  <a:lnTo>
                    <a:pt x="452224" y="4057354"/>
                  </a:lnTo>
                  <a:lnTo>
                    <a:pt x="450954" y="4057354"/>
                  </a:lnTo>
                  <a:lnTo>
                    <a:pt x="449684" y="4057354"/>
                  </a:lnTo>
                  <a:lnTo>
                    <a:pt x="448414" y="4057354"/>
                  </a:lnTo>
                  <a:lnTo>
                    <a:pt x="448414" y="4057354"/>
                  </a:lnTo>
                  <a:lnTo>
                    <a:pt x="447143" y="4057354"/>
                  </a:lnTo>
                  <a:lnTo>
                    <a:pt x="445873" y="4057354"/>
                  </a:lnTo>
                  <a:lnTo>
                    <a:pt x="444603" y="4056083"/>
                  </a:lnTo>
                  <a:cubicBezTo>
                    <a:pt x="444603" y="4056083"/>
                    <a:pt x="443333" y="4056083"/>
                    <a:pt x="443333" y="4054813"/>
                  </a:cubicBezTo>
                  <a:lnTo>
                    <a:pt x="443333" y="4054813"/>
                  </a:lnTo>
                  <a:cubicBezTo>
                    <a:pt x="443333" y="4054813"/>
                    <a:pt x="443333" y="4054813"/>
                    <a:pt x="443333" y="4053543"/>
                  </a:cubicBezTo>
                  <a:cubicBezTo>
                    <a:pt x="443333" y="4053543"/>
                    <a:pt x="443333" y="4052273"/>
                    <a:pt x="442062" y="4052273"/>
                  </a:cubicBezTo>
                  <a:cubicBezTo>
                    <a:pt x="442062" y="4052273"/>
                    <a:pt x="442062" y="4051002"/>
                    <a:pt x="442062" y="4051002"/>
                  </a:cubicBezTo>
                  <a:cubicBezTo>
                    <a:pt x="442062" y="4051002"/>
                    <a:pt x="442062" y="4051002"/>
                    <a:pt x="442062" y="4049732"/>
                  </a:cubicBezTo>
                  <a:lnTo>
                    <a:pt x="417927" y="2704479"/>
                  </a:lnTo>
                  <a:lnTo>
                    <a:pt x="367115" y="0"/>
                  </a:lnTo>
                  <a:lnTo>
                    <a:pt x="0" y="0"/>
                  </a:lnTo>
                  <a:lnTo>
                    <a:pt x="113056" y="4303793"/>
                  </a:lnTo>
                  <a:lnTo>
                    <a:pt x="128300" y="48843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" name="Freeform: Shape 33">
              <a:extLst>
                <a:ext uri="{FF2B5EF4-FFF2-40B4-BE49-F238E27FC236}">
                  <a16:creationId xmlns:a16="http://schemas.microsoft.com/office/drawing/2014/main" id="{0095B780-4E27-C2B4-4F91-FC054A1DC9A2}"/>
                </a:ext>
              </a:extLst>
            </p:cNvPr>
            <p:cNvSpPr/>
            <p:nvPr/>
          </p:nvSpPr>
          <p:spPr>
            <a:xfrm>
              <a:off x="3869312" y="4996108"/>
              <a:ext cx="2583775" cy="1138193"/>
            </a:xfrm>
            <a:custGeom>
              <a:avLst/>
              <a:gdLst>
                <a:gd name="connsiteX0" fmla="*/ 1971495 w 2583775"/>
                <a:gd name="connsiteY0" fmla="*/ 1138193 h 1138193"/>
                <a:gd name="connsiteX1" fmla="*/ 2583776 w 2583775"/>
                <a:gd name="connsiteY1" fmla="*/ 580530 h 1138193"/>
                <a:gd name="connsiteX2" fmla="*/ 2197607 w 2583775"/>
                <a:gd name="connsiteY2" fmla="*/ 464932 h 1138193"/>
                <a:gd name="connsiteX3" fmla="*/ 1956251 w 2583775"/>
                <a:gd name="connsiteY3" fmla="*/ 393795 h 1138193"/>
                <a:gd name="connsiteX4" fmla="*/ 1693300 w 2583775"/>
                <a:gd name="connsiteY4" fmla="*/ 315036 h 1138193"/>
                <a:gd name="connsiteX5" fmla="*/ 1313483 w 2583775"/>
                <a:gd name="connsiteY5" fmla="*/ 201979 h 1138193"/>
                <a:gd name="connsiteX6" fmla="*/ 1284266 w 2583775"/>
                <a:gd name="connsiteY6" fmla="*/ 193087 h 1138193"/>
                <a:gd name="connsiteX7" fmla="*/ 647849 w 2583775"/>
                <a:gd name="connsiteY7" fmla="*/ 2541 h 1138193"/>
                <a:gd name="connsiteX8" fmla="*/ 647849 w 2583775"/>
                <a:gd name="connsiteY8" fmla="*/ 2541 h 1138193"/>
                <a:gd name="connsiteX9" fmla="*/ 646579 w 2583775"/>
                <a:gd name="connsiteY9" fmla="*/ 2541 h 1138193"/>
                <a:gd name="connsiteX10" fmla="*/ 645309 w 2583775"/>
                <a:gd name="connsiteY10" fmla="*/ 1270 h 1138193"/>
                <a:gd name="connsiteX11" fmla="*/ 644038 w 2583775"/>
                <a:gd name="connsiteY11" fmla="*/ 0 h 1138193"/>
                <a:gd name="connsiteX12" fmla="*/ 0 w 2583775"/>
                <a:gd name="connsiteY12" fmla="*/ 511933 h 1138193"/>
                <a:gd name="connsiteX13" fmla="*/ 0 w 2583775"/>
                <a:gd name="connsiteY13" fmla="*/ 511933 h 1138193"/>
                <a:gd name="connsiteX14" fmla="*/ 1971495 w 2583775"/>
                <a:gd name="connsiteY14" fmla="*/ 1138193 h 11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3775" h="1138193">
                  <a:moveTo>
                    <a:pt x="1971495" y="1138193"/>
                  </a:moveTo>
                  <a:lnTo>
                    <a:pt x="2583776" y="580530"/>
                  </a:lnTo>
                  <a:lnTo>
                    <a:pt x="2197607" y="464932"/>
                  </a:lnTo>
                  <a:lnTo>
                    <a:pt x="1956251" y="393795"/>
                  </a:lnTo>
                  <a:lnTo>
                    <a:pt x="1693300" y="315036"/>
                  </a:lnTo>
                  <a:lnTo>
                    <a:pt x="1313483" y="201979"/>
                  </a:lnTo>
                  <a:lnTo>
                    <a:pt x="1284266" y="193087"/>
                  </a:lnTo>
                  <a:lnTo>
                    <a:pt x="647849" y="2541"/>
                  </a:lnTo>
                  <a:lnTo>
                    <a:pt x="647849" y="2541"/>
                  </a:lnTo>
                  <a:lnTo>
                    <a:pt x="646579" y="2541"/>
                  </a:lnTo>
                  <a:lnTo>
                    <a:pt x="645309" y="1270"/>
                  </a:lnTo>
                  <a:lnTo>
                    <a:pt x="644038" y="0"/>
                  </a:lnTo>
                  <a:lnTo>
                    <a:pt x="0" y="511933"/>
                  </a:lnTo>
                  <a:lnTo>
                    <a:pt x="0" y="511933"/>
                  </a:lnTo>
                  <a:lnTo>
                    <a:pt x="1971495" y="113819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" name="Freeform: Shape 34">
              <a:extLst>
                <a:ext uri="{FF2B5EF4-FFF2-40B4-BE49-F238E27FC236}">
                  <a16:creationId xmlns:a16="http://schemas.microsoft.com/office/drawing/2014/main" id="{29A13311-73FD-1F8B-EB06-5F5A0968A6CB}"/>
                </a:ext>
              </a:extLst>
            </p:cNvPr>
            <p:cNvSpPr/>
            <p:nvPr/>
          </p:nvSpPr>
          <p:spPr>
            <a:xfrm>
              <a:off x="236274" y="0"/>
              <a:ext cx="848555" cy="1441796"/>
            </a:xfrm>
            <a:custGeom>
              <a:avLst/>
              <a:gdLst>
                <a:gd name="connsiteX0" fmla="*/ 510658 w 848555"/>
                <a:gd name="connsiteY0" fmla="*/ 1441796 h 1441796"/>
                <a:gd name="connsiteX1" fmla="*/ 848556 w 848555"/>
                <a:gd name="connsiteY1" fmla="*/ 1265224 h 1441796"/>
                <a:gd name="connsiteX2" fmla="*/ 744392 w 848555"/>
                <a:gd name="connsiteY2" fmla="*/ 0 h 1441796"/>
                <a:gd name="connsiteX3" fmla="*/ 0 w 848555"/>
                <a:gd name="connsiteY3" fmla="*/ 0 h 1441796"/>
                <a:gd name="connsiteX4" fmla="*/ 133381 w 848555"/>
                <a:gd name="connsiteY4" fmla="*/ 1356686 h 14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555" h="1441796">
                  <a:moveTo>
                    <a:pt x="510658" y="1441796"/>
                  </a:moveTo>
                  <a:lnTo>
                    <a:pt x="848556" y="1265224"/>
                  </a:lnTo>
                  <a:lnTo>
                    <a:pt x="744392" y="0"/>
                  </a:lnTo>
                  <a:lnTo>
                    <a:pt x="0" y="0"/>
                  </a:lnTo>
                  <a:lnTo>
                    <a:pt x="133381" y="13566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" name="Freeform: Shape 35">
              <a:extLst>
                <a:ext uri="{FF2B5EF4-FFF2-40B4-BE49-F238E27FC236}">
                  <a16:creationId xmlns:a16="http://schemas.microsoft.com/office/drawing/2014/main" id="{ACF967C9-C1F6-7882-E9A4-0E4AEABA01BD}"/>
                </a:ext>
              </a:extLst>
            </p:cNvPr>
            <p:cNvSpPr/>
            <p:nvPr/>
          </p:nvSpPr>
          <p:spPr>
            <a:xfrm>
              <a:off x="995909" y="0"/>
              <a:ext cx="354411" cy="1257601"/>
            </a:xfrm>
            <a:custGeom>
              <a:avLst/>
              <a:gdLst>
                <a:gd name="connsiteX0" fmla="*/ 156246 w 354411"/>
                <a:gd name="connsiteY0" fmla="*/ 1230926 h 1257601"/>
                <a:gd name="connsiteX1" fmla="*/ 104164 w 354411"/>
                <a:gd name="connsiteY1" fmla="*/ 597043 h 1257601"/>
                <a:gd name="connsiteX2" fmla="*/ 104164 w 354411"/>
                <a:gd name="connsiteY2" fmla="*/ 597043 h 1257601"/>
                <a:gd name="connsiteX3" fmla="*/ 104164 w 354411"/>
                <a:gd name="connsiteY3" fmla="*/ 595773 h 1257601"/>
                <a:gd name="connsiteX4" fmla="*/ 104164 w 354411"/>
                <a:gd name="connsiteY4" fmla="*/ 594503 h 1257601"/>
                <a:gd name="connsiteX5" fmla="*/ 104164 w 354411"/>
                <a:gd name="connsiteY5" fmla="*/ 594503 h 1257601"/>
                <a:gd name="connsiteX6" fmla="*/ 104164 w 354411"/>
                <a:gd name="connsiteY6" fmla="*/ 594503 h 1257601"/>
                <a:gd name="connsiteX7" fmla="*/ 104164 w 354411"/>
                <a:gd name="connsiteY7" fmla="*/ 594503 h 1257601"/>
                <a:gd name="connsiteX8" fmla="*/ 104164 w 354411"/>
                <a:gd name="connsiteY8" fmla="*/ 593232 h 1257601"/>
                <a:gd name="connsiteX9" fmla="*/ 105434 w 354411"/>
                <a:gd name="connsiteY9" fmla="*/ 591962 h 1257601"/>
                <a:gd name="connsiteX10" fmla="*/ 106705 w 354411"/>
                <a:gd name="connsiteY10" fmla="*/ 590692 h 1257601"/>
                <a:gd name="connsiteX11" fmla="*/ 107975 w 354411"/>
                <a:gd name="connsiteY11" fmla="*/ 589422 h 1257601"/>
                <a:gd name="connsiteX12" fmla="*/ 107975 w 354411"/>
                <a:gd name="connsiteY12" fmla="*/ 589422 h 1257601"/>
                <a:gd name="connsiteX13" fmla="*/ 107975 w 354411"/>
                <a:gd name="connsiteY13" fmla="*/ 589422 h 1257601"/>
                <a:gd name="connsiteX14" fmla="*/ 354412 w 354411"/>
                <a:gd name="connsiteY14" fmla="*/ 467472 h 1257601"/>
                <a:gd name="connsiteX15" fmla="*/ 320114 w 354411"/>
                <a:gd name="connsiteY15" fmla="*/ 0 h 1257601"/>
                <a:gd name="connsiteX16" fmla="*/ 0 w 354411"/>
                <a:gd name="connsiteY16" fmla="*/ 0 h 1257601"/>
                <a:gd name="connsiteX17" fmla="*/ 104164 w 354411"/>
                <a:gd name="connsiteY17" fmla="*/ 1257602 h 1257601"/>
                <a:gd name="connsiteX18" fmla="*/ 156246 w 354411"/>
                <a:gd name="connsiteY18" fmla="*/ 1230926 h 125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411" h="1257601">
                  <a:moveTo>
                    <a:pt x="156246" y="1230926"/>
                  </a:moveTo>
                  <a:lnTo>
                    <a:pt x="104164" y="597043"/>
                  </a:lnTo>
                  <a:lnTo>
                    <a:pt x="104164" y="597043"/>
                  </a:lnTo>
                  <a:cubicBezTo>
                    <a:pt x="104164" y="597043"/>
                    <a:pt x="104164" y="595773"/>
                    <a:pt x="104164" y="595773"/>
                  </a:cubicBezTo>
                  <a:cubicBezTo>
                    <a:pt x="104164" y="595773"/>
                    <a:pt x="104164" y="595773"/>
                    <a:pt x="104164" y="594503"/>
                  </a:cubicBezTo>
                  <a:lnTo>
                    <a:pt x="104164" y="594503"/>
                  </a:lnTo>
                  <a:lnTo>
                    <a:pt x="104164" y="594503"/>
                  </a:lnTo>
                  <a:lnTo>
                    <a:pt x="104164" y="594503"/>
                  </a:lnTo>
                  <a:cubicBezTo>
                    <a:pt x="104164" y="594503"/>
                    <a:pt x="104164" y="593232"/>
                    <a:pt x="104164" y="593232"/>
                  </a:cubicBezTo>
                  <a:cubicBezTo>
                    <a:pt x="104164" y="593232"/>
                    <a:pt x="104164" y="591962"/>
                    <a:pt x="105434" y="591962"/>
                  </a:cubicBezTo>
                  <a:lnTo>
                    <a:pt x="106705" y="59069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354412" y="467472"/>
                  </a:lnTo>
                  <a:lnTo>
                    <a:pt x="320114" y="0"/>
                  </a:lnTo>
                  <a:lnTo>
                    <a:pt x="0" y="0"/>
                  </a:lnTo>
                  <a:lnTo>
                    <a:pt x="104164" y="1257602"/>
                  </a:lnTo>
                  <a:lnTo>
                    <a:pt x="156246" y="12309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52D57BD7-2F45-8E3F-E53A-8DE807CA0438}"/>
                </a:ext>
              </a:extLst>
            </p:cNvPr>
            <p:cNvSpPr/>
            <p:nvPr/>
          </p:nvSpPr>
          <p:spPr>
            <a:xfrm>
              <a:off x="4517161" y="5729074"/>
              <a:ext cx="1732679" cy="1125489"/>
            </a:xfrm>
            <a:custGeom>
              <a:avLst/>
              <a:gdLst>
                <a:gd name="connsiteX0" fmla="*/ 1322375 w 1732679"/>
                <a:gd name="connsiteY0" fmla="*/ 421741 h 1125489"/>
                <a:gd name="connsiteX1" fmla="*/ 0 w 1732679"/>
                <a:gd name="connsiteY1" fmla="*/ 0 h 1125489"/>
                <a:gd name="connsiteX2" fmla="*/ 6351 w 1732679"/>
                <a:gd name="connsiteY2" fmla="*/ 642774 h 1125489"/>
                <a:gd name="connsiteX3" fmla="*/ 1445593 w 1732679"/>
                <a:gd name="connsiteY3" fmla="*/ 1125490 h 1125489"/>
                <a:gd name="connsiteX4" fmla="*/ 1714896 w 1732679"/>
                <a:gd name="connsiteY4" fmla="*/ 1125490 h 1125489"/>
                <a:gd name="connsiteX5" fmla="*/ 1732680 w 1732679"/>
                <a:gd name="connsiteY5" fmla="*/ 551312 h 11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679" h="1125489">
                  <a:moveTo>
                    <a:pt x="1322375" y="421741"/>
                  </a:moveTo>
                  <a:lnTo>
                    <a:pt x="0" y="0"/>
                  </a:lnTo>
                  <a:lnTo>
                    <a:pt x="6351" y="642774"/>
                  </a:lnTo>
                  <a:lnTo>
                    <a:pt x="1445593" y="1125490"/>
                  </a:lnTo>
                  <a:lnTo>
                    <a:pt x="1714896" y="1125490"/>
                  </a:lnTo>
                  <a:lnTo>
                    <a:pt x="1732680" y="5513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0" name="Freeform: Shape 37">
              <a:extLst>
                <a:ext uri="{FF2B5EF4-FFF2-40B4-BE49-F238E27FC236}">
                  <a16:creationId xmlns:a16="http://schemas.microsoft.com/office/drawing/2014/main" id="{DEFC8775-16A5-EC75-D64B-8026D98809F3}"/>
                </a:ext>
              </a:extLst>
            </p:cNvPr>
            <p:cNvSpPr/>
            <p:nvPr/>
          </p:nvSpPr>
          <p:spPr>
            <a:xfrm>
              <a:off x="3788013" y="5528366"/>
              <a:ext cx="707552" cy="668180"/>
            </a:xfrm>
            <a:custGeom>
              <a:avLst/>
              <a:gdLst>
                <a:gd name="connsiteX0" fmla="*/ 77488 w 707552"/>
                <a:gd name="connsiteY0" fmla="*/ 0 h 668180"/>
                <a:gd name="connsiteX1" fmla="*/ 35568 w 707552"/>
                <a:gd name="connsiteY1" fmla="*/ 33028 h 668180"/>
                <a:gd name="connsiteX2" fmla="*/ 35568 w 707552"/>
                <a:gd name="connsiteY2" fmla="*/ 33028 h 668180"/>
                <a:gd name="connsiteX3" fmla="*/ 35568 w 707552"/>
                <a:gd name="connsiteY3" fmla="*/ 33028 h 668180"/>
                <a:gd name="connsiteX4" fmla="*/ 35568 w 707552"/>
                <a:gd name="connsiteY4" fmla="*/ 33028 h 668180"/>
                <a:gd name="connsiteX5" fmla="*/ 36838 w 707552"/>
                <a:gd name="connsiteY5" fmla="*/ 34298 h 668180"/>
                <a:gd name="connsiteX6" fmla="*/ 36838 w 707552"/>
                <a:gd name="connsiteY6" fmla="*/ 35568 h 668180"/>
                <a:gd name="connsiteX7" fmla="*/ 36838 w 707552"/>
                <a:gd name="connsiteY7" fmla="*/ 36839 h 668180"/>
                <a:gd name="connsiteX8" fmla="*/ 36838 w 707552"/>
                <a:gd name="connsiteY8" fmla="*/ 38109 h 668180"/>
                <a:gd name="connsiteX9" fmla="*/ 36838 w 707552"/>
                <a:gd name="connsiteY9" fmla="*/ 39379 h 668180"/>
                <a:gd name="connsiteX10" fmla="*/ 36838 w 707552"/>
                <a:gd name="connsiteY10" fmla="*/ 39379 h 668180"/>
                <a:gd name="connsiteX11" fmla="*/ 36838 w 707552"/>
                <a:gd name="connsiteY11" fmla="*/ 40650 h 668180"/>
                <a:gd name="connsiteX12" fmla="*/ 35568 w 707552"/>
                <a:gd name="connsiteY12" fmla="*/ 41920 h 668180"/>
                <a:gd name="connsiteX13" fmla="*/ 35568 w 707552"/>
                <a:gd name="connsiteY13" fmla="*/ 41920 h 668180"/>
                <a:gd name="connsiteX14" fmla="*/ 0 w 707552"/>
                <a:gd name="connsiteY14" fmla="*/ 73678 h 668180"/>
                <a:gd name="connsiteX15" fmla="*/ 15243 w 707552"/>
                <a:gd name="connsiteY15" fmla="*/ 624990 h 668180"/>
                <a:gd name="connsiteX16" fmla="*/ 144813 w 707552"/>
                <a:gd name="connsiteY16" fmla="*/ 668180 h 668180"/>
                <a:gd name="connsiteX17" fmla="*/ 663093 w 707552"/>
                <a:gd name="connsiteY17" fmla="*/ 237547 h 668180"/>
                <a:gd name="connsiteX18" fmla="*/ 707553 w 707552"/>
                <a:gd name="connsiteY18" fmla="*/ 200708 h 668180"/>
                <a:gd name="connsiteX19" fmla="*/ 77488 w 707552"/>
                <a:gd name="connsiteY19" fmla="*/ 0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7552" h="668180">
                  <a:moveTo>
                    <a:pt x="77488" y="0"/>
                  </a:move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cubicBezTo>
                    <a:pt x="35568" y="33028"/>
                    <a:pt x="35568" y="34298"/>
                    <a:pt x="36838" y="34298"/>
                  </a:cubicBezTo>
                  <a:lnTo>
                    <a:pt x="36838" y="35568"/>
                  </a:lnTo>
                  <a:cubicBezTo>
                    <a:pt x="36838" y="35568"/>
                    <a:pt x="36838" y="36839"/>
                    <a:pt x="36838" y="36839"/>
                  </a:cubicBezTo>
                  <a:cubicBezTo>
                    <a:pt x="36838" y="36839"/>
                    <a:pt x="36838" y="38109"/>
                    <a:pt x="36838" y="38109"/>
                  </a:cubicBezTo>
                  <a:cubicBezTo>
                    <a:pt x="36838" y="38109"/>
                    <a:pt x="36838" y="38109"/>
                    <a:pt x="36838" y="39379"/>
                  </a:cubicBezTo>
                  <a:lnTo>
                    <a:pt x="36838" y="39379"/>
                  </a:lnTo>
                  <a:cubicBezTo>
                    <a:pt x="36838" y="39379"/>
                    <a:pt x="36838" y="40650"/>
                    <a:pt x="36838" y="40650"/>
                  </a:cubicBezTo>
                  <a:lnTo>
                    <a:pt x="35568" y="41920"/>
                  </a:lnTo>
                  <a:lnTo>
                    <a:pt x="35568" y="41920"/>
                  </a:lnTo>
                  <a:lnTo>
                    <a:pt x="0" y="73678"/>
                  </a:lnTo>
                  <a:lnTo>
                    <a:pt x="15243" y="624990"/>
                  </a:lnTo>
                  <a:lnTo>
                    <a:pt x="144813" y="668180"/>
                  </a:lnTo>
                  <a:lnTo>
                    <a:pt x="663093" y="237547"/>
                  </a:lnTo>
                  <a:lnTo>
                    <a:pt x="707553" y="200708"/>
                  </a:lnTo>
                  <a:lnTo>
                    <a:pt x="77488" y="0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1" name="Freeform: Shape 38">
              <a:extLst>
                <a:ext uri="{FF2B5EF4-FFF2-40B4-BE49-F238E27FC236}">
                  <a16:creationId xmlns:a16="http://schemas.microsoft.com/office/drawing/2014/main" id="{3F67934B-B7CB-CB77-E21A-8BE4344BC189}"/>
                </a:ext>
              </a:extLst>
            </p:cNvPr>
            <p:cNvSpPr/>
            <p:nvPr/>
          </p:nvSpPr>
          <p:spPr>
            <a:xfrm>
              <a:off x="4462539" y="5741778"/>
              <a:ext cx="47000" cy="624990"/>
            </a:xfrm>
            <a:custGeom>
              <a:avLst/>
              <a:gdLst>
                <a:gd name="connsiteX0" fmla="*/ 7622 w 47000"/>
                <a:gd name="connsiteY0" fmla="*/ 611017 h 624990"/>
                <a:gd name="connsiteX1" fmla="*/ 47001 w 47000"/>
                <a:gd name="connsiteY1" fmla="*/ 624990 h 624990"/>
                <a:gd name="connsiteX2" fmla="*/ 39379 w 47000"/>
                <a:gd name="connsiteY2" fmla="*/ 0 h 624990"/>
                <a:gd name="connsiteX3" fmla="*/ 0 w 47000"/>
                <a:gd name="connsiteY3" fmla="*/ 33028 h 62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00" h="624990">
                  <a:moveTo>
                    <a:pt x="7622" y="611017"/>
                  </a:moveTo>
                  <a:lnTo>
                    <a:pt x="47001" y="624990"/>
                  </a:lnTo>
                  <a:lnTo>
                    <a:pt x="39379" y="0"/>
                  </a:lnTo>
                  <a:lnTo>
                    <a:pt x="0" y="33028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2" name="Freeform: Shape 39">
              <a:extLst>
                <a:ext uri="{FF2B5EF4-FFF2-40B4-BE49-F238E27FC236}">
                  <a16:creationId xmlns:a16="http://schemas.microsoft.com/office/drawing/2014/main" id="{5051E4BD-1E5C-9230-0B78-97C275B25FB6}"/>
                </a:ext>
              </a:extLst>
            </p:cNvPr>
            <p:cNvSpPr/>
            <p:nvPr/>
          </p:nvSpPr>
          <p:spPr>
            <a:xfrm>
              <a:off x="3784202" y="5495338"/>
              <a:ext cx="69866" cy="59704"/>
            </a:xfrm>
            <a:custGeom>
              <a:avLst/>
              <a:gdLst>
                <a:gd name="connsiteX0" fmla="*/ 22866 w 69866"/>
                <a:gd name="connsiteY0" fmla="*/ 59704 h 59704"/>
                <a:gd name="connsiteX1" fmla="*/ 69866 w 69866"/>
                <a:gd name="connsiteY1" fmla="*/ 22865 h 59704"/>
                <a:gd name="connsiteX2" fmla="*/ 0 w 69866"/>
                <a:gd name="connsiteY2" fmla="*/ 0 h 59704"/>
                <a:gd name="connsiteX3" fmla="*/ 1270 w 69866"/>
                <a:gd name="connsiteY3" fmla="*/ 53353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66" h="59704">
                  <a:moveTo>
                    <a:pt x="22866" y="59704"/>
                  </a:moveTo>
                  <a:lnTo>
                    <a:pt x="69866" y="22865"/>
                  </a:lnTo>
                  <a:lnTo>
                    <a:pt x="0" y="0"/>
                  </a:lnTo>
                  <a:lnTo>
                    <a:pt x="1270" y="5335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3" name="Freeform: Shape 40">
              <a:extLst>
                <a:ext uri="{FF2B5EF4-FFF2-40B4-BE49-F238E27FC236}">
                  <a16:creationId xmlns:a16="http://schemas.microsoft.com/office/drawing/2014/main" id="{F097A751-2A5E-514D-7CCD-AB1056D276B3}"/>
                </a:ext>
              </a:extLst>
            </p:cNvPr>
            <p:cNvSpPr/>
            <p:nvPr/>
          </p:nvSpPr>
          <p:spPr>
            <a:xfrm>
              <a:off x="5836996" y="5082489"/>
              <a:ext cx="232463" cy="360766"/>
            </a:xfrm>
            <a:custGeom>
              <a:avLst/>
              <a:gdLst>
                <a:gd name="connsiteX0" fmla="*/ 0 w 232463"/>
                <a:gd name="connsiteY0" fmla="*/ 293441 h 360766"/>
                <a:gd name="connsiteX1" fmla="*/ 226112 w 232463"/>
                <a:gd name="connsiteY1" fmla="*/ 360767 h 360766"/>
                <a:gd name="connsiteX2" fmla="*/ 232463 w 232463"/>
                <a:gd name="connsiteY2" fmla="*/ 67326 h 360766"/>
                <a:gd name="connsiteX3" fmla="*/ 5081 w 232463"/>
                <a:gd name="connsiteY3" fmla="*/ 0 h 3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63" h="360766">
                  <a:moveTo>
                    <a:pt x="0" y="293441"/>
                  </a:moveTo>
                  <a:lnTo>
                    <a:pt x="226112" y="360767"/>
                  </a:lnTo>
                  <a:lnTo>
                    <a:pt x="232463" y="67326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4" name="Freeform: Shape 41">
              <a:extLst>
                <a:ext uri="{FF2B5EF4-FFF2-40B4-BE49-F238E27FC236}">
                  <a16:creationId xmlns:a16="http://schemas.microsoft.com/office/drawing/2014/main" id="{349EFDF3-7862-95F2-137C-2C2D8DE73F1A}"/>
                </a:ext>
              </a:extLst>
            </p:cNvPr>
            <p:cNvSpPr/>
            <p:nvPr/>
          </p:nvSpPr>
          <p:spPr>
            <a:xfrm>
              <a:off x="5201849" y="4684884"/>
              <a:ext cx="1202967" cy="609746"/>
            </a:xfrm>
            <a:custGeom>
              <a:avLst/>
              <a:gdLst>
                <a:gd name="connsiteX0" fmla="*/ 362034 w 1202967"/>
                <a:gd name="connsiteY0" fmla="*/ 609746 h 609746"/>
                <a:gd name="connsiteX1" fmla="*/ 628795 w 1202967"/>
                <a:gd name="connsiteY1" fmla="*/ 382362 h 609746"/>
                <a:gd name="connsiteX2" fmla="*/ 630065 w 1202967"/>
                <a:gd name="connsiteY2" fmla="*/ 382362 h 609746"/>
                <a:gd name="connsiteX3" fmla="*/ 631336 w 1202967"/>
                <a:gd name="connsiteY3" fmla="*/ 382362 h 609746"/>
                <a:gd name="connsiteX4" fmla="*/ 631336 w 1202967"/>
                <a:gd name="connsiteY4" fmla="*/ 382362 h 609746"/>
                <a:gd name="connsiteX5" fmla="*/ 632606 w 1202967"/>
                <a:gd name="connsiteY5" fmla="*/ 382362 h 609746"/>
                <a:gd name="connsiteX6" fmla="*/ 633876 w 1202967"/>
                <a:gd name="connsiteY6" fmla="*/ 382362 h 609746"/>
                <a:gd name="connsiteX7" fmla="*/ 635147 w 1202967"/>
                <a:gd name="connsiteY7" fmla="*/ 382362 h 609746"/>
                <a:gd name="connsiteX8" fmla="*/ 636417 w 1202967"/>
                <a:gd name="connsiteY8" fmla="*/ 382362 h 609746"/>
                <a:gd name="connsiteX9" fmla="*/ 875232 w 1202967"/>
                <a:gd name="connsiteY9" fmla="*/ 452229 h 609746"/>
                <a:gd name="connsiteX10" fmla="*/ 1202968 w 1202967"/>
                <a:gd name="connsiteY10" fmla="*/ 166410 h 609746"/>
                <a:gd name="connsiteX11" fmla="*/ 605930 w 1202967"/>
                <a:gd name="connsiteY11" fmla="*/ 0 h 609746"/>
                <a:gd name="connsiteX12" fmla="*/ 0 w 1202967"/>
                <a:gd name="connsiteY12" fmla="*/ 504311 h 609746"/>
                <a:gd name="connsiteX13" fmla="*/ 362034 w 1202967"/>
                <a:gd name="connsiteY13" fmla="*/ 609746 h 60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2967" h="609746">
                  <a:moveTo>
                    <a:pt x="362034" y="609746"/>
                  </a:moveTo>
                  <a:lnTo>
                    <a:pt x="628795" y="382362"/>
                  </a:lnTo>
                  <a:lnTo>
                    <a:pt x="630065" y="382362"/>
                  </a:lnTo>
                  <a:lnTo>
                    <a:pt x="631336" y="382362"/>
                  </a:lnTo>
                  <a:lnTo>
                    <a:pt x="631336" y="382362"/>
                  </a:lnTo>
                  <a:lnTo>
                    <a:pt x="632606" y="382362"/>
                  </a:lnTo>
                  <a:lnTo>
                    <a:pt x="633876" y="382362"/>
                  </a:lnTo>
                  <a:lnTo>
                    <a:pt x="635147" y="382362"/>
                  </a:lnTo>
                  <a:lnTo>
                    <a:pt x="636417" y="382362"/>
                  </a:lnTo>
                  <a:lnTo>
                    <a:pt x="875232" y="452229"/>
                  </a:lnTo>
                  <a:lnTo>
                    <a:pt x="1202968" y="166410"/>
                  </a:lnTo>
                  <a:lnTo>
                    <a:pt x="605930" y="0"/>
                  </a:lnTo>
                  <a:lnTo>
                    <a:pt x="0" y="504311"/>
                  </a:lnTo>
                  <a:lnTo>
                    <a:pt x="362034" y="6097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5" name="Freeform: Shape 42">
              <a:extLst>
                <a:ext uri="{FF2B5EF4-FFF2-40B4-BE49-F238E27FC236}">
                  <a16:creationId xmlns:a16="http://schemas.microsoft.com/office/drawing/2014/main" id="{C4A49988-AACD-5BC3-D243-8F6B43016B8A}"/>
                </a:ext>
              </a:extLst>
            </p:cNvPr>
            <p:cNvSpPr/>
            <p:nvPr/>
          </p:nvSpPr>
          <p:spPr>
            <a:xfrm>
              <a:off x="5581667" y="5090111"/>
              <a:ext cx="245166" cy="282007"/>
            </a:xfrm>
            <a:custGeom>
              <a:avLst/>
              <a:gdLst>
                <a:gd name="connsiteX0" fmla="*/ 0 w 245166"/>
                <a:gd name="connsiteY0" fmla="*/ 209600 h 282007"/>
                <a:gd name="connsiteX1" fmla="*/ 240085 w 245166"/>
                <a:gd name="connsiteY1" fmla="*/ 282007 h 282007"/>
                <a:gd name="connsiteX2" fmla="*/ 245167 w 245166"/>
                <a:gd name="connsiteY2" fmla="*/ 0 h 28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166" h="282007">
                  <a:moveTo>
                    <a:pt x="0" y="209600"/>
                  </a:moveTo>
                  <a:lnTo>
                    <a:pt x="240085" y="282007"/>
                  </a:lnTo>
                  <a:lnTo>
                    <a:pt x="245167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6" name="Freeform: Shape 43">
              <a:extLst>
                <a:ext uri="{FF2B5EF4-FFF2-40B4-BE49-F238E27FC236}">
                  <a16:creationId xmlns:a16="http://schemas.microsoft.com/office/drawing/2014/main" id="{9F5AA446-FA37-EA2C-B1B1-D1BF4D8B04A2}"/>
                </a:ext>
              </a:extLst>
            </p:cNvPr>
            <p:cNvSpPr/>
            <p:nvPr/>
          </p:nvSpPr>
          <p:spPr>
            <a:xfrm>
              <a:off x="4524783" y="6387092"/>
              <a:ext cx="1390970" cy="464932"/>
            </a:xfrm>
            <a:custGeom>
              <a:avLst/>
              <a:gdLst>
                <a:gd name="connsiteX0" fmla="*/ 0 w 1390970"/>
                <a:gd name="connsiteY0" fmla="*/ 7622 h 464932"/>
                <a:gd name="connsiteX1" fmla="*/ 1133101 w 1390970"/>
                <a:gd name="connsiteY1" fmla="*/ 388714 h 464932"/>
                <a:gd name="connsiteX2" fmla="*/ 1134372 w 1390970"/>
                <a:gd name="connsiteY2" fmla="*/ 388714 h 464932"/>
                <a:gd name="connsiteX3" fmla="*/ 1135642 w 1390970"/>
                <a:gd name="connsiteY3" fmla="*/ 388714 h 464932"/>
                <a:gd name="connsiteX4" fmla="*/ 1136912 w 1390970"/>
                <a:gd name="connsiteY4" fmla="*/ 388714 h 464932"/>
                <a:gd name="connsiteX5" fmla="*/ 1136912 w 1390970"/>
                <a:gd name="connsiteY5" fmla="*/ 388714 h 464932"/>
                <a:gd name="connsiteX6" fmla="*/ 1136912 w 1390970"/>
                <a:gd name="connsiteY6" fmla="*/ 388714 h 464932"/>
                <a:gd name="connsiteX7" fmla="*/ 1136912 w 1390970"/>
                <a:gd name="connsiteY7" fmla="*/ 389984 h 464932"/>
                <a:gd name="connsiteX8" fmla="*/ 1136912 w 1390970"/>
                <a:gd name="connsiteY8" fmla="*/ 389984 h 464932"/>
                <a:gd name="connsiteX9" fmla="*/ 1138182 w 1390970"/>
                <a:gd name="connsiteY9" fmla="*/ 391254 h 464932"/>
                <a:gd name="connsiteX10" fmla="*/ 1138182 w 1390970"/>
                <a:gd name="connsiteY10" fmla="*/ 391254 h 464932"/>
                <a:gd name="connsiteX11" fmla="*/ 1138182 w 1390970"/>
                <a:gd name="connsiteY11" fmla="*/ 392525 h 464932"/>
                <a:gd name="connsiteX12" fmla="*/ 1138182 w 1390970"/>
                <a:gd name="connsiteY12" fmla="*/ 393795 h 464932"/>
                <a:gd name="connsiteX13" fmla="*/ 1138182 w 1390970"/>
                <a:gd name="connsiteY13" fmla="*/ 393795 h 464932"/>
                <a:gd name="connsiteX14" fmla="*/ 1138182 w 1390970"/>
                <a:gd name="connsiteY14" fmla="*/ 393795 h 464932"/>
                <a:gd name="connsiteX15" fmla="*/ 1136912 w 1390970"/>
                <a:gd name="connsiteY15" fmla="*/ 464932 h 464932"/>
                <a:gd name="connsiteX16" fmla="*/ 1390971 w 1390970"/>
                <a:gd name="connsiteY16" fmla="*/ 464932 h 464932"/>
                <a:gd name="connsiteX17" fmla="*/ 1270 w 1390970"/>
                <a:gd name="connsiteY17" fmla="*/ 0 h 464932"/>
                <a:gd name="connsiteX18" fmla="*/ 0 w 1390970"/>
                <a:gd name="connsiteY18" fmla="*/ 7622 h 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90970" h="464932">
                  <a:moveTo>
                    <a:pt x="0" y="7622"/>
                  </a:moveTo>
                  <a:lnTo>
                    <a:pt x="1133101" y="388714"/>
                  </a:lnTo>
                  <a:lnTo>
                    <a:pt x="1134372" y="388714"/>
                  </a:lnTo>
                  <a:lnTo>
                    <a:pt x="113564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9984"/>
                  </a:lnTo>
                  <a:lnTo>
                    <a:pt x="1136912" y="389984"/>
                  </a:lnTo>
                  <a:lnTo>
                    <a:pt x="1138182" y="391254"/>
                  </a:lnTo>
                  <a:lnTo>
                    <a:pt x="1138182" y="391254"/>
                  </a:lnTo>
                  <a:cubicBezTo>
                    <a:pt x="1138182" y="391254"/>
                    <a:pt x="1138182" y="392525"/>
                    <a:pt x="1138182" y="392525"/>
                  </a:cubicBezTo>
                  <a:cubicBezTo>
                    <a:pt x="1138182" y="392525"/>
                    <a:pt x="1138182" y="393795"/>
                    <a:pt x="1138182" y="393795"/>
                  </a:cubicBezTo>
                  <a:lnTo>
                    <a:pt x="1138182" y="393795"/>
                  </a:lnTo>
                  <a:lnTo>
                    <a:pt x="1138182" y="393795"/>
                  </a:lnTo>
                  <a:lnTo>
                    <a:pt x="1136912" y="464932"/>
                  </a:lnTo>
                  <a:lnTo>
                    <a:pt x="1390971" y="464932"/>
                  </a:lnTo>
                  <a:lnTo>
                    <a:pt x="127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7" name="Freeform: Shape 44">
              <a:extLst>
                <a:ext uri="{FF2B5EF4-FFF2-40B4-BE49-F238E27FC236}">
                  <a16:creationId xmlns:a16="http://schemas.microsoft.com/office/drawing/2014/main" id="{295C7265-AD83-D3F9-C018-F3F2A3D7DC44}"/>
                </a:ext>
              </a:extLst>
            </p:cNvPr>
            <p:cNvSpPr/>
            <p:nvPr/>
          </p:nvSpPr>
          <p:spPr>
            <a:xfrm>
              <a:off x="3768959" y="4899566"/>
              <a:ext cx="86379" cy="603394"/>
            </a:xfrm>
            <a:custGeom>
              <a:avLst/>
              <a:gdLst>
                <a:gd name="connsiteX0" fmla="*/ 13973 w 86379"/>
                <a:gd name="connsiteY0" fmla="*/ 580529 h 603394"/>
                <a:gd name="connsiteX1" fmla="*/ 86380 w 86379"/>
                <a:gd name="connsiteY1" fmla="*/ 603395 h 603394"/>
                <a:gd name="connsiteX2" fmla="*/ 71136 w 86379"/>
                <a:gd name="connsiteY2" fmla="*/ 0 h 603394"/>
                <a:gd name="connsiteX3" fmla="*/ 0 w 86379"/>
                <a:gd name="connsiteY3" fmla="*/ 54623 h 60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79" h="603394">
                  <a:moveTo>
                    <a:pt x="13973" y="580529"/>
                  </a:moveTo>
                  <a:lnTo>
                    <a:pt x="86380" y="603395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8" name="Freeform: Shape 45">
              <a:extLst>
                <a:ext uri="{FF2B5EF4-FFF2-40B4-BE49-F238E27FC236}">
                  <a16:creationId xmlns:a16="http://schemas.microsoft.com/office/drawing/2014/main" id="{FD7A7429-C6FF-0661-2D0E-64334F5C27DF}"/>
                </a:ext>
              </a:extLst>
            </p:cNvPr>
            <p:cNvSpPr/>
            <p:nvPr/>
          </p:nvSpPr>
          <p:spPr>
            <a:xfrm>
              <a:off x="3749905" y="4288549"/>
              <a:ext cx="88920" cy="646585"/>
            </a:xfrm>
            <a:custGeom>
              <a:avLst/>
              <a:gdLst>
                <a:gd name="connsiteX0" fmla="*/ 88921 w 88920"/>
                <a:gd name="connsiteY0" fmla="*/ 591962 h 646585"/>
                <a:gd name="connsiteX1" fmla="*/ 73677 w 88920"/>
                <a:gd name="connsiteY1" fmla="*/ 21595 h 646585"/>
                <a:gd name="connsiteX2" fmla="*/ 0 w 88920"/>
                <a:gd name="connsiteY2" fmla="*/ 0 h 646585"/>
                <a:gd name="connsiteX3" fmla="*/ 17784 w 88920"/>
                <a:gd name="connsiteY3" fmla="*/ 646585 h 64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0" h="646585">
                  <a:moveTo>
                    <a:pt x="88921" y="591962"/>
                  </a:moveTo>
                  <a:lnTo>
                    <a:pt x="73677" y="21595"/>
                  </a:lnTo>
                  <a:lnTo>
                    <a:pt x="0" y="0"/>
                  </a:lnTo>
                  <a:lnTo>
                    <a:pt x="17784" y="64658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9" name="Freeform: Shape 46">
              <a:extLst>
                <a:ext uri="{FF2B5EF4-FFF2-40B4-BE49-F238E27FC236}">
                  <a16:creationId xmlns:a16="http://schemas.microsoft.com/office/drawing/2014/main" id="{70FDA819-EFB7-F3ED-781F-0CFE007EB827}"/>
                </a:ext>
              </a:extLst>
            </p:cNvPr>
            <p:cNvSpPr/>
            <p:nvPr/>
          </p:nvSpPr>
          <p:spPr>
            <a:xfrm>
              <a:off x="3066487" y="0"/>
              <a:ext cx="753283" cy="4289819"/>
            </a:xfrm>
            <a:custGeom>
              <a:avLst/>
              <a:gdLst>
                <a:gd name="connsiteX0" fmla="*/ 43190 w 753283"/>
                <a:gd name="connsiteY0" fmla="*/ 1106436 h 4289819"/>
                <a:gd name="connsiteX1" fmla="*/ 106705 w 753283"/>
                <a:gd name="connsiteY1" fmla="*/ 2687965 h 4289819"/>
                <a:gd name="connsiteX2" fmla="*/ 285816 w 753283"/>
                <a:gd name="connsiteY2" fmla="*/ 2731156 h 4289819"/>
                <a:gd name="connsiteX3" fmla="*/ 285816 w 753283"/>
                <a:gd name="connsiteY3" fmla="*/ 2731156 h 4289819"/>
                <a:gd name="connsiteX4" fmla="*/ 287086 w 753283"/>
                <a:gd name="connsiteY4" fmla="*/ 2731156 h 4289819"/>
                <a:gd name="connsiteX5" fmla="*/ 288357 w 753283"/>
                <a:gd name="connsiteY5" fmla="*/ 2731156 h 4289819"/>
                <a:gd name="connsiteX6" fmla="*/ 288357 w 753283"/>
                <a:gd name="connsiteY6" fmla="*/ 2731156 h 4289819"/>
                <a:gd name="connsiteX7" fmla="*/ 289627 w 753283"/>
                <a:gd name="connsiteY7" fmla="*/ 2732426 h 4289819"/>
                <a:gd name="connsiteX8" fmla="*/ 289627 w 753283"/>
                <a:gd name="connsiteY8" fmla="*/ 2733696 h 4289819"/>
                <a:gd name="connsiteX9" fmla="*/ 289627 w 753283"/>
                <a:gd name="connsiteY9" fmla="*/ 2733696 h 4289819"/>
                <a:gd name="connsiteX10" fmla="*/ 289627 w 753283"/>
                <a:gd name="connsiteY10" fmla="*/ 2733696 h 4289819"/>
                <a:gd name="connsiteX11" fmla="*/ 289627 w 753283"/>
                <a:gd name="connsiteY11" fmla="*/ 2734967 h 4289819"/>
                <a:gd name="connsiteX12" fmla="*/ 289627 w 753283"/>
                <a:gd name="connsiteY12" fmla="*/ 2734967 h 4289819"/>
                <a:gd name="connsiteX13" fmla="*/ 289627 w 753283"/>
                <a:gd name="connsiteY13" fmla="*/ 2736237 h 4289819"/>
                <a:gd name="connsiteX14" fmla="*/ 289627 w 753283"/>
                <a:gd name="connsiteY14" fmla="*/ 2736237 h 4289819"/>
                <a:gd name="connsiteX15" fmla="*/ 289627 w 753283"/>
                <a:gd name="connsiteY15" fmla="*/ 2736237 h 4289819"/>
                <a:gd name="connsiteX16" fmla="*/ 308681 w 753283"/>
                <a:gd name="connsiteY16" fmla="*/ 3250710 h 4289819"/>
                <a:gd name="connsiteX17" fmla="*/ 649120 w 753283"/>
                <a:gd name="connsiteY17" fmla="*/ 3339632 h 4289819"/>
                <a:gd name="connsiteX18" fmla="*/ 649120 w 753283"/>
                <a:gd name="connsiteY18" fmla="*/ 3339632 h 4289819"/>
                <a:gd name="connsiteX19" fmla="*/ 650390 w 753283"/>
                <a:gd name="connsiteY19" fmla="*/ 3339632 h 4289819"/>
                <a:gd name="connsiteX20" fmla="*/ 651661 w 753283"/>
                <a:gd name="connsiteY20" fmla="*/ 3339632 h 4289819"/>
                <a:gd name="connsiteX21" fmla="*/ 651661 w 753283"/>
                <a:gd name="connsiteY21" fmla="*/ 3339632 h 4289819"/>
                <a:gd name="connsiteX22" fmla="*/ 652931 w 753283"/>
                <a:gd name="connsiteY22" fmla="*/ 3340902 h 4289819"/>
                <a:gd name="connsiteX23" fmla="*/ 652931 w 753283"/>
                <a:gd name="connsiteY23" fmla="*/ 3340902 h 4289819"/>
                <a:gd name="connsiteX24" fmla="*/ 652931 w 753283"/>
                <a:gd name="connsiteY24" fmla="*/ 3340902 h 4289819"/>
                <a:gd name="connsiteX25" fmla="*/ 652931 w 753283"/>
                <a:gd name="connsiteY25" fmla="*/ 3340902 h 4289819"/>
                <a:gd name="connsiteX26" fmla="*/ 652931 w 753283"/>
                <a:gd name="connsiteY26" fmla="*/ 3342172 h 4289819"/>
                <a:gd name="connsiteX27" fmla="*/ 652931 w 753283"/>
                <a:gd name="connsiteY27" fmla="*/ 3343443 h 4289819"/>
                <a:gd name="connsiteX28" fmla="*/ 652931 w 753283"/>
                <a:gd name="connsiteY28" fmla="*/ 3343443 h 4289819"/>
                <a:gd name="connsiteX29" fmla="*/ 652931 w 753283"/>
                <a:gd name="connsiteY29" fmla="*/ 3343443 h 4289819"/>
                <a:gd name="connsiteX30" fmla="*/ 678336 w 753283"/>
                <a:gd name="connsiteY30" fmla="*/ 4268225 h 4289819"/>
                <a:gd name="connsiteX31" fmla="*/ 753284 w 753283"/>
                <a:gd name="connsiteY31" fmla="*/ 4289820 h 4289819"/>
                <a:gd name="connsiteX32" fmla="*/ 645309 w 753283"/>
                <a:gd name="connsiteY32" fmla="*/ 0 h 4289819"/>
                <a:gd name="connsiteX33" fmla="*/ 0 w 753283"/>
                <a:gd name="connsiteY33" fmla="*/ 0 h 4289819"/>
                <a:gd name="connsiteX34" fmla="*/ 33028 w 753283"/>
                <a:gd name="connsiteY34" fmla="*/ 829509 h 4289819"/>
                <a:gd name="connsiteX35" fmla="*/ 43190 w 753283"/>
                <a:gd name="connsiteY35" fmla="*/ 1106436 h 428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283" h="4289819">
                  <a:moveTo>
                    <a:pt x="43190" y="1106436"/>
                  </a:moveTo>
                  <a:lnTo>
                    <a:pt x="106705" y="2687965"/>
                  </a:lnTo>
                  <a:lnTo>
                    <a:pt x="285816" y="2731156"/>
                  </a:lnTo>
                  <a:lnTo>
                    <a:pt x="285816" y="2731156"/>
                  </a:lnTo>
                  <a:lnTo>
                    <a:pt x="287086" y="2731156"/>
                  </a:lnTo>
                  <a:lnTo>
                    <a:pt x="288357" y="2731156"/>
                  </a:lnTo>
                  <a:lnTo>
                    <a:pt x="288357" y="2731156"/>
                  </a:lnTo>
                  <a:lnTo>
                    <a:pt x="289627" y="2732426"/>
                  </a:lnTo>
                  <a:cubicBezTo>
                    <a:pt x="289627" y="2732426"/>
                    <a:pt x="289627" y="2732426"/>
                    <a:pt x="289627" y="2733696"/>
                  </a:cubicBezTo>
                  <a:lnTo>
                    <a:pt x="289627" y="2733696"/>
                  </a:lnTo>
                  <a:lnTo>
                    <a:pt x="289627" y="2733696"/>
                  </a:lnTo>
                  <a:cubicBezTo>
                    <a:pt x="289627" y="2733696"/>
                    <a:pt x="289627" y="2734967"/>
                    <a:pt x="289627" y="2734967"/>
                  </a:cubicBezTo>
                  <a:lnTo>
                    <a:pt x="289627" y="273496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308681" y="3250710"/>
                  </a:lnTo>
                  <a:lnTo>
                    <a:pt x="649120" y="3339632"/>
                  </a:lnTo>
                  <a:lnTo>
                    <a:pt x="649120" y="3339632"/>
                  </a:lnTo>
                  <a:lnTo>
                    <a:pt x="650390" y="3339632"/>
                  </a:lnTo>
                  <a:lnTo>
                    <a:pt x="651661" y="3339632"/>
                  </a:lnTo>
                  <a:lnTo>
                    <a:pt x="651661" y="333963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2172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78336" y="4268225"/>
                  </a:lnTo>
                  <a:lnTo>
                    <a:pt x="753284" y="4289820"/>
                  </a:lnTo>
                  <a:lnTo>
                    <a:pt x="645309" y="0"/>
                  </a:lnTo>
                  <a:lnTo>
                    <a:pt x="0" y="0"/>
                  </a:lnTo>
                  <a:lnTo>
                    <a:pt x="33028" y="829509"/>
                  </a:lnTo>
                  <a:lnTo>
                    <a:pt x="43190" y="110643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0" name="Freeform: Shape 47">
              <a:extLst>
                <a:ext uri="{FF2B5EF4-FFF2-40B4-BE49-F238E27FC236}">
                  <a16:creationId xmlns:a16="http://schemas.microsoft.com/office/drawing/2014/main" id="{A8CA3EE6-3E2D-32DA-5F45-7B0E9A230238}"/>
                </a:ext>
              </a:extLst>
            </p:cNvPr>
            <p:cNvSpPr/>
            <p:nvPr/>
          </p:nvSpPr>
          <p:spPr>
            <a:xfrm>
              <a:off x="4470160" y="6369308"/>
              <a:ext cx="39379" cy="20324"/>
            </a:xfrm>
            <a:custGeom>
              <a:avLst/>
              <a:gdLst>
                <a:gd name="connsiteX0" fmla="*/ 39379 w 39379"/>
                <a:gd name="connsiteY0" fmla="*/ 20325 h 20324"/>
                <a:gd name="connsiteX1" fmla="*/ 39379 w 39379"/>
                <a:gd name="connsiteY1" fmla="*/ 12703 h 20324"/>
                <a:gd name="connsiteX2" fmla="*/ 0 w 39379"/>
                <a:gd name="connsiteY2" fmla="*/ 0 h 20324"/>
                <a:gd name="connsiteX3" fmla="*/ 0 w 39379"/>
                <a:gd name="connsiteY3" fmla="*/ 7622 h 2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9" h="20324">
                  <a:moveTo>
                    <a:pt x="39379" y="20325"/>
                  </a:moveTo>
                  <a:lnTo>
                    <a:pt x="39379" y="12703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1" name="Freeform: Shape 48">
              <a:extLst>
                <a:ext uri="{FF2B5EF4-FFF2-40B4-BE49-F238E27FC236}">
                  <a16:creationId xmlns:a16="http://schemas.microsoft.com/office/drawing/2014/main" id="{FF8DA116-5B89-567D-5E18-FB110552E905}"/>
                </a:ext>
              </a:extLst>
            </p:cNvPr>
            <p:cNvSpPr/>
            <p:nvPr/>
          </p:nvSpPr>
          <p:spPr>
            <a:xfrm>
              <a:off x="3330708" y="5786238"/>
              <a:ext cx="1124209" cy="1068326"/>
            </a:xfrm>
            <a:custGeom>
              <a:avLst/>
              <a:gdLst>
                <a:gd name="connsiteX0" fmla="*/ 1124209 w 1124209"/>
                <a:gd name="connsiteY0" fmla="*/ 572908 h 1068326"/>
                <a:gd name="connsiteX1" fmla="*/ 1116588 w 1124209"/>
                <a:gd name="connsiteY1" fmla="*/ 0 h 1068326"/>
                <a:gd name="connsiteX2" fmla="*/ 607200 w 1124209"/>
                <a:gd name="connsiteY2" fmla="*/ 424282 h 1068326"/>
                <a:gd name="connsiteX3" fmla="*/ 0 w 1124209"/>
                <a:gd name="connsiteY3" fmla="*/ 928593 h 1068326"/>
                <a:gd name="connsiteX4" fmla="*/ 5081 w 1124209"/>
                <a:gd name="connsiteY4" fmla="*/ 1068326 h 1068326"/>
                <a:gd name="connsiteX5" fmla="*/ 571632 w 1124209"/>
                <a:gd name="connsiteY5" fmla="*/ 1068326 h 1068326"/>
                <a:gd name="connsiteX6" fmla="*/ 1124209 w 1124209"/>
                <a:gd name="connsiteY6" fmla="*/ 593233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209" h="1068326">
                  <a:moveTo>
                    <a:pt x="1124209" y="572908"/>
                  </a:moveTo>
                  <a:lnTo>
                    <a:pt x="1116588" y="0"/>
                  </a:lnTo>
                  <a:lnTo>
                    <a:pt x="607200" y="424282"/>
                  </a:lnTo>
                  <a:lnTo>
                    <a:pt x="0" y="928593"/>
                  </a:lnTo>
                  <a:lnTo>
                    <a:pt x="5081" y="1068326"/>
                  </a:lnTo>
                  <a:lnTo>
                    <a:pt x="571632" y="1068326"/>
                  </a:lnTo>
                  <a:lnTo>
                    <a:pt x="1124209" y="59323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5551025A-CBD8-7DF9-7F12-8C6973B9F78D}"/>
                </a:ext>
              </a:extLst>
            </p:cNvPr>
            <p:cNvSpPr/>
            <p:nvPr/>
          </p:nvSpPr>
          <p:spPr>
            <a:xfrm>
              <a:off x="2925484" y="6577638"/>
              <a:ext cx="395061" cy="276926"/>
            </a:xfrm>
            <a:custGeom>
              <a:avLst/>
              <a:gdLst>
                <a:gd name="connsiteX0" fmla="*/ 255329 w 395061"/>
                <a:gd name="connsiteY0" fmla="*/ 91462 h 276926"/>
                <a:gd name="connsiteX1" fmla="*/ 0 w 395061"/>
                <a:gd name="connsiteY1" fmla="*/ 0 h 276926"/>
                <a:gd name="connsiteX2" fmla="*/ 13973 w 395061"/>
                <a:gd name="connsiteY2" fmla="*/ 276926 h 276926"/>
                <a:gd name="connsiteX3" fmla="*/ 395061 w 395061"/>
                <a:gd name="connsiteY3" fmla="*/ 276926 h 276926"/>
                <a:gd name="connsiteX4" fmla="*/ 389980 w 395061"/>
                <a:gd name="connsiteY4" fmla="*/ 138464 h 2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61" h="276926">
                  <a:moveTo>
                    <a:pt x="255329" y="91462"/>
                  </a:moveTo>
                  <a:lnTo>
                    <a:pt x="0" y="0"/>
                  </a:lnTo>
                  <a:lnTo>
                    <a:pt x="13973" y="276926"/>
                  </a:lnTo>
                  <a:lnTo>
                    <a:pt x="395061" y="276926"/>
                  </a:lnTo>
                  <a:lnTo>
                    <a:pt x="389980" y="138464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3" name="Freeform: Shape 50">
              <a:extLst>
                <a:ext uri="{FF2B5EF4-FFF2-40B4-BE49-F238E27FC236}">
                  <a16:creationId xmlns:a16="http://schemas.microsoft.com/office/drawing/2014/main" id="{14479179-5AB8-B193-2A0E-EB7B02A6D12C}"/>
                </a:ext>
              </a:extLst>
            </p:cNvPr>
            <p:cNvSpPr/>
            <p:nvPr/>
          </p:nvSpPr>
          <p:spPr>
            <a:xfrm>
              <a:off x="3198597" y="6166059"/>
              <a:ext cx="718985" cy="536068"/>
            </a:xfrm>
            <a:custGeom>
              <a:avLst/>
              <a:gdLst>
                <a:gd name="connsiteX0" fmla="*/ 489063 w 718985"/>
                <a:gd name="connsiteY0" fmla="*/ 90192 h 536068"/>
                <a:gd name="connsiteX1" fmla="*/ 0 w 718985"/>
                <a:gd name="connsiteY1" fmla="*/ 492879 h 536068"/>
                <a:gd name="connsiteX2" fmla="*/ 123218 w 718985"/>
                <a:gd name="connsiteY2" fmla="*/ 536068 h 536068"/>
                <a:gd name="connsiteX3" fmla="*/ 718986 w 718985"/>
                <a:gd name="connsiteY3" fmla="*/ 40650 h 536068"/>
                <a:gd name="connsiteX4" fmla="*/ 598308 w 718985"/>
                <a:gd name="connsiteY4" fmla="*/ 0 h 53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985" h="536068">
                  <a:moveTo>
                    <a:pt x="489063" y="90192"/>
                  </a:moveTo>
                  <a:lnTo>
                    <a:pt x="0" y="492879"/>
                  </a:lnTo>
                  <a:lnTo>
                    <a:pt x="123218" y="536068"/>
                  </a:lnTo>
                  <a:lnTo>
                    <a:pt x="718986" y="40650"/>
                  </a:lnTo>
                  <a:lnTo>
                    <a:pt x="598308" y="0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4" name="Freeform: Shape 51">
              <a:extLst>
                <a:ext uri="{FF2B5EF4-FFF2-40B4-BE49-F238E27FC236}">
                  <a16:creationId xmlns:a16="http://schemas.microsoft.com/office/drawing/2014/main" id="{DCF4714F-97B4-1533-1C00-315D137E445F}"/>
                </a:ext>
              </a:extLst>
            </p:cNvPr>
            <p:cNvSpPr/>
            <p:nvPr/>
          </p:nvSpPr>
          <p:spPr>
            <a:xfrm>
              <a:off x="0" y="1337631"/>
              <a:ext cx="749472" cy="387442"/>
            </a:xfrm>
            <a:custGeom>
              <a:avLst/>
              <a:gdLst>
                <a:gd name="connsiteX0" fmla="*/ 749473 w 749472"/>
                <a:gd name="connsiteY0" fmla="*/ 175302 h 387442"/>
                <a:gd name="connsiteX1" fmla="*/ 740581 w 749472"/>
                <a:gd name="connsiteY1" fmla="*/ 172761 h 387442"/>
                <a:gd name="connsiteX2" fmla="*/ 734229 w 749472"/>
                <a:gd name="connsiteY2" fmla="*/ 179113 h 387442"/>
                <a:gd name="connsiteX3" fmla="*/ 726608 w 749472"/>
                <a:gd name="connsiteY3" fmla="*/ 172761 h 387442"/>
                <a:gd name="connsiteX4" fmla="*/ 721526 w 749472"/>
                <a:gd name="connsiteY4" fmla="*/ 123220 h 387442"/>
                <a:gd name="connsiteX5" fmla="*/ 721526 w 749472"/>
                <a:gd name="connsiteY5" fmla="*/ 123220 h 387442"/>
                <a:gd name="connsiteX6" fmla="*/ 721526 w 749472"/>
                <a:gd name="connsiteY6" fmla="*/ 121949 h 387442"/>
                <a:gd name="connsiteX7" fmla="*/ 721526 w 749472"/>
                <a:gd name="connsiteY7" fmla="*/ 120679 h 387442"/>
                <a:gd name="connsiteX8" fmla="*/ 721526 w 749472"/>
                <a:gd name="connsiteY8" fmla="*/ 120679 h 387442"/>
                <a:gd name="connsiteX9" fmla="*/ 721526 w 749472"/>
                <a:gd name="connsiteY9" fmla="*/ 120679 h 387442"/>
                <a:gd name="connsiteX10" fmla="*/ 721526 w 749472"/>
                <a:gd name="connsiteY10" fmla="*/ 119409 h 387442"/>
                <a:gd name="connsiteX11" fmla="*/ 721526 w 749472"/>
                <a:gd name="connsiteY11" fmla="*/ 119409 h 387442"/>
                <a:gd name="connsiteX12" fmla="*/ 721526 w 749472"/>
                <a:gd name="connsiteY12" fmla="*/ 118138 h 387442"/>
                <a:gd name="connsiteX13" fmla="*/ 721526 w 749472"/>
                <a:gd name="connsiteY13" fmla="*/ 118138 h 387442"/>
                <a:gd name="connsiteX14" fmla="*/ 722797 w 749472"/>
                <a:gd name="connsiteY14" fmla="*/ 116868 h 387442"/>
                <a:gd name="connsiteX15" fmla="*/ 722797 w 749472"/>
                <a:gd name="connsiteY15" fmla="*/ 116868 h 387442"/>
                <a:gd name="connsiteX16" fmla="*/ 724067 w 749472"/>
                <a:gd name="connsiteY16" fmla="*/ 115598 h 387442"/>
                <a:gd name="connsiteX17" fmla="*/ 724067 w 749472"/>
                <a:gd name="connsiteY17" fmla="*/ 115598 h 387442"/>
                <a:gd name="connsiteX18" fmla="*/ 724067 w 749472"/>
                <a:gd name="connsiteY18" fmla="*/ 115598 h 387442"/>
                <a:gd name="connsiteX19" fmla="*/ 724067 w 749472"/>
                <a:gd name="connsiteY19" fmla="*/ 115598 h 387442"/>
                <a:gd name="connsiteX20" fmla="*/ 360763 w 749472"/>
                <a:gd name="connsiteY20" fmla="*/ 30487 h 387442"/>
                <a:gd name="connsiteX21" fmla="*/ 223572 w 749472"/>
                <a:gd name="connsiteY21" fmla="*/ 0 h 387442"/>
                <a:gd name="connsiteX22" fmla="*/ 0 w 749472"/>
                <a:gd name="connsiteY22" fmla="*/ 114327 h 387442"/>
                <a:gd name="connsiteX23" fmla="*/ 0 w 749472"/>
                <a:gd name="connsiteY23" fmla="*/ 304873 h 387442"/>
                <a:gd name="connsiteX24" fmla="*/ 346790 w 749472"/>
                <a:gd name="connsiteY24" fmla="*/ 387443 h 387442"/>
                <a:gd name="connsiteX25" fmla="*/ 749473 w 749472"/>
                <a:gd name="connsiteY25" fmla="*/ 175302 h 3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49472" h="387442">
                  <a:moveTo>
                    <a:pt x="749473" y="175302"/>
                  </a:moveTo>
                  <a:lnTo>
                    <a:pt x="740581" y="172761"/>
                  </a:lnTo>
                  <a:cubicBezTo>
                    <a:pt x="740581" y="176572"/>
                    <a:pt x="736770" y="177843"/>
                    <a:pt x="734229" y="179113"/>
                  </a:cubicBezTo>
                  <a:cubicBezTo>
                    <a:pt x="730418" y="179113"/>
                    <a:pt x="726608" y="176572"/>
                    <a:pt x="726608" y="172761"/>
                  </a:cubicBezTo>
                  <a:lnTo>
                    <a:pt x="721526" y="123220"/>
                  </a:lnTo>
                  <a:lnTo>
                    <a:pt x="721526" y="123220"/>
                  </a:lnTo>
                  <a:cubicBezTo>
                    <a:pt x="721526" y="123220"/>
                    <a:pt x="721526" y="121949"/>
                    <a:pt x="721526" y="121949"/>
                  </a:cubicBezTo>
                  <a:cubicBezTo>
                    <a:pt x="721526" y="121949"/>
                    <a:pt x="721526" y="120679"/>
                    <a:pt x="721526" y="120679"/>
                  </a:cubicBezTo>
                  <a:lnTo>
                    <a:pt x="721526" y="120679"/>
                  </a:lnTo>
                  <a:lnTo>
                    <a:pt x="721526" y="120679"/>
                  </a:lnTo>
                  <a:cubicBezTo>
                    <a:pt x="721526" y="120679"/>
                    <a:pt x="721526" y="119409"/>
                    <a:pt x="721526" y="119409"/>
                  </a:cubicBezTo>
                  <a:lnTo>
                    <a:pt x="721526" y="119409"/>
                  </a:lnTo>
                  <a:cubicBezTo>
                    <a:pt x="721526" y="119409"/>
                    <a:pt x="721526" y="119409"/>
                    <a:pt x="721526" y="118138"/>
                  </a:cubicBezTo>
                  <a:lnTo>
                    <a:pt x="721526" y="118138"/>
                  </a:lnTo>
                  <a:cubicBezTo>
                    <a:pt x="721526" y="118138"/>
                    <a:pt x="721526" y="118138"/>
                    <a:pt x="722797" y="116868"/>
                  </a:cubicBezTo>
                  <a:lnTo>
                    <a:pt x="722797" y="11686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360763" y="30487"/>
                  </a:lnTo>
                  <a:lnTo>
                    <a:pt x="223572" y="0"/>
                  </a:lnTo>
                  <a:lnTo>
                    <a:pt x="0" y="114327"/>
                  </a:lnTo>
                  <a:lnTo>
                    <a:pt x="0" y="304873"/>
                  </a:lnTo>
                  <a:lnTo>
                    <a:pt x="346790" y="387443"/>
                  </a:lnTo>
                  <a:lnTo>
                    <a:pt x="749473" y="175302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5" name="Freeform: Shape 52">
              <a:extLst>
                <a:ext uri="{FF2B5EF4-FFF2-40B4-BE49-F238E27FC236}">
                  <a16:creationId xmlns:a16="http://schemas.microsoft.com/office/drawing/2014/main" id="{9F727B98-A28E-DB16-22B5-A4C249FB0D03}"/>
                </a:ext>
              </a:extLst>
            </p:cNvPr>
            <p:cNvSpPr/>
            <p:nvPr/>
          </p:nvSpPr>
          <p:spPr>
            <a:xfrm>
              <a:off x="736769" y="1469742"/>
              <a:ext cx="644038" cy="2901376"/>
            </a:xfrm>
            <a:custGeom>
              <a:avLst/>
              <a:gdLst>
                <a:gd name="connsiteX0" fmla="*/ 359493 w 644038"/>
                <a:gd name="connsiteY0" fmla="*/ 2813726 h 2901376"/>
                <a:gd name="connsiteX1" fmla="*/ 359493 w 644038"/>
                <a:gd name="connsiteY1" fmla="*/ 2813726 h 2901376"/>
                <a:gd name="connsiteX2" fmla="*/ 614822 w 644038"/>
                <a:gd name="connsiteY2" fmla="*/ 2892484 h 2901376"/>
                <a:gd name="connsiteX3" fmla="*/ 614822 w 644038"/>
                <a:gd name="connsiteY3" fmla="*/ 2892484 h 2901376"/>
                <a:gd name="connsiteX4" fmla="*/ 644039 w 644038"/>
                <a:gd name="connsiteY4" fmla="*/ 2901377 h 2901376"/>
                <a:gd name="connsiteX5" fmla="*/ 414116 w 644038"/>
                <a:gd name="connsiteY5" fmla="*/ 92732 h 2901376"/>
                <a:gd name="connsiteX6" fmla="*/ 0 w 644038"/>
                <a:gd name="connsiteY6" fmla="*/ 0 h 2901376"/>
                <a:gd name="connsiteX7" fmla="*/ 3811 w 644038"/>
                <a:gd name="connsiteY7" fmla="*/ 39380 h 2901376"/>
                <a:gd name="connsiteX8" fmla="*/ 3811 w 644038"/>
                <a:gd name="connsiteY8" fmla="*/ 41920 h 2901376"/>
                <a:gd name="connsiteX9" fmla="*/ 12703 w 644038"/>
                <a:gd name="connsiteY9" fmla="*/ 44461 h 2901376"/>
                <a:gd name="connsiteX10" fmla="*/ 20325 w 644038"/>
                <a:gd name="connsiteY10" fmla="*/ 40650 h 2901376"/>
                <a:gd name="connsiteX11" fmla="*/ 30487 w 644038"/>
                <a:gd name="connsiteY11" fmla="*/ 43190 h 2901376"/>
                <a:gd name="connsiteX12" fmla="*/ 30487 w 644038"/>
                <a:gd name="connsiteY12" fmla="*/ 43190 h 2901376"/>
                <a:gd name="connsiteX13" fmla="*/ 27946 w 644038"/>
                <a:gd name="connsiteY13" fmla="*/ 53353 h 2901376"/>
                <a:gd name="connsiteX14" fmla="*/ 27946 w 644038"/>
                <a:gd name="connsiteY14" fmla="*/ 53353 h 2901376"/>
                <a:gd name="connsiteX15" fmla="*/ 25406 w 644038"/>
                <a:gd name="connsiteY15" fmla="*/ 54623 h 2901376"/>
                <a:gd name="connsiteX16" fmla="*/ 271843 w 644038"/>
                <a:gd name="connsiteY16" fmla="*/ 2787049 h 2901376"/>
                <a:gd name="connsiteX17" fmla="*/ 274383 w 644038"/>
                <a:gd name="connsiteY17" fmla="*/ 2787049 h 2901376"/>
                <a:gd name="connsiteX18" fmla="*/ 359493 w 644038"/>
                <a:gd name="connsiteY18" fmla="*/ 2813726 h 290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038" h="2901376">
                  <a:moveTo>
                    <a:pt x="359493" y="2813726"/>
                  </a:moveTo>
                  <a:lnTo>
                    <a:pt x="359493" y="2813726"/>
                  </a:lnTo>
                  <a:lnTo>
                    <a:pt x="614822" y="2892484"/>
                  </a:lnTo>
                  <a:lnTo>
                    <a:pt x="614822" y="2892484"/>
                  </a:lnTo>
                  <a:lnTo>
                    <a:pt x="644039" y="2901377"/>
                  </a:lnTo>
                  <a:lnTo>
                    <a:pt x="414116" y="92732"/>
                  </a:lnTo>
                  <a:lnTo>
                    <a:pt x="0" y="0"/>
                  </a:lnTo>
                  <a:lnTo>
                    <a:pt x="3811" y="39380"/>
                  </a:lnTo>
                  <a:cubicBezTo>
                    <a:pt x="3811" y="40650"/>
                    <a:pt x="3811" y="40650"/>
                    <a:pt x="3811" y="41920"/>
                  </a:cubicBezTo>
                  <a:lnTo>
                    <a:pt x="12703" y="44461"/>
                  </a:lnTo>
                  <a:lnTo>
                    <a:pt x="20325" y="40650"/>
                  </a:lnTo>
                  <a:cubicBezTo>
                    <a:pt x="24136" y="38109"/>
                    <a:pt x="27946" y="40650"/>
                    <a:pt x="30487" y="43190"/>
                  </a:cubicBezTo>
                  <a:cubicBezTo>
                    <a:pt x="30487" y="43190"/>
                    <a:pt x="30487" y="43190"/>
                    <a:pt x="30487" y="43190"/>
                  </a:cubicBezTo>
                  <a:cubicBezTo>
                    <a:pt x="33028" y="47001"/>
                    <a:pt x="30487" y="50812"/>
                    <a:pt x="27946" y="53353"/>
                  </a:cubicBezTo>
                  <a:cubicBezTo>
                    <a:pt x="27946" y="53353"/>
                    <a:pt x="27946" y="53353"/>
                    <a:pt x="27946" y="53353"/>
                  </a:cubicBezTo>
                  <a:lnTo>
                    <a:pt x="25406" y="54623"/>
                  </a:lnTo>
                  <a:lnTo>
                    <a:pt x="271843" y="2787049"/>
                  </a:lnTo>
                  <a:cubicBezTo>
                    <a:pt x="273113" y="2787049"/>
                    <a:pt x="274383" y="2787049"/>
                    <a:pt x="274383" y="2787049"/>
                  </a:cubicBezTo>
                  <a:lnTo>
                    <a:pt x="359493" y="281372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6" name="Freeform: Shape 53">
              <a:extLst>
                <a:ext uri="{FF2B5EF4-FFF2-40B4-BE49-F238E27FC236}">
                  <a16:creationId xmlns:a16="http://schemas.microsoft.com/office/drawing/2014/main" id="{837257D6-8B6A-7B2E-89E2-0DD89875C0CC}"/>
                </a:ext>
              </a:extLst>
            </p:cNvPr>
            <p:cNvSpPr/>
            <p:nvPr/>
          </p:nvSpPr>
          <p:spPr>
            <a:xfrm>
              <a:off x="0" y="1524365"/>
              <a:ext cx="1134371" cy="3370118"/>
            </a:xfrm>
            <a:custGeom>
              <a:avLst/>
              <a:gdLst>
                <a:gd name="connsiteX0" fmla="*/ 209598 w 1134371"/>
                <a:gd name="connsiteY0" fmla="*/ 2554583 h 3370118"/>
                <a:gd name="connsiteX1" fmla="*/ 209598 w 1134371"/>
                <a:gd name="connsiteY1" fmla="*/ 2554583 h 3370118"/>
                <a:gd name="connsiteX2" fmla="*/ 209598 w 1134371"/>
                <a:gd name="connsiteY2" fmla="*/ 2554583 h 3370118"/>
                <a:gd name="connsiteX3" fmla="*/ 212139 w 1134371"/>
                <a:gd name="connsiteY3" fmla="*/ 2554583 h 3370118"/>
                <a:gd name="connsiteX4" fmla="*/ 212139 w 1134371"/>
                <a:gd name="connsiteY4" fmla="*/ 2554583 h 3370118"/>
                <a:gd name="connsiteX5" fmla="*/ 213409 w 1134371"/>
                <a:gd name="connsiteY5" fmla="*/ 2555854 h 3370118"/>
                <a:gd name="connsiteX6" fmla="*/ 214680 w 1134371"/>
                <a:gd name="connsiteY6" fmla="*/ 2557124 h 3370118"/>
                <a:gd name="connsiteX7" fmla="*/ 214680 w 1134371"/>
                <a:gd name="connsiteY7" fmla="*/ 2557124 h 3370118"/>
                <a:gd name="connsiteX8" fmla="*/ 214680 w 1134371"/>
                <a:gd name="connsiteY8" fmla="*/ 2557124 h 3370118"/>
                <a:gd name="connsiteX9" fmla="*/ 214680 w 1134371"/>
                <a:gd name="connsiteY9" fmla="*/ 2558394 h 3370118"/>
                <a:gd name="connsiteX10" fmla="*/ 214680 w 1134371"/>
                <a:gd name="connsiteY10" fmla="*/ 2559664 h 3370118"/>
                <a:gd name="connsiteX11" fmla="*/ 214680 w 1134371"/>
                <a:gd name="connsiteY11" fmla="*/ 2559664 h 3370118"/>
                <a:gd name="connsiteX12" fmla="*/ 214680 w 1134371"/>
                <a:gd name="connsiteY12" fmla="*/ 2559664 h 3370118"/>
                <a:gd name="connsiteX13" fmla="*/ 274383 w 1134371"/>
                <a:gd name="connsiteY13" fmla="*/ 3117328 h 3370118"/>
                <a:gd name="connsiteX14" fmla="*/ 1049262 w 1134371"/>
                <a:gd name="connsiteY14" fmla="*/ 3370119 h 3370118"/>
                <a:gd name="connsiteX15" fmla="*/ 1134372 w 1134371"/>
                <a:gd name="connsiteY15" fmla="*/ 3312955 h 3370118"/>
                <a:gd name="connsiteX16" fmla="*/ 1086101 w 1134371"/>
                <a:gd name="connsiteY16" fmla="*/ 2771806 h 3370118"/>
                <a:gd name="connsiteX17" fmla="*/ 1006072 w 1134371"/>
                <a:gd name="connsiteY17" fmla="*/ 2746399 h 3370118"/>
                <a:gd name="connsiteX18" fmla="*/ 1000991 w 1134371"/>
                <a:gd name="connsiteY18" fmla="*/ 2737507 h 3370118"/>
                <a:gd name="connsiteX19" fmla="*/ 1007342 w 1134371"/>
                <a:gd name="connsiteY19" fmla="*/ 2732426 h 3370118"/>
                <a:gd name="connsiteX20" fmla="*/ 762176 w 1134371"/>
                <a:gd name="connsiteY20" fmla="*/ 0 h 3370118"/>
                <a:gd name="connsiteX21" fmla="*/ 355682 w 1134371"/>
                <a:gd name="connsiteY21" fmla="*/ 213411 h 3370118"/>
                <a:gd name="connsiteX22" fmla="*/ 419197 w 1134371"/>
                <a:gd name="connsiteY22" fmla="*/ 847293 h 3370118"/>
                <a:gd name="connsiteX23" fmla="*/ 419197 w 1134371"/>
                <a:gd name="connsiteY23" fmla="*/ 847293 h 3370118"/>
                <a:gd name="connsiteX24" fmla="*/ 419197 w 1134371"/>
                <a:gd name="connsiteY24" fmla="*/ 847293 h 3370118"/>
                <a:gd name="connsiteX25" fmla="*/ 419197 w 1134371"/>
                <a:gd name="connsiteY25" fmla="*/ 848564 h 3370118"/>
                <a:gd name="connsiteX26" fmla="*/ 419197 w 1134371"/>
                <a:gd name="connsiteY26" fmla="*/ 848564 h 3370118"/>
                <a:gd name="connsiteX27" fmla="*/ 419197 w 1134371"/>
                <a:gd name="connsiteY27" fmla="*/ 848564 h 3370118"/>
                <a:gd name="connsiteX28" fmla="*/ 419197 w 1134371"/>
                <a:gd name="connsiteY28" fmla="*/ 848564 h 3370118"/>
                <a:gd name="connsiteX29" fmla="*/ 419197 w 1134371"/>
                <a:gd name="connsiteY29" fmla="*/ 849834 h 3370118"/>
                <a:gd name="connsiteX30" fmla="*/ 417926 w 1134371"/>
                <a:gd name="connsiteY30" fmla="*/ 851104 h 3370118"/>
                <a:gd name="connsiteX31" fmla="*/ 417926 w 1134371"/>
                <a:gd name="connsiteY31" fmla="*/ 851104 h 3370118"/>
                <a:gd name="connsiteX32" fmla="*/ 417926 w 1134371"/>
                <a:gd name="connsiteY32" fmla="*/ 851104 h 3370118"/>
                <a:gd name="connsiteX33" fmla="*/ 416656 w 1134371"/>
                <a:gd name="connsiteY33" fmla="*/ 852375 h 3370118"/>
                <a:gd name="connsiteX34" fmla="*/ 415386 w 1134371"/>
                <a:gd name="connsiteY34" fmla="*/ 853645 h 3370118"/>
                <a:gd name="connsiteX35" fmla="*/ 415386 w 1134371"/>
                <a:gd name="connsiteY35" fmla="*/ 853645 h 3370118"/>
                <a:gd name="connsiteX36" fmla="*/ 0 w 1134371"/>
                <a:gd name="connsiteY36" fmla="*/ 1083570 h 3370118"/>
                <a:gd name="connsiteX37" fmla="*/ 0 w 1134371"/>
                <a:gd name="connsiteY37" fmla="*/ 1953729 h 3370118"/>
                <a:gd name="connsiteX38" fmla="*/ 62244 w 1134371"/>
                <a:gd name="connsiteY38" fmla="*/ 2508852 h 3370118"/>
                <a:gd name="connsiteX39" fmla="*/ 209598 w 1134371"/>
                <a:gd name="connsiteY39" fmla="*/ 2554583 h 337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371" h="3370118">
                  <a:moveTo>
                    <a:pt x="209598" y="2554583"/>
                  </a:moveTo>
                  <a:lnTo>
                    <a:pt x="209598" y="2554583"/>
                  </a:lnTo>
                  <a:lnTo>
                    <a:pt x="209598" y="2554583"/>
                  </a:lnTo>
                  <a:lnTo>
                    <a:pt x="212139" y="2554583"/>
                  </a:lnTo>
                  <a:lnTo>
                    <a:pt x="212139" y="2554583"/>
                  </a:lnTo>
                  <a:cubicBezTo>
                    <a:pt x="212139" y="2554583"/>
                    <a:pt x="212139" y="2554583"/>
                    <a:pt x="213409" y="2555854"/>
                  </a:cubicBezTo>
                  <a:lnTo>
                    <a:pt x="214680" y="2557124"/>
                  </a:lnTo>
                  <a:lnTo>
                    <a:pt x="214680" y="2557124"/>
                  </a:lnTo>
                  <a:lnTo>
                    <a:pt x="214680" y="2557124"/>
                  </a:lnTo>
                  <a:cubicBezTo>
                    <a:pt x="214680" y="2557124"/>
                    <a:pt x="214680" y="2558394"/>
                    <a:pt x="214680" y="2558394"/>
                  </a:cubicBezTo>
                  <a:lnTo>
                    <a:pt x="214680" y="2559664"/>
                  </a:lnTo>
                  <a:lnTo>
                    <a:pt x="214680" y="2559664"/>
                  </a:lnTo>
                  <a:lnTo>
                    <a:pt x="214680" y="2559664"/>
                  </a:lnTo>
                  <a:lnTo>
                    <a:pt x="274383" y="3117328"/>
                  </a:lnTo>
                  <a:lnTo>
                    <a:pt x="1049262" y="3370119"/>
                  </a:lnTo>
                  <a:lnTo>
                    <a:pt x="1134372" y="3312955"/>
                  </a:lnTo>
                  <a:lnTo>
                    <a:pt x="1086101" y="2771806"/>
                  </a:lnTo>
                  <a:lnTo>
                    <a:pt x="1006072" y="2746399"/>
                  </a:lnTo>
                  <a:cubicBezTo>
                    <a:pt x="1002261" y="2745129"/>
                    <a:pt x="999721" y="2741318"/>
                    <a:pt x="1000991" y="2737507"/>
                  </a:cubicBezTo>
                  <a:cubicBezTo>
                    <a:pt x="1002261" y="2734966"/>
                    <a:pt x="1004802" y="2732426"/>
                    <a:pt x="1007342" y="2732426"/>
                  </a:cubicBezTo>
                  <a:lnTo>
                    <a:pt x="762176" y="0"/>
                  </a:lnTo>
                  <a:lnTo>
                    <a:pt x="355682" y="213411"/>
                  </a:lnTo>
                  <a:lnTo>
                    <a:pt x="419197" y="847293"/>
                  </a:lnTo>
                  <a:lnTo>
                    <a:pt x="419197" y="847293"/>
                  </a:lnTo>
                  <a:lnTo>
                    <a:pt x="419197" y="847293"/>
                  </a:lnTo>
                  <a:cubicBezTo>
                    <a:pt x="419197" y="848564"/>
                    <a:pt x="419197" y="848564"/>
                    <a:pt x="419197" y="848564"/>
                  </a:cubicBezTo>
                  <a:cubicBezTo>
                    <a:pt x="419197" y="848564"/>
                    <a:pt x="419197" y="848564"/>
                    <a:pt x="419197" y="848564"/>
                  </a:cubicBezTo>
                  <a:lnTo>
                    <a:pt x="419197" y="848564"/>
                  </a:lnTo>
                  <a:lnTo>
                    <a:pt x="419197" y="848564"/>
                  </a:lnTo>
                  <a:lnTo>
                    <a:pt x="419197" y="849834"/>
                  </a:lnTo>
                  <a:cubicBezTo>
                    <a:pt x="419197" y="849834"/>
                    <a:pt x="419197" y="851104"/>
                    <a:pt x="417926" y="851104"/>
                  </a:cubicBezTo>
                  <a:lnTo>
                    <a:pt x="417926" y="851104"/>
                  </a:lnTo>
                  <a:lnTo>
                    <a:pt x="417926" y="851104"/>
                  </a:lnTo>
                  <a:cubicBezTo>
                    <a:pt x="417926" y="851104"/>
                    <a:pt x="416656" y="852375"/>
                    <a:pt x="416656" y="852375"/>
                  </a:cubicBezTo>
                  <a:cubicBezTo>
                    <a:pt x="416656" y="852375"/>
                    <a:pt x="416656" y="853645"/>
                    <a:pt x="415386" y="853645"/>
                  </a:cubicBezTo>
                  <a:lnTo>
                    <a:pt x="415386" y="853645"/>
                  </a:lnTo>
                  <a:lnTo>
                    <a:pt x="0" y="1083570"/>
                  </a:lnTo>
                  <a:lnTo>
                    <a:pt x="0" y="1953729"/>
                  </a:lnTo>
                  <a:lnTo>
                    <a:pt x="62244" y="2508852"/>
                  </a:lnTo>
                  <a:lnTo>
                    <a:pt x="209598" y="255458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7" name="Freeform: Shape 54">
              <a:extLst>
                <a:ext uri="{FF2B5EF4-FFF2-40B4-BE49-F238E27FC236}">
                  <a16:creationId xmlns:a16="http://schemas.microsoft.com/office/drawing/2014/main" id="{67CCEA98-4C06-8041-27A3-622325E404EF}"/>
                </a:ext>
              </a:extLst>
            </p:cNvPr>
            <p:cNvSpPr/>
            <p:nvPr/>
          </p:nvSpPr>
          <p:spPr>
            <a:xfrm>
              <a:off x="1064505" y="4301252"/>
              <a:ext cx="318843" cy="661828"/>
            </a:xfrm>
            <a:custGeom>
              <a:avLst/>
              <a:gdLst>
                <a:gd name="connsiteX0" fmla="*/ 318844 w 318843"/>
                <a:gd name="connsiteY0" fmla="*/ 574178 h 661828"/>
                <a:gd name="connsiteX1" fmla="*/ 313762 w 318843"/>
                <a:gd name="connsiteY1" fmla="*/ 515744 h 661828"/>
                <a:gd name="connsiteX2" fmla="*/ 313762 w 318843"/>
                <a:gd name="connsiteY2" fmla="*/ 515744 h 661828"/>
                <a:gd name="connsiteX3" fmla="*/ 276924 w 318843"/>
                <a:gd name="connsiteY3" fmla="*/ 73678 h 661828"/>
                <a:gd name="connsiteX4" fmla="*/ 36838 w 318843"/>
                <a:gd name="connsiteY4" fmla="*/ 0 h 661828"/>
                <a:gd name="connsiteX5" fmla="*/ 85110 w 318843"/>
                <a:gd name="connsiteY5" fmla="*/ 539880 h 661828"/>
                <a:gd name="connsiteX6" fmla="*/ 85110 w 318843"/>
                <a:gd name="connsiteY6" fmla="*/ 541150 h 661828"/>
                <a:gd name="connsiteX7" fmla="*/ 85110 w 318843"/>
                <a:gd name="connsiteY7" fmla="*/ 542420 h 661828"/>
                <a:gd name="connsiteX8" fmla="*/ 83839 w 318843"/>
                <a:gd name="connsiteY8" fmla="*/ 543690 h 661828"/>
                <a:gd name="connsiteX9" fmla="*/ 83839 w 318843"/>
                <a:gd name="connsiteY9" fmla="*/ 544961 h 661828"/>
                <a:gd name="connsiteX10" fmla="*/ 82569 w 318843"/>
                <a:gd name="connsiteY10" fmla="*/ 546231 h 661828"/>
                <a:gd name="connsiteX11" fmla="*/ 81299 w 318843"/>
                <a:gd name="connsiteY11" fmla="*/ 547502 h 661828"/>
                <a:gd name="connsiteX12" fmla="*/ 0 w 318843"/>
                <a:gd name="connsiteY12" fmla="*/ 600854 h 661828"/>
                <a:gd name="connsiteX13" fmla="*/ 188003 w 318843"/>
                <a:gd name="connsiteY13" fmla="*/ 661829 h 661828"/>
                <a:gd name="connsiteX14" fmla="*/ 318844 w 318843"/>
                <a:gd name="connsiteY14" fmla="*/ 574178 h 66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8843" h="661828">
                  <a:moveTo>
                    <a:pt x="318844" y="574178"/>
                  </a:moveTo>
                  <a:lnTo>
                    <a:pt x="313762" y="515744"/>
                  </a:lnTo>
                  <a:lnTo>
                    <a:pt x="313762" y="515744"/>
                  </a:lnTo>
                  <a:lnTo>
                    <a:pt x="276924" y="73678"/>
                  </a:lnTo>
                  <a:lnTo>
                    <a:pt x="36838" y="0"/>
                  </a:lnTo>
                  <a:lnTo>
                    <a:pt x="85110" y="539880"/>
                  </a:lnTo>
                  <a:cubicBezTo>
                    <a:pt x="85110" y="539880"/>
                    <a:pt x="85110" y="539880"/>
                    <a:pt x="85110" y="541150"/>
                  </a:cubicBezTo>
                  <a:cubicBezTo>
                    <a:pt x="85110" y="542420"/>
                    <a:pt x="85110" y="542420"/>
                    <a:pt x="85110" y="542420"/>
                  </a:cubicBezTo>
                  <a:cubicBezTo>
                    <a:pt x="85110" y="542420"/>
                    <a:pt x="85110" y="543690"/>
                    <a:pt x="83839" y="543690"/>
                  </a:cubicBezTo>
                  <a:cubicBezTo>
                    <a:pt x="83839" y="543690"/>
                    <a:pt x="83839" y="544961"/>
                    <a:pt x="83839" y="544961"/>
                  </a:cubicBezTo>
                  <a:lnTo>
                    <a:pt x="82569" y="546231"/>
                  </a:lnTo>
                  <a:lnTo>
                    <a:pt x="81299" y="547502"/>
                  </a:lnTo>
                  <a:lnTo>
                    <a:pt x="0" y="600854"/>
                  </a:lnTo>
                  <a:lnTo>
                    <a:pt x="188003" y="661829"/>
                  </a:lnTo>
                  <a:lnTo>
                    <a:pt x="318844" y="57417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8" name="Freeform: Shape 55">
              <a:extLst>
                <a:ext uri="{FF2B5EF4-FFF2-40B4-BE49-F238E27FC236}">
                  <a16:creationId xmlns:a16="http://schemas.microsoft.com/office/drawing/2014/main" id="{986A81B5-7AAB-1EC5-6F72-81FDD755D9E0}"/>
                </a:ext>
              </a:extLst>
            </p:cNvPr>
            <p:cNvSpPr/>
            <p:nvPr/>
          </p:nvSpPr>
          <p:spPr>
            <a:xfrm>
              <a:off x="1359213" y="4378741"/>
              <a:ext cx="77487" cy="445876"/>
            </a:xfrm>
            <a:custGeom>
              <a:avLst/>
              <a:gdLst>
                <a:gd name="connsiteX0" fmla="*/ 77488 w 77487"/>
                <a:gd name="connsiteY0" fmla="*/ 445877 h 445876"/>
                <a:gd name="connsiteX1" fmla="*/ 41920 w 77487"/>
                <a:gd name="connsiteY1" fmla="*/ 3811 h 445876"/>
                <a:gd name="connsiteX2" fmla="*/ 34298 w 77487"/>
                <a:gd name="connsiteY2" fmla="*/ 8892 h 445876"/>
                <a:gd name="connsiteX3" fmla="*/ 34298 w 77487"/>
                <a:gd name="connsiteY3" fmla="*/ 8892 h 445876"/>
                <a:gd name="connsiteX4" fmla="*/ 34298 w 77487"/>
                <a:gd name="connsiteY4" fmla="*/ 8892 h 445876"/>
                <a:gd name="connsiteX5" fmla="*/ 33028 w 77487"/>
                <a:gd name="connsiteY5" fmla="*/ 8892 h 445876"/>
                <a:gd name="connsiteX6" fmla="*/ 33028 w 77487"/>
                <a:gd name="connsiteY6" fmla="*/ 8892 h 445876"/>
                <a:gd name="connsiteX7" fmla="*/ 31757 w 77487"/>
                <a:gd name="connsiteY7" fmla="*/ 8892 h 445876"/>
                <a:gd name="connsiteX8" fmla="*/ 30487 w 77487"/>
                <a:gd name="connsiteY8" fmla="*/ 8892 h 445876"/>
                <a:gd name="connsiteX9" fmla="*/ 29217 w 77487"/>
                <a:gd name="connsiteY9" fmla="*/ 8892 h 445876"/>
                <a:gd name="connsiteX10" fmla="*/ 29217 w 77487"/>
                <a:gd name="connsiteY10" fmla="*/ 8892 h 445876"/>
                <a:gd name="connsiteX11" fmla="*/ 0 w 77487"/>
                <a:gd name="connsiteY11" fmla="*/ 0 h 445876"/>
                <a:gd name="connsiteX12" fmla="*/ 35568 w 77487"/>
                <a:gd name="connsiteY12" fmla="*/ 431904 h 445876"/>
                <a:gd name="connsiteX13" fmla="*/ 77488 w 77487"/>
                <a:gd name="connsiteY13" fmla="*/ 445877 h 44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487" h="445876">
                  <a:moveTo>
                    <a:pt x="77488" y="445877"/>
                  </a:moveTo>
                  <a:lnTo>
                    <a:pt x="41920" y="3811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3028" y="8892"/>
                  </a:lnTo>
                  <a:lnTo>
                    <a:pt x="33028" y="8892"/>
                  </a:lnTo>
                  <a:lnTo>
                    <a:pt x="31757" y="8892"/>
                  </a:lnTo>
                  <a:lnTo>
                    <a:pt x="30487" y="8892"/>
                  </a:lnTo>
                  <a:lnTo>
                    <a:pt x="29217" y="8892"/>
                  </a:lnTo>
                  <a:lnTo>
                    <a:pt x="29217" y="8892"/>
                  </a:lnTo>
                  <a:lnTo>
                    <a:pt x="0" y="0"/>
                  </a:lnTo>
                  <a:lnTo>
                    <a:pt x="35568" y="431904"/>
                  </a:lnTo>
                  <a:lnTo>
                    <a:pt x="77488" y="445877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9" name="Freeform: Shape 56">
              <a:extLst>
                <a:ext uri="{FF2B5EF4-FFF2-40B4-BE49-F238E27FC236}">
                  <a16:creationId xmlns:a16="http://schemas.microsoft.com/office/drawing/2014/main" id="{6F25A718-F326-BA50-0932-BDD5FF414C14}"/>
                </a:ext>
              </a:extLst>
            </p:cNvPr>
            <p:cNvSpPr/>
            <p:nvPr/>
          </p:nvSpPr>
          <p:spPr>
            <a:xfrm>
              <a:off x="1394781" y="4827158"/>
              <a:ext cx="40649" cy="38109"/>
            </a:xfrm>
            <a:custGeom>
              <a:avLst/>
              <a:gdLst>
                <a:gd name="connsiteX0" fmla="*/ 0 w 40649"/>
                <a:gd name="connsiteY0" fmla="*/ 0 h 38109"/>
                <a:gd name="connsiteX1" fmla="*/ 3811 w 40649"/>
                <a:gd name="connsiteY1" fmla="*/ 38109 h 38109"/>
                <a:gd name="connsiteX2" fmla="*/ 40649 w 40649"/>
                <a:gd name="connsiteY2" fmla="*/ 12703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9" h="38109">
                  <a:moveTo>
                    <a:pt x="0" y="0"/>
                  </a:moveTo>
                  <a:lnTo>
                    <a:pt x="3811" y="38109"/>
                  </a:lnTo>
                  <a:lnTo>
                    <a:pt x="40649" y="1270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0" name="Freeform: Shape 57">
              <a:extLst>
                <a:ext uri="{FF2B5EF4-FFF2-40B4-BE49-F238E27FC236}">
                  <a16:creationId xmlns:a16="http://schemas.microsoft.com/office/drawing/2014/main" id="{D0DD592C-5656-2A8C-7C7A-1B7EA79EC799}"/>
                </a:ext>
              </a:extLst>
            </p:cNvPr>
            <p:cNvSpPr/>
            <p:nvPr/>
          </p:nvSpPr>
          <p:spPr>
            <a:xfrm>
              <a:off x="0" y="1657747"/>
              <a:ext cx="402682" cy="703748"/>
            </a:xfrm>
            <a:custGeom>
              <a:avLst/>
              <a:gdLst>
                <a:gd name="connsiteX0" fmla="*/ 340439 w 402682"/>
                <a:gd name="connsiteY0" fmla="*/ 81299 h 703748"/>
                <a:gd name="connsiteX1" fmla="*/ 0 w 402682"/>
                <a:gd name="connsiteY1" fmla="*/ 0 h 703748"/>
                <a:gd name="connsiteX2" fmla="*/ 0 w 402682"/>
                <a:gd name="connsiteY2" fmla="*/ 600854 h 703748"/>
                <a:gd name="connsiteX3" fmla="*/ 402683 w 402682"/>
                <a:gd name="connsiteY3" fmla="*/ 703749 h 70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682" h="703748">
                  <a:moveTo>
                    <a:pt x="340439" y="81299"/>
                  </a:moveTo>
                  <a:lnTo>
                    <a:pt x="0" y="0"/>
                  </a:lnTo>
                  <a:lnTo>
                    <a:pt x="0" y="600854"/>
                  </a:lnTo>
                  <a:lnTo>
                    <a:pt x="402683" y="70374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1" name="Freeform: Shape 58">
              <a:extLst>
                <a:ext uri="{FF2B5EF4-FFF2-40B4-BE49-F238E27FC236}">
                  <a16:creationId xmlns:a16="http://schemas.microsoft.com/office/drawing/2014/main" id="{0C35E59B-E611-B0F2-44B9-1ACCB781F09D}"/>
                </a:ext>
              </a:extLst>
            </p:cNvPr>
            <p:cNvSpPr/>
            <p:nvPr/>
          </p:nvSpPr>
          <p:spPr>
            <a:xfrm>
              <a:off x="0" y="2273845"/>
              <a:ext cx="391250" cy="316305"/>
            </a:xfrm>
            <a:custGeom>
              <a:avLst/>
              <a:gdLst>
                <a:gd name="connsiteX0" fmla="*/ 0 w 391250"/>
                <a:gd name="connsiteY0" fmla="*/ 0 h 316305"/>
                <a:gd name="connsiteX1" fmla="*/ 0 w 391250"/>
                <a:gd name="connsiteY1" fmla="*/ 316306 h 316305"/>
                <a:gd name="connsiteX2" fmla="*/ 391250 w 391250"/>
                <a:gd name="connsiteY2" fmla="*/ 100354 h 3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250" h="316305">
                  <a:moveTo>
                    <a:pt x="0" y="0"/>
                  </a:moveTo>
                  <a:lnTo>
                    <a:pt x="0" y="316306"/>
                  </a:lnTo>
                  <a:lnTo>
                    <a:pt x="391250" y="10035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2" name="Freeform: Shape 59">
              <a:extLst>
                <a:ext uri="{FF2B5EF4-FFF2-40B4-BE49-F238E27FC236}">
                  <a16:creationId xmlns:a16="http://schemas.microsoft.com/office/drawing/2014/main" id="{330A41C6-A4F4-FA14-7FC3-A32AD7A3919E}"/>
                </a:ext>
              </a:extLst>
            </p:cNvPr>
            <p:cNvSpPr/>
            <p:nvPr/>
          </p:nvSpPr>
          <p:spPr>
            <a:xfrm>
              <a:off x="0" y="3614017"/>
              <a:ext cx="45730" cy="414119"/>
            </a:xfrm>
            <a:custGeom>
              <a:avLst/>
              <a:gdLst>
                <a:gd name="connsiteX0" fmla="*/ 0 w 45730"/>
                <a:gd name="connsiteY0" fmla="*/ 0 h 414119"/>
                <a:gd name="connsiteX1" fmla="*/ 0 w 45730"/>
                <a:gd name="connsiteY1" fmla="*/ 400146 h 414119"/>
                <a:gd name="connsiteX2" fmla="*/ 45731 w 45730"/>
                <a:gd name="connsiteY2" fmla="*/ 414119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30" h="414119">
                  <a:moveTo>
                    <a:pt x="0" y="0"/>
                  </a:moveTo>
                  <a:lnTo>
                    <a:pt x="0" y="400146"/>
                  </a:lnTo>
                  <a:lnTo>
                    <a:pt x="45731" y="414119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3" name="Freeform: Shape 60">
              <a:extLst>
                <a:ext uri="{FF2B5EF4-FFF2-40B4-BE49-F238E27FC236}">
                  <a16:creationId xmlns:a16="http://schemas.microsoft.com/office/drawing/2014/main" id="{CEAEED6B-7BB0-76E4-3BEE-6D812ACC4A1F}"/>
                </a:ext>
              </a:extLst>
            </p:cNvPr>
            <p:cNvSpPr/>
            <p:nvPr/>
          </p:nvSpPr>
          <p:spPr>
            <a:xfrm>
              <a:off x="1166129" y="1380821"/>
              <a:ext cx="497954" cy="2987757"/>
            </a:xfrm>
            <a:custGeom>
              <a:avLst/>
              <a:gdLst>
                <a:gd name="connsiteX0" fmla="*/ 497955 w 497954"/>
                <a:gd name="connsiteY0" fmla="*/ 2168411 h 2987757"/>
                <a:gd name="connsiteX1" fmla="*/ 337898 w 497954"/>
                <a:gd name="connsiteY1" fmla="*/ 0 h 2987757"/>
                <a:gd name="connsiteX2" fmla="*/ 0 w 497954"/>
                <a:gd name="connsiteY2" fmla="*/ 180383 h 2987757"/>
                <a:gd name="connsiteX3" fmla="*/ 229923 w 497954"/>
                <a:gd name="connsiteY3" fmla="*/ 2987757 h 2987757"/>
                <a:gd name="connsiteX4" fmla="*/ 245166 w 497954"/>
                <a:gd name="connsiteY4" fmla="*/ 2977595 h 2987757"/>
                <a:gd name="connsiteX5" fmla="*/ 415386 w 497954"/>
                <a:gd name="connsiteY5" fmla="*/ 2864538 h 2987757"/>
                <a:gd name="connsiteX6" fmla="*/ 368385 w 497954"/>
                <a:gd name="connsiteY6" fmla="*/ 2254791 h 2987757"/>
                <a:gd name="connsiteX7" fmla="*/ 368385 w 497954"/>
                <a:gd name="connsiteY7" fmla="*/ 2253521 h 2987757"/>
                <a:gd name="connsiteX8" fmla="*/ 368385 w 497954"/>
                <a:gd name="connsiteY8" fmla="*/ 2252251 h 2987757"/>
                <a:gd name="connsiteX9" fmla="*/ 368385 w 497954"/>
                <a:gd name="connsiteY9" fmla="*/ 2252251 h 2987757"/>
                <a:gd name="connsiteX10" fmla="*/ 368385 w 497954"/>
                <a:gd name="connsiteY10" fmla="*/ 2252251 h 2987757"/>
                <a:gd name="connsiteX11" fmla="*/ 368385 w 497954"/>
                <a:gd name="connsiteY11" fmla="*/ 2252251 h 2987757"/>
                <a:gd name="connsiteX12" fmla="*/ 368385 w 497954"/>
                <a:gd name="connsiteY12" fmla="*/ 2250980 h 2987757"/>
                <a:gd name="connsiteX13" fmla="*/ 368385 w 497954"/>
                <a:gd name="connsiteY13" fmla="*/ 2250980 h 2987757"/>
                <a:gd name="connsiteX14" fmla="*/ 369655 w 497954"/>
                <a:gd name="connsiteY14" fmla="*/ 2249710 h 2987757"/>
                <a:gd name="connsiteX15" fmla="*/ 370926 w 497954"/>
                <a:gd name="connsiteY15" fmla="*/ 2248440 h 2987757"/>
                <a:gd name="connsiteX16" fmla="*/ 497955 w 497954"/>
                <a:gd name="connsiteY16" fmla="*/ 2168411 h 29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954" h="2987757">
                  <a:moveTo>
                    <a:pt x="497955" y="2168411"/>
                  </a:moveTo>
                  <a:lnTo>
                    <a:pt x="337898" y="0"/>
                  </a:lnTo>
                  <a:lnTo>
                    <a:pt x="0" y="180383"/>
                  </a:lnTo>
                  <a:lnTo>
                    <a:pt x="229923" y="2987757"/>
                  </a:lnTo>
                  <a:lnTo>
                    <a:pt x="245166" y="2977595"/>
                  </a:lnTo>
                  <a:lnTo>
                    <a:pt x="415386" y="2864538"/>
                  </a:lnTo>
                  <a:lnTo>
                    <a:pt x="368385" y="2254791"/>
                  </a:lnTo>
                  <a:cubicBezTo>
                    <a:pt x="368385" y="2254791"/>
                    <a:pt x="368385" y="2254791"/>
                    <a:pt x="368385" y="2253521"/>
                  </a:cubicBezTo>
                  <a:cubicBezTo>
                    <a:pt x="368385" y="2253521"/>
                    <a:pt x="368385" y="2252251"/>
                    <a:pt x="368385" y="2252251"/>
                  </a:cubicBezTo>
                  <a:lnTo>
                    <a:pt x="368385" y="2252251"/>
                  </a:lnTo>
                  <a:lnTo>
                    <a:pt x="368385" y="2252251"/>
                  </a:lnTo>
                  <a:lnTo>
                    <a:pt x="368385" y="2252251"/>
                  </a:lnTo>
                  <a:cubicBezTo>
                    <a:pt x="368385" y="2252251"/>
                    <a:pt x="368385" y="2250980"/>
                    <a:pt x="368385" y="2250980"/>
                  </a:cubicBezTo>
                  <a:lnTo>
                    <a:pt x="368385" y="2250980"/>
                  </a:lnTo>
                  <a:cubicBezTo>
                    <a:pt x="368385" y="2250980"/>
                    <a:pt x="368385" y="2250980"/>
                    <a:pt x="369655" y="2249710"/>
                  </a:cubicBezTo>
                  <a:lnTo>
                    <a:pt x="370926" y="2248440"/>
                  </a:lnTo>
                  <a:lnTo>
                    <a:pt x="497955" y="2168411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4" name="Freeform: Shape 61">
              <a:extLst>
                <a:ext uri="{FF2B5EF4-FFF2-40B4-BE49-F238E27FC236}">
                  <a16:creationId xmlns:a16="http://schemas.microsoft.com/office/drawing/2014/main" id="{0667D807-8044-1978-1C17-196CE2220F6E}"/>
                </a:ext>
              </a:extLst>
            </p:cNvPr>
            <p:cNvSpPr/>
            <p:nvPr/>
          </p:nvSpPr>
          <p:spPr>
            <a:xfrm>
              <a:off x="1779680" y="795210"/>
              <a:ext cx="1316023" cy="736776"/>
            </a:xfrm>
            <a:custGeom>
              <a:avLst/>
              <a:gdLst>
                <a:gd name="connsiteX0" fmla="*/ 1082290 w 1316023"/>
                <a:gd name="connsiteY0" fmla="*/ 35569 h 736776"/>
                <a:gd name="connsiteX1" fmla="*/ 1075938 w 1316023"/>
                <a:gd name="connsiteY1" fmla="*/ 31758 h 736776"/>
                <a:gd name="connsiteX2" fmla="*/ 0 w 1316023"/>
                <a:gd name="connsiteY2" fmla="*/ 616098 h 736776"/>
                <a:gd name="connsiteX3" fmla="*/ 553848 w 1316023"/>
                <a:gd name="connsiteY3" fmla="*/ 736777 h 736776"/>
                <a:gd name="connsiteX4" fmla="*/ 1316023 w 1316023"/>
                <a:gd name="connsiteY4" fmla="*/ 307414 h 736776"/>
                <a:gd name="connsiteX5" fmla="*/ 1305861 w 1316023"/>
                <a:gd name="connsiteY5" fmla="*/ 41920 h 736776"/>
                <a:gd name="connsiteX6" fmla="*/ 1088641 w 1316023"/>
                <a:gd name="connsiteY6" fmla="*/ 0 h 736776"/>
                <a:gd name="connsiteX7" fmla="*/ 1089911 w 1316023"/>
                <a:gd name="connsiteY7" fmla="*/ 27947 h 736776"/>
                <a:gd name="connsiteX8" fmla="*/ 1082290 w 1316023"/>
                <a:gd name="connsiteY8" fmla="*/ 35569 h 73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023" h="736776">
                  <a:moveTo>
                    <a:pt x="1082290" y="35569"/>
                  </a:moveTo>
                  <a:cubicBezTo>
                    <a:pt x="1079749" y="35569"/>
                    <a:pt x="1077208" y="34298"/>
                    <a:pt x="1075938" y="31758"/>
                  </a:cubicBezTo>
                  <a:lnTo>
                    <a:pt x="0" y="616098"/>
                  </a:lnTo>
                  <a:lnTo>
                    <a:pt x="553848" y="736777"/>
                  </a:lnTo>
                  <a:lnTo>
                    <a:pt x="1316023" y="307414"/>
                  </a:lnTo>
                  <a:lnTo>
                    <a:pt x="1305861" y="41920"/>
                  </a:lnTo>
                  <a:lnTo>
                    <a:pt x="1088641" y="0"/>
                  </a:lnTo>
                  <a:lnTo>
                    <a:pt x="1089911" y="27947"/>
                  </a:lnTo>
                  <a:cubicBezTo>
                    <a:pt x="1088641" y="31758"/>
                    <a:pt x="1086101" y="34298"/>
                    <a:pt x="1082290" y="35569"/>
                  </a:cubicBez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5" name="Freeform: Shape 62">
              <a:extLst>
                <a:ext uri="{FF2B5EF4-FFF2-40B4-BE49-F238E27FC236}">
                  <a16:creationId xmlns:a16="http://schemas.microsoft.com/office/drawing/2014/main" id="{DA33B872-3D9A-2A2F-FB1F-7331F2E1F873}"/>
                </a:ext>
              </a:extLst>
            </p:cNvPr>
            <p:cNvSpPr/>
            <p:nvPr/>
          </p:nvSpPr>
          <p:spPr>
            <a:xfrm>
              <a:off x="1728868" y="160058"/>
              <a:ext cx="1125479" cy="1249979"/>
            </a:xfrm>
            <a:custGeom>
              <a:avLst/>
              <a:gdLst>
                <a:gd name="connsiteX0" fmla="*/ 47001 w 1125479"/>
                <a:gd name="connsiteY0" fmla="*/ 1249980 h 1249979"/>
                <a:gd name="connsiteX1" fmla="*/ 49541 w 1125479"/>
                <a:gd name="connsiteY1" fmla="*/ 1249980 h 1249979"/>
                <a:gd name="connsiteX2" fmla="*/ 1125480 w 1125479"/>
                <a:gd name="connsiteY2" fmla="*/ 665640 h 1249979"/>
                <a:gd name="connsiteX3" fmla="*/ 1124209 w 1125479"/>
                <a:gd name="connsiteY3" fmla="*/ 661829 h 1249979"/>
                <a:gd name="connsiteX4" fmla="*/ 1122939 w 1125479"/>
                <a:gd name="connsiteY4" fmla="*/ 624990 h 1249979"/>
                <a:gd name="connsiteX5" fmla="*/ 1122939 w 1125479"/>
                <a:gd name="connsiteY5" fmla="*/ 624990 h 1249979"/>
                <a:gd name="connsiteX6" fmla="*/ 1094993 w 1125479"/>
                <a:gd name="connsiteY6" fmla="*/ 0 h 1249979"/>
                <a:gd name="connsiteX7" fmla="*/ 0 w 1125479"/>
                <a:gd name="connsiteY7" fmla="*/ 561475 h 1249979"/>
                <a:gd name="connsiteX8" fmla="*/ 47001 w 1125479"/>
                <a:gd name="connsiteY8" fmla="*/ 1249980 h 12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79" h="1249979">
                  <a:moveTo>
                    <a:pt x="47001" y="1249980"/>
                  </a:moveTo>
                  <a:lnTo>
                    <a:pt x="49541" y="1249980"/>
                  </a:lnTo>
                  <a:lnTo>
                    <a:pt x="1125480" y="665640"/>
                  </a:lnTo>
                  <a:cubicBezTo>
                    <a:pt x="1124209" y="664369"/>
                    <a:pt x="1124209" y="663099"/>
                    <a:pt x="1124209" y="661829"/>
                  </a:cubicBezTo>
                  <a:lnTo>
                    <a:pt x="1122939" y="624990"/>
                  </a:lnTo>
                  <a:lnTo>
                    <a:pt x="1122939" y="624990"/>
                  </a:lnTo>
                  <a:lnTo>
                    <a:pt x="1094993" y="0"/>
                  </a:lnTo>
                  <a:lnTo>
                    <a:pt x="0" y="561475"/>
                  </a:lnTo>
                  <a:lnTo>
                    <a:pt x="47001" y="12499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6" name="Freeform: Shape 63">
              <a:extLst>
                <a:ext uri="{FF2B5EF4-FFF2-40B4-BE49-F238E27FC236}">
                  <a16:creationId xmlns:a16="http://schemas.microsoft.com/office/drawing/2014/main" id="{9AC4C825-F27D-8CC1-1B0A-7CD6E26D3B78}"/>
                </a:ext>
              </a:extLst>
            </p:cNvPr>
            <p:cNvSpPr/>
            <p:nvPr/>
          </p:nvSpPr>
          <p:spPr>
            <a:xfrm>
              <a:off x="2341150" y="1117868"/>
              <a:ext cx="816798" cy="1947377"/>
            </a:xfrm>
            <a:custGeom>
              <a:avLst/>
              <a:gdLst>
                <a:gd name="connsiteX0" fmla="*/ 86380 w 816798"/>
                <a:gd name="connsiteY0" fmla="*/ 1947377 h 1947377"/>
                <a:gd name="connsiteX1" fmla="*/ 721526 w 816798"/>
                <a:gd name="connsiteY1" fmla="*/ 1544691 h 1947377"/>
                <a:gd name="connsiteX2" fmla="*/ 721526 w 816798"/>
                <a:gd name="connsiteY2" fmla="*/ 1544691 h 1947377"/>
                <a:gd name="connsiteX3" fmla="*/ 724067 w 816798"/>
                <a:gd name="connsiteY3" fmla="*/ 1543420 h 1947377"/>
                <a:gd name="connsiteX4" fmla="*/ 724067 w 816798"/>
                <a:gd name="connsiteY4" fmla="*/ 1543420 h 1947377"/>
                <a:gd name="connsiteX5" fmla="*/ 726608 w 816798"/>
                <a:gd name="connsiteY5" fmla="*/ 1543420 h 1947377"/>
                <a:gd name="connsiteX6" fmla="*/ 816798 w 816798"/>
                <a:gd name="connsiteY6" fmla="*/ 1565016 h 1947377"/>
                <a:gd name="connsiteX7" fmla="*/ 754554 w 816798"/>
                <a:gd name="connsiteY7" fmla="*/ 0 h 1947377"/>
                <a:gd name="connsiteX8" fmla="*/ 0 w 816798"/>
                <a:gd name="connsiteY8" fmla="*/ 424282 h 1947377"/>
                <a:gd name="connsiteX9" fmla="*/ 86380 w 816798"/>
                <a:gd name="connsiteY9" fmla="*/ 1947377 h 194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6798" h="1947377">
                  <a:moveTo>
                    <a:pt x="86380" y="1947377"/>
                  </a:moveTo>
                  <a:lnTo>
                    <a:pt x="721526" y="1544691"/>
                  </a:lnTo>
                  <a:lnTo>
                    <a:pt x="721526" y="1544691"/>
                  </a:lnTo>
                  <a:cubicBezTo>
                    <a:pt x="722797" y="1544691"/>
                    <a:pt x="722797" y="1543420"/>
                    <a:pt x="724067" y="1543420"/>
                  </a:cubicBezTo>
                  <a:lnTo>
                    <a:pt x="724067" y="1543420"/>
                  </a:lnTo>
                  <a:lnTo>
                    <a:pt x="726608" y="1543420"/>
                  </a:lnTo>
                  <a:lnTo>
                    <a:pt x="816798" y="1565016"/>
                  </a:lnTo>
                  <a:lnTo>
                    <a:pt x="754554" y="0"/>
                  </a:lnTo>
                  <a:lnTo>
                    <a:pt x="0" y="424282"/>
                  </a:lnTo>
                  <a:lnTo>
                    <a:pt x="86380" y="194737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7" name="Freeform: Shape 64">
              <a:extLst>
                <a:ext uri="{FF2B5EF4-FFF2-40B4-BE49-F238E27FC236}">
                  <a16:creationId xmlns:a16="http://schemas.microsoft.com/office/drawing/2014/main" id="{7D8A990F-69A2-C60F-6BDA-B43AED54829D}"/>
                </a:ext>
              </a:extLst>
            </p:cNvPr>
            <p:cNvSpPr/>
            <p:nvPr/>
          </p:nvSpPr>
          <p:spPr>
            <a:xfrm>
              <a:off x="749472" y="1247439"/>
              <a:ext cx="759635" cy="301062"/>
            </a:xfrm>
            <a:custGeom>
              <a:avLst/>
              <a:gdLst>
                <a:gd name="connsiteX0" fmla="*/ 757095 w 759635"/>
                <a:gd name="connsiteY0" fmla="*/ 114327 h 301062"/>
                <a:gd name="connsiteX1" fmla="*/ 759635 w 759635"/>
                <a:gd name="connsiteY1" fmla="*/ 113057 h 301062"/>
                <a:gd name="connsiteX2" fmla="*/ 421737 w 759635"/>
                <a:gd name="connsiteY2" fmla="*/ 39380 h 301062"/>
                <a:gd name="connsiteX3" fmla="*/ 415386 w 759635"/>
                <a:gd name="connsiteY3" fmla="*/ 45731 h 301062"/>
                <a:gd name="connsiteX4" fmla="*/ 407764 w 759635"/>
                <a:gd name="connsiteY4" fmla="*/ 39380 h 301062"/>
                <a:gd name="connsiteX5" fmla="*/ 403953 w 759635"/>
                <a:gd name="connsiteY5" fmla="*/ 0 h 301062"/>
                <a:gd name="connsiteX6" fmla="*/ 346790 w 759635"/>
                <a:gd name="connsiteY6" fmla="*/ 29217 h 301062"/>
                <a:gd name="connsiteX7" fmla="*/ 346790 w 759635"/>
                <a:gd name="connsiteY7" fmla="*/ 29217 h 301062"/>
                <a:gd name="connsiteX8" fmla="*/ 1270 w 759635"/>
                <a:gd name="connsiteY8" fmla="*/ 209600 h 301062"/>
                <a:gd name="connsiteX9" fmla="*/ 0 w 759635"/>
                <a:gd name="connsiteY9" fmla="*/ 209600 h 301062"/>
                <a:gd name="connsiteX10" fmla="*/ 406494 w 759635"/>
                <a:gd name="connsiteY10" fmla="*/ 301062 h 301062"/>
                <a:gd name="connsiteX11" fmla="*/ 757095 w 759635"/>
                <a:gd name="connsiteY11" fmla="*/ 114327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9635" h="301062">
                  <a:moveTo>
                    <a:pt x="757095" y="114327"/>
                  </a:moveTo>
                  <a:lnTo>
                    <a:pt x="759635" y="113057"/>
                  </a:lnTo>
                  <a:lnTo>
                    <a:pt x="421737" y="39380"/>
                  </a:lnTo>
                  <a:cubicBezTo>
                    <a:pt x="420467" y="43190"/>
                    <a:pt x="417926" y="44461"/>
                    <a:pt x="415386" y="45731"/>
                  </a:cubicBezTo>
                  <a:cubicBezTo>
                    <a:pt x="411575" y="45731"/>
                    <a:pt x="407764" y="43190"/>
                    <a:pt x="407764" y="39380"/>
                  </a:cubicBezTo>
                  <a:lnTo>
                    <a:pt x="403953" y="0"/>
                  </a:lnTo>
                  <a:lnTo>
                    <a:pt x="346790" y="29217"/>
                  </a:lnTo>
                  <a:lnTo>
                    <a:pt x="346790" y="29217"/>
                  </a:lnTo>
                  <a:lnTo>
                    <a:pt x="1270" y="209600"/>
                  </a:lnTo>
                  <a:lnTo>
                    <a:pt x="0" y="209600"/>
                  </a:lnTo>
                  <a:lnTo>
                    <a:pt x="406494" y="301062"/>
                  </a:lnTo>
                  <a:lnTo>
                    <a:pt x="757095" y="1143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8" name="Freeform: Shape 65">
              <a:extLst>
                <a:ext uri="{FF2B5EF4-FFF2-40B4-BE49-F238E27FC236}">
                  <a16:creationId xmlns:a16="http://schemas.microsoft.com/office/drawing/2014/main" id="{8A351F7D-44CF-CCAC-5135-2E3FCFD6A68D}"/>
                </a:ext>
              </a:extLst>
            </p:cNvPr>
            <p:cNvSpPr/>
            <p:nvPr/>
          </p:nvSpPr>
          <p:spPr>
            <a:xfrm>
              <a:off x="1116587" y="605935"/>
              <a:ext cx="644038" cy="802832"/>
            </a:xfrm>
            <a:custGeom>
              <a:avLst/>
              <a:gdLst>
                <a:gd name="connsiteX0" fmla="*/ 54623 w 644038"/>
                <a:gd name="connsiteY0" fmla="*/ 680883 h 802832"/>
                <a:gd name="connsiteX1" fmla="*/ 392521 w 644038"/>
                <a:gd name="connsiteY1" fmla="*/ 754561 h 802832"/>
                <a:gd name="connsiteX2" fmla="*/ 400142 w 644038"/>
                <a:gd name="connsiteY2" fmla="*/ 750750 h 802832"/>
                <a:gd name="connsiteX3" fmla="*/ 400142 w 644038"/>
                <a:gd name="connsiteY3" fmla="*/ 750750 h 802832"/>
                <a:gd name="connsiteX4" fmla="*/ 401413 w 644038"/>
                <a:gd name="connsiteY4" fmla="*/ 750750 h 802832"/>
                <a:gd name="connsiteX5" fmla="*/ 402683 w 644038"/>
                <a:gd name="connsiteY5" fmla="*/ 750750 h 802832"/>
                <a:gd name="connsiteX6" fmla="*/ 405223 w 644038"/>
                <a:gd name="connsiteY6" fmla="*/ 750750 h 802832"/>
                <a:gd name="connsiteX7" fmla="*/ 644039 w 644038"/>
                <a:gd name="connsiteY7" fmla="*/ 802833 h 802832"/>
                <a:gd name="connsiteX8" fmla="*/ 597038 w 644038"/>
                <a:gd name="connsiteY8" fmla="*/ 118138 h 802832"/>
                <a:gd name="connsiteX9" fmla="*/ 0 w 644038"/>
                <a:gd name="connsiteY9" fmla="*/ 0 h 802832"/>
                <a:gd name="connsiteX10" fmla="*/ 50812 w 644038"/>
                <a:gd name="connsiteY10" fmla="*/ 628801 h 802832"/>
                <a:gd name="connsiteX11" fmla="*/ 54623 w 644038"/>
                <a:gd name="connsiteY11" fmla="*/ 680883 h 802832"/>
                <a:gd name="connsiteX12" fmla="*/ 54623 w 644038"/>
                <a:gd name="connsiteY12" fmla="*/ 680883 h 80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4038" h="802832">
                  <a:moveTo>
                    <a:pt x="54623" y="680883"/>
                  </a:moveTo>
                  <a:lnTo>
                    <a:pt x="392521" y="754561"/>
                  </a:lnTo>
                  <a:lnTo>
                    <a:pt x="400142" y="750750"/>
                  </a:lnTo>
                  <a:lnTo>
                    <a:pt x="400142" y="750750"/>
                  </a:lnTo>
                  <a:lnTo>
                    <a:pt x="401413" y="750750"/>
                  </a:lnTo>
                  <a:lnTo>
                    <a:pt x="402683" y="750750"/>
                  </a:lnTo>
                  <a:lnTo>
                    <a:pt x="405223" y="750750"/>
                  </a:lnTo>
                  <a:lnTo>
                    <a:pt x="644039" y="802833"/>
                  </a:lnTo>
                  <a:lnTo>
                    <a:pt x="597038" y="118138"/>
                  </a:lnTo>
                  <a:lnTo>
                    <a:pt x="0" y="0"/>
                  </a:lnTo>
                  <a:lnTo>
                    <a:pt x="50812" y="628801"/>
                  </a:lnTo>
                  <a:lnTo>
                    <a:pt x="54623" y="680883"/>
                  </a:lnTo>
                  <a:cubicBezTo>
                    <a:pt x="54623" y="679613"/>
                    <a:pt x="54623" y="680883"/>
                    <a:pt x="54623" y="6808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9" name="Freeform: Shape 66">
              <a:extLst>
                <a:ext uri="{FF2B5EF4-FFF2-40B4-BE49-F238E27FC236}">
                  <a16:creationId xmlns:a16="http://schemas.microsoft.com/office/drawing/2014/main" id="{937A7DA8-1F49-DB95-31B5-5B9A85EB1C2F}"/>
                </a:ext>
              </a:extLst>
            </p:cNvPr>
            <p:cNvSpPr/>
            <p:nvPr/>
          </p:nvSpPr>
          <p:spPr>
            <a:xfrm>
              <a:off x="1528162" y="1371929"/>
              <a:ext cx="368384" cy="2162059"/>
            </a:xfrm>
            <a:custGeom>
              <a:avLst/>
              <a:gdLst>
                <a:gd name="connsiteX0" fmla="*/ 368385 w 368384"/>
                <a:gd name="connsiteY0" fmla="*/ 2029947 h 2162059"/>
                <a:gd name="connsiteX1" fmla="*/ 233734 w 368384"/>
                <a:gd name="connsiteY1" fmla="*/ 50812 h 2162059"/>
                <a:gd name="connsiteX2" fmla="*/ 0 w 368384"/>
                <a:gd name="connsiteY2" fmla="*/ 0 h 2162059"/>
                <a:gd name="connsiteX3" fmla="*/ 160057 w 368384"/>
                <a:gd name="connsiteY3" fmla="*/ 2162059 h 216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4" h="2162059">
                  <a:moveTo>
                    <a:pt x="368385" y="2029947"/>
                  </a:moveTo>
                  <a:lnTo>
                    <a:pt x="233734" y="50812"/>
                  </a:lnTo>
                  <a:lnTo>
                    <a:pt x="0" y="0"/>
                  </a:lnTo>
                  <a:lnTo>
                    <a:pt x="160057" y="216205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0" name="Freeform: Shape 67">
              <a:extLst>
                <a:ext uri="{FF2B5EF4-FFF2-40B4-BE49-F238E27FC236}">
                  <a16:creationId xmlns:a16="http://schemas.microsoft.com/office/drawing/2014/main" id="{8432EEB9-BABD-4094-BE28-4428198439EB}"/>
                </a:ext>
              </a:extLst>
            </p:cNvPr>
            <p:cNvSpPr/>
            <p:nvPr/>
          </p:nvSpPr>
          <p:spPr>
            <a:xfrm>
              <a:off x="1777139" y="1426552"/>
              <a:ext cx="635146" cy="1965161"/>
            </a:xfrm>
            <a:custGeom>
              <a:avLst/>
              <a:gdLst>
                <a:gd name="connsiteX0" fmla="*/ 635147 w 635146"/>
                <a:gd name="connsiteY0" fmla="*/ 1647585 h 1965161"/>
                <a:gd name="connsiteX1" fmla="*/ 548767 w 635146"/>
                <a:gd name="connsiteY1" fmla="*/ 119409 h 1965161"/>
                <a:gd name="connsiteX2" fmla="*/ 0 w 635146"/>
                <a:gd name="connsiteY2" fmla="*/ 0 h 1965161"/>
                <a:gd name="connsiteX3" fmla="*/ 134651 w 635146"/>
                <a:gd name="connsiteY3" fmla="*/ 1965162 h 196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146" h="1965161">
                  <a:moveTo>
                    <a:pt x="635147" y="1647585"/>
                  </a:moveTo>
                  <a:lnTo>
                    <a:pt x="548767" y="119409"/>
                  </a:lnTo>
                  <a:lnTo>
                    <a:pt x="0" y="0"/>
                  </a:lnTo>
                  <a:lnTo>
                    <a:pt x="134651" y="196516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1" name="Freeform: Shape 68">
              <a:extLst>
                <a:ext uri="{FF2B5EF4-FFF2-40B4-BE49-F238E27FC236}">
                  <a16:creationId xmlns:a16="http://schemas.microsoft.com/office/drawing/2014/main" id="{CB745FD1-EEC2-9CF9-828D-EF483ECE045E}"/>
                </a:ext>
              </a:extLst>
            </p:cNvPr>
            <p:cNvSpPr/>
            <p:nvPr/>
          </p:nvSpPr>
          <p:spPr>
            <a:xfrm>
              <a:off x="0" y="4029407"/>
              <a:ext cx="189273" cy="175301"/>
            </a:xfrm>
            <a:custGeom>
              <a:avLst/>
              <a:gdLst>
                <a:gd name="connsiteX0" fmla="*/ 53352 w 189273"/>
                <a:gd name="connsiteY0" fmla="*/ 16514 h 175301"/>
                <a:gd name="connsiteX1" fmla="*/ 53352 w 189273"/>
                <a:gd name="connsiteY1" fmla="*/ 16514 h 175301"/>
                <a:gd name="connsiteX2" fmla="*/ 52082 w 189273"/>
                <a:gd name="connsiteY2" fmla="*/ 16514 h 175301"/>
                <a:gd name="connsiteX3" fmla="*/ 0 w 189273"/>
                <a:gd name="connsiteY3" fmla="*/ 0 h 175301"/>
                <a:gd name="connsiteX4" fmla="*/ 0 w 189273"/>
                <a:gd name="connsiteY4" fmla="*/ 175302 h 175301"/>
                <a:gd name="connsiteX5" fmla="*/ 189274 w 189273"/>
                <a:gd name="connsiteY5" fmla="*/ 58434 h 17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273" h="175301">
                  <a:moveTo>
                    <a:pt x="53352" y="16514"/>
                  </a:moveTo>
                  <a:lnTo>
                    <a:pt x="53352" y="16514"/>
                  </a:lnTo>
                  <a:lnTo>
                    <a:pt x="52082" y="16514"/>
                  </a:lnTo>
                  <a:lnTo>
                    <a:pt x="0" y="0"/>
                  </a:lnTo>
                  <a:lnTo>
                    <a:pt x="0" y="175302"/>
                  </a:lnTo>
                  <a:lnTo>
                    <a:pt x="189274" y="58434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2" name="Freeform: Shape 69">
              <a:extLst>
                <a:ext uri="{FF2B5EF4-FFF2-40B4-BE49-F238E27FC236}">
                  <a16:creationId xmlns:a16="http://schemas.microsoft.com/office/drawing/2014/main" id="{43FC610E-9172-2612-E3D6-DA4D46DFEAC7}"/>
                </a:ext>
              </a:extLst>
            </p:cNvPr>
            <p:cNvSpPr/>
            <p:nvPr/>
          </p:nvSpPr>
          <p:spPr>
            <a:xfrm>
              <a:off x="3785473" y="5563935"/>
              <a:ext cx="6351" cy="7621"/>
            </a:xfrm>
            <a:custGeom>
              <a:avLst/>
              <a:gdLst>
                <a:gd name="connsiteX0" fmla="*/ 0 w 6351"/>
                <a:gd name="connsiteY0" fmla="*/ 0 h 7621"/>
                <a:gd name="connsiteX1" fmla="*/ 0 w 6351"/>
                <a:gd name="connsiteY1" fmla="*/ 7622 h 7621"/>
                <a:gd name="connsiteX2" fmla="*/ 6351 w 6351"/>
                <a:gd name="connsiteY2" fmla="*/ 2541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1" h="7621">
                  <a:moveTo>
                    <a:pt x="0" y="0"/>
                  </a:moveTo>
                  <a:lnTo>
                    <a:pt x="0" y="7622"/>
                  </a:lnTo>
                  <a:lnTo>
                    <a:pt x="6351" y="2541"/>
                  </a:lnTo>
                  <a:close/>
                </a:path>
              </a:pathLst>
            </a:custGeom>
            <a:solidFill>
              <a:srgbClr val="0A405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3" name="Freeform: Shape 70">
              <a:extLst>
                <a:ext uri="{FF2B5EF4-FFF2-40B4-BE49-F238E27FC236}">
                  <a16:creationId xmlns:a16="http://schemas.microsoft.com/office/drawing/2014/main" id="{132CB717-F936-BAF5-18B7-253E256293B3}"/>
                </a:ext>
              </a:extLst>
            </p:cNvPr>
            <p:cNvSpPr/>
            <p:nvPr/>
          </p:nvSpPr>
          <p:spPr>
            <a:xfrm>
              <a:off x="2405934" y="6718642"/>
              <a:ext cx="8892" cy="135922"/>
            </a:xfrm>
            <a:custGeom>
              <a:avLst/>
              <a:gdLst>
                <a:gd name="connsiteX0" fmla="*/ 0 w 8892"/>
                <a:gd name="connsiteY0" fmla="*/ 1270 h 135922"/>
                <a:gd name="connsiteX1" fmla="*/ 8892 w 8892"/>
                <a:gd name="connsiteY1" fmla="*/ 135922 h 135922"/>
                <a:gd name="connsiteX2" fmla="*/ 8892 w 8892"/>
                <a:gd name="connsiteY2" fmla="*/ 135922 h 135922"/>
                <a:gd name="connsiteX3" fmla="*/ 0 w 8892"/>
                <a:gd name="connsiteY3" fmla="*/ 0 h 13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" h="135922">
                  <a:moveTo>
                    <a:pt x="0" y="1270"/>
                  </a:moveTo>
                  <a:lnTo>
                    <a:pt x="8892" y="135922"/>
                  </a:lnTo>
                  <a:lnTo>
                    <a:pt x="8892" y="135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4" name="Freeform: Shape 71">
              <a:extLst>
                <a:ext uri="{FF2B5EF4-FFF2-40B4-BE49-F238E27FC236}">
                  <a16:creationId xmlns:a16="http://schemas.microsoft.com/office/drawing/2014/main" id="{09225061-5260-C1A5-59AF-37B135A97068}"/>
                </a:ext>
              </a:extLst>
            </p:cNvPr>
            <p:cNvSpPr/>
            <p:nvPr/>
          </p:nvSpPr>
          <p:spPr>
            <a:xfrm>
              <a:off x="3925205" y="6390903"/>
              <a:ext cx="1714895" cy="463660"/>
            </a:xfrm>
            <a:custGeom>
              <a:avLst/>
              <a:gdLst>
                <a:gd name="connsiteX0" fmla="*/ 589416 w 1714895"/>
                <a:gd name="connsiteY0" fmla="*/ 16514 h 463660"/>
                <a:gd name="connsiteX1" fmla="*/ 538604 w 1714895"/>
                <a:gd name="connsiteY1" fmla="*/ 0 h 463660"/>
                <a:gd name="connsiteX2" fmla="*/ 0 w 1714895"/>
                <a:gd name="connsiteY2" fmla="*/ 463661 h 463660"/>
                <a:gd name="connsiteX3" fmla="*/ 1642489 w 1714895"/>
                <a:gd name="connsiteY3" fmla="*/ 463661 h 463660"/>
                <a:gd name="connsiteX4" fmla="*/ 1714896 w 1714895"/>
                <a:gd name="connsiteY4" fmla="*/ 396335 h 46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5" h="463660">
                  <a:moveTo>
                    <a:pt x="589416" y="16514"/>
                  </a:moveTo>
                  <a:lnTo>
                    <a:pt x="538604" y="0"/>
                  </a:lnTo>
                  <a:lnTo>
                    <a:pt x="0" y="463661"/>
                  </a:lnTo>
                  <a:lnTo>
                    <a:pt x="1642489" y="463661"/>
                  </a:lnTo>
                  <a:lnTo>
                    <a:pt x="1714896" y="396335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5" name="Freeform: Shape 72">
              <a:extLst>
                <a:ext uri="{FF2B5EF4-FFF2-40B4-BE49-F238E27FC236}">
                  <a16:creationId xmlns:a16="http://schemas.microsoft.com/office/drawing/2014/main" id="{20BE2AAB-D027-5356-FC78-14A2A92BA88C}"/>
                </a:ext>
              </a:extLst>
            </p:cNvPr>
            <p:cNvSpPr/>
            <p:nvPr/>
          </p:nvSpPr>
          <p:spPr>
            <a:xfrm>
              <a:off x="2235715" y="6731345"/>
              <a:ext cx="163867" cy="123218"/>
            </a:xfrm>
            <a:custGeom>
              <a:avLst/>
              <a:gdLst>
                <a:gd name="connsiteX0" fmla="*/ 0 w 163867"/>
                <a:gd name="connsiteY0" fmla="*/ 123219 h 123218"/>
                <a:gd name="connsiteX1" fmla="*/ 163868 w 163867"/>
                <a:gd name="connsiteY1" fmla="*/ 123219 h 123218"/>
                <a:gd name="connsiteX2" fmla="*/ 156246 w 163867"/>
                <a:gd name="connsiteY2" fmla="*/ 0 h 12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67" h="123218">
                  <a:moveTo>
                    <a:pt x="0" y="123219"/>
                  </a:moveTo>
                  <a:lnTo>
                    <a:pt x="163868" y="123219"/>
                  </a:lnTo>
                  <a:lnTo>
                    <a:pt x="156246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6" name="Freeform: Shape 73">
              <a:extLst>
                <a:ext uri="{FF2B5EF4-FFF2-40B4-BE49-F238E27FC236}">
                  <a16:creationId xmlns:a16="http://schemas.microsoft.com/office/drawing/2014/main" id="{01923FB7-086D-4278-336F-C5593421E756}"/>
                </a:ext>
              </a:extLst>
            </p:cNvPr>
            <p:cNvSpPr/>
            <p:nvPr/>
          </p:nvSpPr>
          <p:spPr>
            <a:xfrm>
              <a:off x="3603821" y="3362497"/>
              <a:ext cx="182922" cy="2872159"/>
            </a:xfrm>
            <a:custGeom>
              <a:avLst/>
              <a:gdLst>
                <a:gd name="connsiteX0" fmla="*/ 86380 w 182922"/>
                <a:gd name="connsiteY0" fmla="*/ 2872159 h 2872159"/>
                <a:gd name="connsiteX1" fmla="*/ 182922 w 182922"/>
                <a:gd name="connsiteY1" fmla="*/ 2792130 h 2872159"/>
                <a:gd name="connsiteX2" fmla="*/ 167678 w 182922"/>
                <a:gd name="connsiteY2" fmla="*/ 2235737 h 2872159"/>
                <a:gd name="connsiteX3" fmla="*/ 167678 w 182922"/>
                <a:gd name="connsiteY3" fmla="*/ 2224304 h 2872159"/>
                <a:gd name="connsiteX4" fmla="*/ 167678 w 182922"/>
                <a:gd name="connsiteY4" fmla="*/ 2224304 h 2872159"/>
                <a:gd name="connsiteX5" fmla="*/ 167678 w 182922"/>
                <a:gd name="connsiteY5" fmla="*/ 2224304 h 2872159"/>
                <a:gd name="connsiteX6" fmla="*/ 166408 w 182922"/>
                <a:gd name="connsiteY6" fmla="*/ 2191276 h 2872159"/>
                <a:gd name="connsiteX7" fmla="*/ 166408 w 182922"/>
                <a:gd name="connsiteY7" fmla="*/ 2191276 h 2872159"/>
                <a:gd name="connsiteX8" fmla="*/ 166408 w 182922"/>
                <a:gd name="connsiteY8" fmla="*/ 2191276 h 2872159"/>
                <a:gd name="connsiteX9" fmla="*/ 166408 w 182922"/>
                <a:gd name="connsiteY9" fmla="*/ 2191276 h 2872159"/>
                <a:gd name="connsiteX10" fmla="*/ 165138 w 182922"/>
                <a:gd name="connsiteY10" fmla="*/ 2123950 h 2872159"/>
                <a:gd name="connsiteX11" fmla="*/ 149894 w 182922"/>
                <a:gd name="connsiteY11" fmla="*/ 1587881 h 2872159"/>
                <a:gd name="connsiteX12" fmla="*/ 130840 w 182922"/>
                <a:gd name="connsiteY12" fmla="*/ 917160 h 2872159"/>
                <a:gd name="connsiteX13" fmla="*/ 105434 w 182922"/>
                <a:gd name="connsiteY13" fmla="*/ 0 h 2872159"/>
                <a:gd name="connsiteX14" fmla="*/ 0 w 182922"/>
                <a:gd name="connsiteY14" fmla="*/ 72407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2922" h="2872159">
                  <a:moveTo>
                    <a:pt x="86380" y="2872159"/>
                  </a:moveTo>
                  <a:lnTo>
                    <a:pt x="182922" y="2792130"/>
                  </a:lnTo>
                  <a:lnTo>
                    <a:pt x="167678" y="2235737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5138" y="2123950"/>
                  </a:lnTo>
                  <a:lnTo>
                    <a:pt x="149894" y="1587881"/>
                  </a:lnTo>
                  <a:lnTo>
                    <a:pt x="130840" y="917160"/>
                  </a:lnTo>
                  <a:lnTo>
                    <a:pt x="105434" y="0"/>
                  </a:lnTo>
                  <a:lnTo>
                    <a:pt x="0" y="7240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7" name="Freeform: Shape 74">
              <a:extLst>
                <a:ext uri="{FF2B5EF4-FFF2-40B4-BE49-F238E27FC236}">
                  <a16:creationId xmlns:a16="http://schemas.microsoft.com/office/drawing/2014/main" id="{5CF03840-DAFE-951D-293E-022673A75CD1}"/>
                </a:ext>
              </a:extLst>
            </p:cNvPr>
            <p:cNvSpPr/>
            <p:nvPr/>
          </p:nvSpPr>
          <p:spPr>
            <a:xfrm>
              <a:off x="1559919" y="2676532"/>
              <a:ext cx="2139173" cy="1222033"/>
            </a:xfrm>
            <a:custGeom>
              <a:avLst/>
              <a:gdLst>
                <a:gd name="connsiteX0" fmla="*/ 865069 w 2139173"/>
                <a:gd name="connsiteY0" fmla="*/ 407768 h 1222033"/>
                <a:gd name="connsiteX1" fmla="*/ 349331 w 2139173"/>
                <a:gd name="connsiteY1" fmla="*/ 734236 h 1222033"/>
                <a:gd name="connsiteX2" fmla="*/ 125759 w 2139173"/>
                <a:gd name="connsiteY2" fmla="*/ 875240 h 1222033"/>
                <a:gd name="connsiteX3" fmla="*/ 125759 w 2139173"/>
                <a:gd name="connsiteY3" fmla="*/ 875240 h 1222033"/>
                <a:gd name="connsiteX4" fmla="*/ 116867 w 2139173"/>
                <a:gd name="connsiteY4" fmla="*/ 881592 h 1222033"/>
                <a:gd name="connsiteX5" fmla="*/ 116867 w 2139173"/>
                <a:gd name="connsiteY5" fmla="*/ 881592 h 1222033"/>
                <a:gd name="connsiteX6" fmla="*/ 0 w 2139173"/>
                <a:gd name="connsiteY6" fmla="*/ 955269 h 1222033"/>
                <a:gd name="connsiteX7" fmla="*/ 938746 w 2139173"/>
                <a:gd name="connsiteY7" fmla="*/ 1222033 h 1222033"/>
                <a:gd name="connsiteX8" fmla="*/ 1753004 w 2139173"/>
                <a:gd name="connsiteY8" fmla="*/ 673262 h 1222033"/>
                <a:gd name="connsiteX9" fmla="*/ 1753004 w 2139173"/>
                <a:gd name="connsiteY9" fmla="*/ 673262 h 1222033"/>
                <a:gd name="connsiteX10" fmla="*/ 1753004 w 2139173"/>
                <a:gd name="connsiteY10" fmla="*/ 673262 h 1222033"/>
                <a:gd name="connsiteX11" fmla="*/ 1754275 w 2139173"/>
                <a:gd name="connsiteY11" fmla="*/ 673262 h 1222033"/>
                <a:gd name="connsiteX12" fmla="*/ 1755545 w 2139173"/>
                <a:gd name="connsiteY12" fmla="*/ 673262 h 1222033"/>
                <a:gd name="connsiteX13" fmla="*/ 1759356 w 2139173"/>
                <a:gd name="connsiteY13" fmla="*/ 673262 h 1222033"/>
                <a:gd name="connsiteX14" fmla="*/ 2035009 w 2139173"/>
                <a:gd name="connsiteY14" fmla="*/ 745669 h 1222033"/>
                <a:gd name="connsiteX15" fmla="*/ 2139174 w 2139173"/>
                <a:gd name="connsiteY15" fmla="*/ 674532 h 1222033"/>
                <a:gd name="connsiteX16" fmla="*/ 1808897 w 2139173"/>
                <a:gd name="connsiteY16" fmla="*/ 588151 h 1222033"/>
                <a:gd name="connsiteX17" fmla="*/ 1220752 w 2139173"/>
                <a:gd name="connsiteY17" fmla="*/ 435715 h 1222033"/>
                <a:gd name="connsiteX18" fmla="*/ 1220752 w 2139173"/>
                <a:gd name="connsiteY18" fmla="*/ 435715 h 1222033"/>
                <a:gd name="connsiteX19" fmla="*/ 1219481 w 2139173"/>
                <a:gd name="connsiteY19" fmla="*/ 435715 h 1222033"/>
                <a:gd name="connsiteX20" fmla="*/ 1218211 w 2139173"/>
                <a:gd name="connsiteY20" fmla="*/ 434444 h 1222033"/>
                <a:gd name="connsiteX21" fmla="*/ 1216941 w 2139173"/>
                <a:gd name="connsiteY21" fmla="*/ 433174 h 1222033"/>
                <a:gd name="connsiteX22" fmla="*/ 1216941 w 2139173"/>
                <a:gd name="connsiteY22" fmla="*/ 433174 h 1222033"/>
                <a:gd name="connsiteX23" fmla="*/ 1215670 w 2139173"/>
                <a:gd name="connsiteY23" fmla="*/ 431904 h 1222033"/>
                <a:gd name="connsiteX24" fmla="*/ 1215670 w 2139173"/>
                <a:gd name="connsiteY24" fmla="*/ 430633 h 1222033"/>
                <a:gd name="connsiteX25" fmla="*/ 1215670 w 2139173"/>
                <a:gd name="connsiteY25" fmla="*/ 429363 h 1222033"/>
                <a:gd name="connsiteX26" fmla="*/ 1215670 w 2139173"/>
                <a:gd name="connsiteY26" fmla="*/ 428093 h 1222033"/>
                <a:gd name="connsiteX27" fmla="*/ 1215670 w 2139173"/>
                <a:gd name="connsiteY27" fmla="*/ 428093 h 1222033"/>
                <a:gd name="connsiteX28" fmla="*/ 1215670 w 2139173"/>
                <a:gd name="connsiteY28" fmla="*/ 426823 h 1222033"/>
                <a:gd name="connsiteX29" fmla="*/ 1216941 w 2139173"/>
                <a:gd name="connsiteY29" fmla="*/ 425552 h 1222033"/>
                <a:gd name="connsiteX30" fmla="*/ 1218211 w 2139173"/>
                <a:gd name="connsiteY30" fmla="*/ 424282 h 1222033"/>
                <a:gd name="connsiteX31" fmla="*/ 1219481 w 2139173"/>
                <a:gd name="connsiteY31" fmla="*/ 423012 h 1222033"/>
                <a:gd name="connsiteX32" fmla="*/ 1774599 w 2139173"/>
                <a:gd name="connsiteY32" fmla="*/ 64786 h 1222033"/>
                <a:gd name="connsiteX33" fmla="*/ 1606921 w 2139173"/>
                <a:gd name="connsiteY33" fmla="*/ 24136 h 1222033"/>
                <a:gd name="connsiteX34" fmla="*/ 1510378 w 2139173"/>
                <a:gd name="connsiteY34" fmla="*/ 0 h 1222033"/>
                <a:gd name="connsiteX35" fmla="*/ 865069 w 2139173"/>
                <a:gd name="connsiteY35" fmla="*/ 407768 h 122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39173" h="1222033">
                  <a:moveTo>
                    <a:pt x="865069" y="407768"/>
                  </a:moveTo>
                  <a:lnTo>
                    <a:pt x="349331" y="734236"/>
                  </a:lnTo>
                  <a:lnTo>
                    <a:pt x="125759" y="875240"/>
                  </a:lnTo>
                  <a:lnTo>
                    <a:pt x="125759" y="875240"/>
                  </a:lnTo>
                  <a:lnTo>
                    <a:pt x="116867" y="881592"/>
                  </a:lnTo>
                  <a:lnTo>
                    <a:pt x="116867" y="881592"/>
                  </a:lnTo>
                  <a:lnTo>
                    <a:pt x="0" y="955269"/>
                  </a:lnTo>
                  <a:lnTo>
                    <a:pt x="938746" y="1222033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4275" y="673262"/>
                  </a:lnTo>
                  <a:lnTo>
                    <a:pt x="1755545" y="673262"/>
                  </a:lnTo>
                  <a:lnTo>
                    <a:pt x="1759356" y="673262"/>
                  </a:lnTo>
                  <a:lnTo>
                    <a:pt x="2035009" y="745669"/>
                  </a:lnTo>
                  <a:lnTo>
                    <a:pt x="2139174" y="674532"/>
                  </a:lnTo>
                  <a:lnTo>
                    <a:pt x="1808897" y="588151"/>
                  </a:lnTo>
                  <a:lnTo>
                    <a:pt x="1220752" y="435715"/>
                  </a:lnTo>
                  <a:lnTo>
                    <a:pt x="1220752" y="435715"/>
                  </a:lnTo>
                  <a:lnTo>
                    <a:pt x="1219481" y="435715"/>
                  </a:lnTo>
                  <a:lnTo>
                    <a:pt x="1218211" y="434444"/>
                  </a:lnTo>
                  <a:cubicBezTo>
                    <a:pt x="1218211" y="433174"/>
                    <a:pt x="1216941" y="433174"/>
                    <a:pt x="1216941" y="433174"/>
                  </a:cubicBezTo>
                  <a:lnTo>
                    <a:pt x="1216941" y="433174"/>
                  </a:lnTo>
                  <a:cubicBezTo>
                    <a:pt x="1216941" y="433174"/>
                    <a:pt x="1216941" y="431904"/>
                    <a:pt x="1215670" y="431904"/>
                  </a:cubicBezTo>
                  <a:cubicBezTo>
                    <a:pt x="1215670" y="431904"/>
                    <a:pt x="1215670" y="430633"/>
                    <a:pt x="1215670" y="430633"/>
                  </a:cubicBezTo>
                  <a:cubicBezTo>
                    <a:pt x="1215670" y="430633"/>
                    <a:pt x="1215670" y="429363"/>
                    <a:pt x="1215670" y="429363"/>
                  </a:cubicBezTo>
                  <a:cubicBezTo>
                    <a:pt x="1215670" y="429363"/>
                    <a:pt x="1215670" y="428093"/>
                    <a:pt x="1215670" y="428093"/>
                  </a:cubicBezTo>
                  <a:lnTo>
                    <a:pt x="1215670" y="428093"/>
                  </a:lnTo>
                  <a:cubicBezTo>
                    <a:pt x="1215670" y="428093"/>
                    <a:pt x="1215670" y="428093"/>
                    <a:pt x="1215670" y="426823"/>
                  </a:cubicBezTo>
                  <a:lnTo>
                    <a:pt x="1216941" y="425552"/>
                  </a:lnTo>
                  <a:lnTo>
                    <a:pt x="1218211" y="424282"/>
                  </a:lnTo>
                  <a:lnTo>
                    <a:pt x="1219481" y="423012"/>
                  </a:lnTo>
                  <a:lnTo>
                    <a:pt x="1774599" y="64786"/>
                  </a:lnTo>
                  <a:lnTo>
                    <a:pt x="1606921" y="24136"/>
                  </a:lnTo>
                  <a:lnTo>
                    <a:pt x="1510378" y="0"/>
                  </a:lnTo>
                  <a:lnTo>
                    <a:pt x="865069" y="4077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8" name="Freeform: Shape 75">
              <a:extLst>
                <a:ext uri="{FF2B5EF4-FFF2-40B4-BE49-F238E27FC236}">
                  <a16:creationId xmlns:a16="http://schemas.microsoft.com/office/drawing/2014/main" id="{92EE705C-95E2-7645-8CD7-E056F902BBDC}"/>
                </a:ext>
              </a:extLst>
            </p:cNvPr>
            <p:cNvSpPr/>
            <p:nvPr/>
          </p:nvSpPr>
          <p:spPr>
            <a:xfrm>
              <a:off x="1549757" y="3645774"/>
              <a:ext cx="1105154" cy="3208789"/>
            </a:xfrm>
            <a:custGeom>
              <a:avLst/>
              <a:gdLst>
                <a:gd name="connsiteX0" fmla="*/ 0 w 1105154"/>
                <a:gd name="connsiteY0" fmla="*/ 0 h 3208789"/>
                <a:gd name="connsiteX1" fmla="*/ 47001 w 1105154"/>
                <a:gd name="connsiteY1" fmla="*/ 603395 h 3208789"/>
                <a:gd name="connsiteX2" fmla="*/ 96542 w 1105154"/>
                <a:gd name="connsiteY2" fmla="*/ 1251250 h 3208789"/>
                <a:gd name="connsiteX3" fmla="*/ 96542 w 1105154"/>
                <a:gd name="connsiteY3" fmla="*/ 1251250 h 3208789"/>
                <a:gd name="connsiteX4" fmla="*/ 111786 w 1105154"/>
                <a:gd name="connsiteY4" fmla="*/ 1454499 h 3208789"/>
                <a:gd name="connsiteX5" fmla="*/ 111786 w 1105154"/>
                <a:gd name="connsiteY5" fmla="*/ 1454499 h 3208789"/>
                <a:gd name="connsiteX6" fmla="*/ 121948 w 1105154"/>
                <a:gd name="connsiteY6" fmla="*/ 1580259 h 3208789"/>
                <a:gd name="connsiteX7" fmla="*/ 161327 w 1105154"/>
                <a:gd name="connsiteY7" fmla="*/ 2092192 h 3208789"/>
                <a:gd name="connsiteX8" fmla="*/ 213409 w 1105154"/>
                <a:gd name="connsiteY8" fmla="*/ 2761643 h 3208789"/>
                <a:gd name="connsiteX9" fmla="*/ 217220 w 1105154"/>
                <a:gd name="connsiteY9" fmla="*/ 2813725 h 3208789"/>
                <a:gd name="connsiteX10" fmla="*/ 867610 w 1105154"/>
                <a:gd name="connsiteY10" fmla="*/ 3051273 h 3208789"/>
                <a:gd name="connsiteX11" fmla="*/ 867610 w 1105154"/>
                <a:gd name="connsiteY11" fmla="*/ 3051273 h 3208789"/>
                <a:gd name="connsiteX12" fmla="*/ 868880 w 1105154"/>
                <a:gd name="connsiteY12" fmla="*/ 3052543 h 3208789"/>
                <a:gd name="connsiteX13" fmla="*/ 870151 w 1105154"/>
                <a:gd name="connsiteY13" fmla="*/ 3052543 h 3208789"/>
                <a:gd name="connsiteX14" fmla="*/ 870151 w 1105154"/>
                <a:gd name="connsiteY14" fmla="*/ 3052543 h 3208789"/>
                <a:gd name="connsiteX15" fmla="*/ 870151 w 1105154"/>
                <a:gd name="connsiteY15" fmla="*/ 3052543 h 3208789"/>
                <a:gd name="connsiteX16" fmla="*/ 870151 w 1105154"/>
                <a:gd name="connsiteY16" fmla="*/ 3052543 h 3208789"/>
                <a:gd name="connsiteX17" fmla="*/ 870151 w 1105154"/>
                <a:gd name="connsiteY17" fmla="*/ 3053813 h 3208789"/>
                <a:gd name="connsiteX18" fmla="*/ 870151 w 1105154"/>
                <a:gd name="connsiteY18" fmla="*/ 3055083 h 3208789"/>
                <a:gd name="connsiteX19" fmla="*/ 870151 w 1105154"/>
                <a:gd name="connsiteY19" fmla="*/ 3056353 h 3208789"/>
                <a:gd name="connsiteX20" fmla="*/ 870151 w 1105154"/>
                <a:gd name="connsiteY20" fmla="*/ 3057624 h 3208789"/>
                <a:gd name="connsiteX21" fmla="*/ 879043 w 1105154"/>
                <a:gd name="connsiteY21" fmla="*/ 3208790 h 3208789"/>
                <a:gd name="connsiteX22" fmla="*/ 1105155 w 1105154"/>
                <a:gd name="connsiteY22" fmla="*/ 3208790 h 3208789"/>
                <a:gd name="connsiteX23" fmla="*/ 940017 w 1105154"/>
                <a:gd name="connsiteY23" fmla="*/ 268034 h 3208789"/>
                <a:gd name="connsiteX24" fmla="*/ 0 w 1105154"/>
                <a:gd name="connsiteY24" fmla="*/ 0 h 320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5154" h="3208789">
                  <a:moveTo>
                    <a:pt x="0" y="0"/>
                  </a:moveTo>
                  <a:lnTo>
                    <a:pt x="47001" y="603395"/>
                  </a:lnTo>
                  <a:lnTo>
                    <a:pt x="96542" y="1251250"/>
                  </a:lnTo>
                  <a:lnTo>
                    <a:pt x="96542" y="1251250"/>
                  </a:lnTo>
                  <a:lnTo>
                    <a:pt x="111786" y="1454499"/>
                  </a:lnTo>
                  <a:lnTo>
                    <a:pt x="111786" y="1454499"/>
                  </a:lnTo>
                  <a:lnTo>
                    <a:pt x="121948" y="1580259"/>
                  </a:lnTo>
                  <a:lnTo>
                    <a:pt x="161327" y="2092192"/>
                  </a:lnTo>
                  <a:lnTo>
                    <a:pt x="213409" y="2761643"/>
                  </a:lnTo>
                  <a:lnTo>
                    <a:pt x="217220" y="2813725"/>
                  </a:lnTo>
                  <a:lnTo>
                    <a:pt x="867610" y="3051273"/>
                  </a:lnTo>
                  <a:lnTo>
                    <a:pt x="867610" y="3051273"/>
                  </a:lnTo>
                  <a:lnTo>
                    <a:pt x="868880" y="3052543"/>
                  </a:lnTo>
                  <a:lnTo>
                    <a:pt x="870151" y="3052543"/>
                  </a:lnTo>
                  <a:lnTo>
                    <a:pt x="870151" y="3052543"/>
                  </a:lnTo>
                  <a:lnTo>
                    <a:pt x="870151" y="3052543"/>
                  </a:lnTo>
                  <a:cubicBezTo>
                    <a:pt x="870151" y="3052543"/>
                    <a:pt x="870151" y="3052543"/>
                    <a:pt x="870151" y="3052543"/>
                  </a:cubicBezTo>
                  <a:lnTo>
                    <a:pt x="870151" y="3053813"/>
                  </a:lnTo>
                  <a:lnTo>
                    <a:pt x="870151" y="3055083"/>
                  </a:lnTo>
                  <a:lnTo>
                    <a:pt x="870151" y="3056353"/>
                  </a:lnTo>
                  <a:cubicBezTo>
                    <a:pt x="870151" y="3056353"/>
                    <a:pt x="870151" y="3056353"/>
                    <a:pt x="870151" y="3057624"/>
                  </a:cubicBezTo>
                  <a:lnTo>
                    <a:pt x="879043" y="3208790"/>
                  </a:lnTo>
                  <a:lnTo>
                    <a:pt x="1105155" y="3208790"/>
                  </a:lnTo>
                  <a:lnTo>
                    <a:pt x="940017" y="26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9" name="Freeform: Shape 76">
              <a:extLst>
                <a:ext uri="{FF2B5EF4-FFF2-40B4-BE49-F238E27FC236}">
                  <a16:creationId xmlns:a16="http://schemas.microsoft.com/office/drawing/2014/main" id="{CC77ED98-18C6-A515-A8A1-887E38562EDA}"/>
                </a:ext>
              </a:extLst>
            </p:cNvPr>
            <p:cNvSpPr/>
            <p:nvPr/>
          </p:nvSpPr>
          <p:spPr>
            <a:xfrm>
              <a:off x="1131831" y="50812"/>
              <a:ext cx="1675516" cy="658017"/>
            </a:xfrm>
            <a:custGeom>
              <a:avLst/>
              <a:gdLst>
                <a:gd name="connsiteX0" fmla="*/ 588146 w 1675516"/>
                <a:gd name="connsiteY0" fmla="*/ 658018 h 658017"/>
                <a:gd name="connsiteX1" fmla="*/ 1675517 w 1675516"/>
                <a:gd name="connsiteY1" fmla="*/ 101624 h 658017"/>
                <a:gd name="connsiteX2" fmla="*/ 1097533 w 1675516"/>
                <a:gd name="connsiteY2" fmla="*/ 0 h 658017"/>
                <a:gd name="connsiteX3" fmla="*/ 231193 w 1675516"/>
                <a:gd name="connsiteY3" fmla="*/ 428093 h 658017"/>
                <a:gd name="connsiteX4" fmla="*/ 229923 w 1675516"/>
                <a:gd name="connsiteY4" fmla="*/ 428093 h 658017"/>
                <a:gd name="connsiteX5" fmla="*/ 229923 w 1675516"/>
                <a:gd name="connsiteY5" fmla="*/ 428093 h 658017"/>
                <a:gd name="connsiteX6" fmla="*/ 0 w 1675516"/>
                <a:gd name="connsiteY6" fmla="*/ 542420 h 6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5516" h="658017">
                  <a:moveTo>
                    <a:pt x="588146" y="658018"/>
                  </a:moveTo>
                  <a:lnTo>
                    <a:pt x="1675517" y="101624"/>
                  </a:lnTo>
                  <a:lnTo>
                    <a:pt x="1097533" y="0"/>
                  </a:lnTo>
                  <a:lnTo>
                    <a:pt x="231193" y="428093"/>
                  </a:lnTo>
                  <a:lnTo>
                    <a:pt x="229923" y="428093"/>
                  </a:lnTo>
                  <a:lnTo>
                    <a:pt x="229923" y="428093"/>
                  </a:lnTo>
                  <a:lnTo>
                    <a:pt x="0" y="5424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0" name="Freeform: Shape 77">
              <a:extLst>
                <a:ext uri="{FF2B5EF4-FFF2-40B4-BE49-F238E27FC236}">
                  <a16:creationId xmlns:a16="http://schemas.microsoft.com/office/drawing/2014/main" id="{F268BD60-356D-B436-4B5B-822C8B706BBD}"/>
                </a:ext>
              </a:extLst>
            </p:cNvPr>
            <p:cNvSpPr/>
            <p:nvPr/>
          </p:nvSpPr>
          <p:spPr>
            <a:xfrm>
              <a:off x="1421457" y="4263143"/>
              <a:ext cx="208328" cy="623719"/>
            </a:xfrm>
            <a:custGeom>
              <a:avLst/>
              <a:gdLst>
                <a:gd name="connsiteX0" fmla="*/ 38109 w 208328"/>
                <a:gd name="connsiteY0" fmla="*/ 569096 h 623719"/>
                <a:gd name="connsiteX1" fmla="*/ 208328 w 208328"/>
                <a:gd name="connsiteY1" fmla="*/ 623720 h 623719"/>
                <a:gd name="connsiteX2" fmla="*/ 160057 w 208328"/>
                <a:gd name="connsiteY2" fmla="*/ 0 h 623719"/>
                <a:gd name="connsiteX3" fmla="*/ 0 w 208328"/>
                <a:gd name="connsiteY3" fmla="*/ 105435 h 6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328" h="623719">
                  <a:moveTo>
                    <a:pt x="38109" y="569096"/>
                  </a:moveTo>
                  <a:lnTo>
                    <a:pt x="208328" y="623720"/>
                  </a:lnTo>
                  <a:lnTo>
                    <a:pt x="160057" y="0"/>
                  </a:lnTo>
                  <a:lnTo>
                    <a:pt x="0" y="105435"/>
                  </a:lnTo>
                  <a:close/>
                </a:path>
              </a:pathLst>
            </a:custGeom>
            <a:solidFill>
              <a:schemeClr val="accent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1" name="Freeform: Shape 78">
              <a:extLst>
                <a:ext uri="{FF2B5EF4-FFF2-40B4-BE49-F238E27FC236}">
                  <a16:creationId xmlns:a16="http://schemas.microsoft.com/office/drawing/2014/main" id="{1F8A59FF-3178-B901-A56E-19A67F6E7C3F}"/>
                </a:ext>
              </a:extLst>
            </p:cNvPr>
            <p:cNvSpPr/>
            <p:nvPr/>
          </p:nvSpPr>
          <p:spPr>
            <a:xfrm>
              <a:off x="1275374" y="4846213"/>
              <a:ext cx="372195" cy="242628"/>
            </a:xfrm>
            <a:custGeom>
              <a:avLst/>
              <a:gdLst>
                <a:gd name="connsiteX0" fmla="*/ 177841 w 372195"/>
                <a:gd name="connsiteY0" fmla="*/ 0 h 242628"/>
                <a:gd name="connsiteX1" fmla="*/ 171490 w 372195"/>
                <a:gd name="connsiteY1" fmla="*/ 6352 h 242628"/>
                <a:gd name="connsiteX2" fmla="*/ 170219 w 372195"/>
                <a:gd name="connsiteY2" fmla="*/ 6352 h 242628"/>
                <a:gd name="connsiteX3" fmla="*/ 121948 w 372195"/>
                <a:gd name="connsiteY3" fmla="*/ 39380 h 242628"/>
                <a:gd name="connsiteX4" fmla="*/ 0 w 372195"/>
                <a:gd name="connsiteY4" fmla="*/ 121949 h 242628"/>
                <a:gd name="connsiteX5" fmla="*/ 372196 w 372195"/>
                <a:gd name="connsiteY5" fmla="*/ 242628 h 242628"/>
                <a:gd name="connsiteX6" fmla="*/ 358223 w 372195"/>
                <a:gd name="connsiteY6" fmla="*/ 55893 h 242628"/>
                <a:gd name="connsiteX7" fmla="*/ 177841 w 372195"/>
                <a:gd name="connsiteY7" fmla="*/ 0 h 242628"/>
                <a:gd name="connsiteX8" fmla="*/ 177841 w 372195"/>
                <a:gd name="connsiteY8" fmla="*/ 0 h 2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195" h="242628">
                  <a:moveTo>
                    <a:pt x="177841" y="0"/>
                  </a:moveTo>
                  <a:cubicBezTo>
                    <a:pt x="177841" y="3811"/>
                    <a:pt x="174030" y="5081"/>
                    <a:pt x="171490" y="6352"/>
                  </a:cubicBezTo>
                  <a:lnTo>
                    <a:pt x="170219" y="6352"/>
                  </a:lnTo>
                  <a:lnTo>
                    <a:pt x="121948" y="39380"/>
                  </a:lnTo>
                  <a:lnTo>
                    <a:pt x="0" y="121949"/>
                  </a:lnTo>
                  <a:lnTo>
                    <a:pt x="372196" y="242628"/>
                  </a:lnTo>
                  <a:lnTo>
                    <a:pt x="358223" y="55893"/>
                  </a:lnTo>
                  <a:lnTo>
                    <a:pt x="177841" y="0"/>
                  </a:lnTo>
                  <a:lnTo>
                    <a:pt x="177841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2" name="Freeform: Shape 79">
              <a:extLst>
                <a:ext uri="{FF2B5EF4-FFF2-40B4-BE49-F238E27FC236}">
                  <a16:creationId xmlns:a16="http://schemas.microsoft.com/office/drawing/2014/main" id="{27CAFF79-4937-54BC-88E2-1B76510F7DA3}"/>
                </a:ext>
              </a:extLst>
            </p:cNvPr>
            <p:cNvSpPr/>
            <p:nvPr/>
          </p:nvSpPr>
          <p:spPr>
            <a:xfrm>
              <a:off x="5589289" y="6801212"/>
              <a:ext cx="57163" cy="53352"/>
            </a:xfrm>
            <a:custGeom>
              <a:avLst/>
              <a:gdLst>
                <a:gd name="connsiteX0" fmla="*/ 0 w 57163"/>
                <a:gd name="connsiteY0" fmla="*/ 53352 h 53352"/>
                <a:gd name="connsiteX1" fmla="*/ 57163 w 57163"/>
                <a:gd name="connsiteY1" fmla="*/ 53352 h 53352"/>
                <a:gd name="connsiteX2" fmla="*/ 57163 w 57163"/>
                <a:gd name="connsiteY2" fmla="*/ 0 h 5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63" h="53352">
                  <a:moveTo>
                    <a:pt x="0" y="53352"/>
                  </a:moveTo>
                  <a:lnTo>
                    <a:pt x="57163" y="53352"/>
                  </a:lnTo>
                  <a:lnTo>
                    <a:pt x="57163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3" name="Freeform: Shape 80">
              <a:extLst>
                <a:ext uri="{FF2B5EF4-FFF2-40B4-BE49-F238E27FC236}">
                  <a16:creationId xmlns:a16="http://schemas.microsoft.com/office/drawing/2014/main" id="{576E4229-77B7-CA82-AF35-6EC860BFF625}"/>
                </a:ext>
              </a:extLst>
            </p:cNvPr>
            <p:cNvSpPr/>
            <p:nvPr/>
          </p:nvSpPr>
          <p:spPr>
            <a:xfrm>
              <a:off x="2507558" y="3371389"/>
              <a:ext cx="903178" cy="3481905"/>
            </a:xfrm>
            <a:custGeom>
              <a:avLst/>
              <a:gdLst>
                <a:gd name="connsiteX0" fmla="*/ 402683 w 903178"/>
                <a:gd name="connsiteY0" fmla="*/ 3194817 h 3481905"/>
                <a:gd name="connsiteX1" fmla="*/ 402683 w 903178"/>
                <a:gd name="connsiteY1" fmla="*/ 3193546 h 3481905"/>
                <a:gd name="connsiteX2" fmla="*/ 402683 w 903178"/>
                <a:gd name="connsiteY2" fmla="*/ 3193546 h 3481905"/>
                <a:gd name="connsiteX3" fmla="*/ 402683 w 903178"/>
                <a:gd name="connsiteY3" fmla="*/ 3192277 h 3481905"/>
                <a:gd name="connsiteX4" fmla="*/ 402683 w 903178"/>
                <a:gd name="connsiteY4" fmla="*/ 3192277 h 3481905"/>
                <a:gd name="connsiteX5" fmla="*/ 402683 w 903178"/>
                <a:gd name="connsiteY5" fmla="*/ 3192277 h 3481905"/>
                <a:gd name="connsiteX6" fmla="*/ 403953 w 903178"/>
                <a:gd name="connsiteY6" fmla="*/ 3191006 h 3481905"/>
                <a:gd name="connsiteX7" fmla="*/ 403953 w 903178"/>
                <a:gd name="connsiteY7" fmla="*/ 3189736 h 3481905"/>
                <a:gd name="connsiteX8" fmla="*/ 403953 w 903178"/>
                <a:gd name="connsiteY8" fmla="*/ 3189736 h 3481905"/>
                <a:gd name="connsiteX9" fmla="*/ 403953 w 903178"/>
                <a:gd name="connsiteY9" fmla="*/ 3189736 h 3481905"/>
                <a:gd name="connsiteX10" fmla="*/ 903178 w 903178"/>
                <a:gd name="connsiteY10" fmla="*/ 2785779 h 3481905"/>
                <a:gd name="connsiteX11" fmla="*/ 800285 w 903178"/>
                <a:gd name="connsiteY11" fmla="*/ 0 h 3481905"/>
                <a:gd name="connsiteX12" fmla="*/ 0 w 903178"/>
                <a:gd name="connsiteY12" fmla="*/ 539880 h 3481905"/>
                <a:gd name="connsiteX13" fmla="*/ 163868 w 903178"/>
                <a:gd name="connsiteY13" fmla="*/ 3481906 h 3481905"/>
                <a:gd name="connsiteX14" fmla="*/ 416656 w 903178"/>
                <a:gd name="connsiteY14" fmla="*/ 3481906 h 3481905"/>
                <a:gd name="connsiteX15" fmla="*/ 402683 w 903178"/>
                <a:gd name="connsiteY15" fmla="*/ 3194817 h 3481905"/>
                <a:gd name="connsiteX16" fmla="*/ 402683 w 903178"/>
                <a:gd name="connsiteY16" fmla="*/ 3194817 h 348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3178" h="3481905">
                  <a:moveTo>
                    <a:pt x="402683" y="3194817"/>
                  </a:moveTo>
                  <a:cubicBezTo>
                    <a:pt x="402683" y="3194817"/>
                    <a:pt x="402683" y="3193546"/>
                    <a:pt x="402683" y="3193546"/>
                  </a:cubicBezTo>
                  <a:lnTo>
                    <a:pt x="402683" y="3193546"/>
                  </a:lnTo>
                  <a:cubicBezTo>
                    <a:pt x="402683" y="3193546"/>
                    <a:pt x="402683" y="3193546"/>
                    <a:pt x="402683" y="3192277"/>
                  </a:cubicBezTo>
                  <a:lnTo>
                    <a:pt x="402683" y="3192277"/>
                  </a:lnTo>
                  <a:lnTo>
                    <a:pt x="402683" y="3192277"/>
                  </a:lnTo>
                  <a:lnTo>
                    <a:pt x="403953" y="3191006"/>
                  </a:lnTo>
                  <a:cubicBezTo>
                    <a:pt x="403953" y="3191006"/>
                    <a:pt x="403953" y="3191006"/>
                    <a:pt x="403953" y="3189736"/>
                  </a:cubicBezTo>
                  <a:lnTo>
                    <a:pt x="403953" y="3189736"/>
                  </a:lnTo>
                  <a:lnTo>
                    <a:pt x="403953" y="3189736"/>
                  </a:lnTo>
                  <a:lnTo>
                    <a:pt x="903178" y="2785779"/>
                  </a:lnTo>
                  <a:lnTo>
                    <a:pt x="800285" y="0"/>
                  </a:lnTo>
                  <a:lnTo>
                    <a:pt x="0" y="539880"/>
                  </a:lnTo>
                  <a:lnTo>
                    <a:pt x="163868" y="3481906"/>
                  </a:lnTo>
                  <a:lnTo>
                    <a:pt x="416656" y="3481906"/>
                  </a:lnTo>
                  <a:lnTo>
                    <a:pt x="402683" y="3194817"/>
                  </a:lnTo>
                  <a:cubicBezTo>
                    <a:pt x="402683" y="3196087"/>
                    <a:pt x="402683" y="3194817"/>
                    <a:pt x="402683" y="319481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4" name="Freeform: Shape 81">
              <a:extLst>
                <a:ext uri="{FF2B5EF4-FFF2-40B4-BE49-F238E27FC236}">
                  <a16:creationId xmlns:a16="http://schemas.microsoft.com/office/drawing/2014/main" id="{A718BD15-943C-D594-99C0-0ED49B31E27D}"/>
                </a:ext>
              </a:extLst>
            </p:cNvPr>
            <p:cNvSpPr/>
            <p:nvPr/>
          </p:nvSpPr>
          <p:spPr>
            <a:xfrm>
              <a:off x="2933106" y="6168600"/>
              <a:ext cx="734229" cy="483986"/>
            </a:xfrm>
            <a:custGeom>
              <a:avLst/>
              <a:gdLst>
                <a:gd name="connsiteX0" fmla="*/ 489063 w 734229"/>
                <a:gd name="connsiteY0" fmla="*/ 0 h 483986"/>
                <a:gd name="connsiteX1" fmla="*/ 0 w 734229"/>
                <a:gd name="connsiteY1" fmla="*/ 395065 h 483986"/>
                <a:gd name="connsiteX2" fmla="*/ 248978 w 734229"/>
                <a:gd name="connsiteY2" fmla="*/ 483986 h 483986"/>
                <a:gd name="connsiteX3" fmla="*/ 734230 w 734229"/>
                <a:gd name="connsiteY3" fmla="*/ 83840 h 4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229" h="483986">
                  <a:moveTo>
                    <a:pt x="489063" y="0"/>
                  </a:moveTo>
                  <a:lnTo>
                    <a:pt x="0" y="395065"/>
                  </a:lnTo>
                  <a:lnTo>
                    <a:pt x="248978" y="483986"/>
                  </a:lnTo>
                  <a:lnTo>
                    <a:pt x="734230" y="838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5" name="Freeform: Shape 82">
              <a:extLst>
                <a:ext uri="{FF2B5EF4-FFF2-40B4-BE49-F238E27FC236}">
                  <a16:creationId xmlns:a16="http://schemas.microsoft.com/office/drawing/2014/main" id="{650A81B5-05CE-F3D4-0454-34AEEA4FC877}"/>
                </a:ext>
              </a:extLst>
            </p:cNvPr>
            <p:cNvSpPr/>
            <p:nvPr/>
          </p:nvSpPr>
          <p:spPr>
            <a:xfrm>
              <a:off x="3324356" y="3367578"/>
              <a:ext cx="350600" cy="2872159"/>
            </a:xfrm>
            <a:custGeom>
              <a:avLst/>
              <a:gdLst>
                <a:gd name="connsiteX0" fmla="*/ 264221 w 350600"/>
                <a:gd name="connsiteY0" fmla="*/ 69867 h 2872159"/>
                <a:gd name="connsiteX1" fmla="*/ 0 w 350600"/>
                <a:gd name="connsiteY1" fmla="*/ 0 h 2872159"/>
                <a:gd name="connsiteX2" fmla="*/ 102893 w 350600"/>
                <a:gd name="connsiteY2" fmla="*/ 2787049 h 2872159"/>
                <a:gd name="connsiteX3" fmla="*/ 350601 w 350600"/>
                <a:gd name="connsiteY3" fmla="*/ 2872160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600" h="2872159">
                  <a:moveTo>
                    <a:pt x="264221" y="69867"/>
                  </a:moveTo>
                  <a:lnTo>
                    <a:pt x="0" y="0"/>
                  </a:lnTo>
                  <a:lnTo>
                    <a:pt x="102893" y="2787049"/>
                  </a:lnTo>
                  <a:lnTo>
                    <a:pt x="350601" y="287216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6" name="Freeform: Shape 83">
              <a:extLst>
                <a:ext uri="{FF2B5EF4-FFF2-40B4-BE49-F238E27FC236}">
                  <a16:creationId xmlns:a16="http://schemas.microsoft.com/office/drawing/2014/main" id="{BE0536B7-A386-5FD5-FD47-AA1264F4A5F4}"/>
                </a:ext>
              </a:extLst>
            </p:cNvPr>
            <p:cNvSpPr/>
            <p:nvPr/>
          </p:nvSpPr>
          <p:spPr>
            <a:xfrm>
              <a:off x="2799725" y="2752750"/>
              <a:ext cx="561469" cy="496689"/>
            </a:xfrm>
            <a:custGeom>
              <a:avLst/>
              <a:gdLst>
                <a:gd name="connsiteX0" fmla="*/ 561470 w 561469"/>
                <a:gd name="connsiteY0" fmla="*/ 496689 h 496689"/>
                <a:gd name="connsiteX1" fmla="*/ 543686 w 561469"/>
                <a:gd name="connsiteY1" fmla="*/ 0 h 496689"/>
                <a:gd name="connsiteX2" fmla="*/ 0 w 561469"/>
                <a:gd name="connsiteY2" fmla="*/ 350604 h 4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69" h="496689">
                  <a:moveTo>
                    <a:pt x="561470" y="496689"/>
                  </a:moveTo>
                  <a:lnTo>
                    <a:pt x="543686" y="0"/>
                  </a:lnTo>
                  <a:lnTo>
                    <a:pt x="0" y="350604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7" name="Freeform: Shape 84">
              <a:extLst>
                <a:ext uri="{FF2B5EF4-FFF2-40B4-BE49-F238E27FC236}">
                  <a16:creationId xmlns:a16="http://schemas.microsoft.com/office/drawing/2014/main" id="{3A24CF3D-8AE9-15BE-FF5C-72AC75FE7FD8}"/>
                </a:ext>
              </a:extLst>
            </p:cNvPr>
            <p:cNvSpPr/>
            <p:nvPr/>
          </p:nvSpPr>
          <p:spPr>
            <a:xfrm>
              <a:off x="3767689" y="4880511"/>
              <a:ext cx="72406" cy="73677"/>
            </a:xfrm>
            <a:custGeom>
              <a:avLst/>
              <a:gdLst>
                <a:gd name="connsiteX0" fmla="*/ 0 w 72406"/>
                <a:gd name="connsiteY0" fmla="*/ 69867 h 73677"/>
                <a:gd name="connsiteX1" fmla="*/ 1270 w 72406"/>
                <a:gd name="connsiteY1" fmla="*/ 73678 h 73677"/>
                <a:gd name="connsiteX2" fmla="*/ 72406 w 72406"/>
                <a:gd name="connsiteY2" fmla="*/ 19055 h 73677"/>
                <a:gd name="connsiteX3" fmla="*/ 71136 w 72406"/>
                <a:gd name="connsiteY3" fmla="*/ 3811 h 73677"/>
                <a:gd name="connsiteX4" fmla="*/ 71136 w 72406"/>
                <a:gd name="connsiteY4" fmla="*/ 0 h 73677"/>
                <a:gd name="connsiteX5" fmla="*/ 0 w 72406"/>
                <a:gd name="connsiteY5" fmla="*/ 54623 h 7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06" h="73677">
                  <a:moveTo>
                    <a:pt x="0" y="69867"/>
                  </a:moveTo>
                  <a:lnTo>
                    <a:pt x="1270" y="73678"/>
                  </a:lnTo>
                  <a:lnTo>
                    <a:pt x="72406" y="19055"/>
                  </a:lnTo>
                  <a:lnTo>
                    <a:pt x="71136" y="3811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8" name="Freeform: Shape 85">
              <a:extLst>
                <a:ext uri="{FF2B5EF4-FFF2-40B4-BE49-F238E27FC236}">
                  <a16:creationId xmlns:a16="http://schemas.microsoft.com/office/drawing/2014/main" id="{C698BDA6-1707-D164-4DBD-FF8004A8A1FC}"/>
                </a:ext>
              </a:extLst>
            </p:cNvPr>
            <p:cNvSpPr/>
            <p:nvPr/>
          </p:nvSpPr>
          <p:spPr>
            <a:xfrm>
              <a:off x="1740301" y="6465851"/>
              <a:ext cx="19054" cy="7621"/>
            </a:xfrm>
            <a:custGeom>
              <a:avLst/>
              <a:gdLst>
                <a:gd name="connsiteX0" fmla="*/ 19054 w 19054"/>
                <a:gd name="connsiteY0" fmla="*/ 7622 h 7621"/>
                <a:gd name="connsiteX1" fmla="*/ 19054 w 19054"/>
                <a:gd name="connsiteY1" fmla="*/ 7622 h 7621"/>
                <a:gd name="connsiteX2" fmla="*/ 16514 w 19054"/>
                <a:gd name="connsiteY2" fmla="*/ 5081 h 7621"/>
                <a:gd name="connsiteX3" fmla="*/ 3811 w 19054"/>
                <a:gd name="connsiteY3" fmla="*/ 0 h 7621"/>
                <a:gd name="connsiteX4" fmla="*/ 0 w 19054"/>
                <a:gd name="connsiteY4" fmla="*/ 3811 h 7621"/>
                <a:gd name="connsiteX5" fmla="*/ 0 w 19054"/>
                <a:gd name="connsiteY5" fmla="*/ 3811 h 7621"/>
                <a:gd name="connsiteX6" fmla="*/ 1270 w 19054"/>
                <a:gd name="connsiteY6" fmla="*/ 3811 h 7621"/>
                <a:gd name="connsiteX7" fmla="*/ 2541 w 19054"/>
                <a:gd name="connsiteY7" fmla="*/ 2541 h 7621"/>
                <a:gd name="connsiteX8" fmla="*/ 3811 w 19054"/>
                <a:gd name="connsiteY8" fmla="*/ 2541 h 7621"/>
                <a:gd name="connsiteX9" fmla="*/ 5081 w 19054"/>
                <a:gd name="connsiteY9" fmla="*/ 2541 h 7621"/>
                <a:gd name="connsiteX10" fmla="*/ 6351 w 19054"/>
                <a:gd name="connsiteY10" fmla="*/ 2541 h 7621"/>
                <a:gd name="connsiteX11" fmla="*/ 7622 w 19054"/>
                <a:gd name="connsiteY11" fmla="*/ 2541 h 7621"/>
                <a:gd name="connsiteX12" fmla="*/ 19054 w 19054"/>
                <a:gd name="connsiteY12" fmla="*/ 7622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4" h="7621">
                  <a:moveTo>
                    <a:pt x="19054" y="7622"/>
                  </a:moveTo>
                  <a:lnTo>
                    <a:pt x="19054" y="7622"/>
                  </a:lnTo>
                  <a:lnTo>
                    <a:pt x="16514" y="5081"/>
                  </a:lnTo>
                  <a:lnTo>
                    <a:pt x="3811" y="0"/>
                  </a:lnTo>
                  <a:lnTo>
                    <a:pt x="0" y="3811"/>
                  </a:lnTo>
                  <a:lnTo>
                    <a:pt x="0" y="3811"/>
                  </a:lnTo>
                  <a:lnTo>
                    <a:pt x="1270" y="3811"/>
                  </a:lnTo>
                  <a:lnTo>
                    <a:pt x="2541" y="2541"/>
                  </a:lnTo>
                  <a:lnTo>
                    <a:pt x="3811" y="2541"/>
                  </a:lnTo>
                  <a:lnTo>
                    <a:pt x="5081" y="2541"/>
                  </a:lnTo>
                  <a:lnTo>
                    <a:pt x="6351" y="2541"/>
                  </a:lnTo>
                  <a:lnTo>
                    <a:pt x="7622" y="2541"/>
                  </a:lnTo>
                  <a:lnTo>
                    <a:pt x="19054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9" name="Freeform: Shape 86">
              <a:extLst>
                <a:ext uri="{FF2B5EF4-FFF2-40B4-BE49-F238E27FC236}">
                  <a16:creationId xmlns:a16="http://schemas.microsoft.com/office/drawing/2014/main" id="{A78401B5-0EDF-259B-B5DB-C316029D2F6C}"/>
                </a:ext>
              </a:extLst>
            </p:cNvPr>
            <p:cNvSpPr/>
            <p:nvPr/>
          </p:nvSpPr>
          <p:spPr>
            <a:xfrm>
              <a:off x="1727598" y="6449337"/>
              <a:ext cx="29216" cy="25406"/>
            </a:xfrm>
            <a:custGeom>
              <a:avLst/>
              <a:gdLst>
                <a:gd name="connsiteX0" fmla="*/ 27946 w 29216"/>
                <a:gd name="connsiteY0" fmla="*/ 21595 h 25406"/>
                <a:gd name="connsiteX1" fmla="*/ 27946 w 29216"/>
                <a:gd name="connsiteY1" fmla="*/ 21595 h 25406"/>
                <a:gd name="connsiteX2" fmla="*/ 25406 w 29216"/>
                <a:gd name="connsiteY2" fmla="*/ 20325 h 25406"/>
                <a:gd name="connsiteX3" fmla="*/ 24135 w 29216"/>
                <a:gd name="connsiteY3" fmla="*/ 19055 h 25406"/>
                <a:gd name="connsiteX4" fmla="*/ 24135 w 29216"/>
                <a:gd name="connsiteY4" fmla="*/ 17784 h 25406"/>
                <a:gd name="connsiteX5" fmla="*/ 24135 w 29216"/>
                <a:gd name="connsiteY5" fmla="*/ 16514 h 25406"/>
                <a:gd name="connsiteX6" fmla="*/ 24135 w 29216"/>
                <a:gd name="connsiteY6" fmla="*/ 16514 h 25406"/>
                <a:gd name="connsiteX7" fmla="*/ 24135 w 29216"/>
                <a:gd name="connsiteY7" fmla="*/ 16514 h 25406"/>
                <a:gd name="connsiteX8" fmla="*/ 22865 w 29216"/>
                <a:gd name="connsiteY8" fmla="*/ 5081 h 25406"/>
                <a:gd name="connsiteX9" fmla="*/ 8892 w 29216"/>
                <a:gd name="connsiteY9" fmla="*/ 0 h 25406"/>
                <a:gd name="connsiteX10" fmla="*/ 8892 w 29216"/>
                <a:gd name="connsiteY10" fmla="*/ 5081 h 25406"/>
                <a:gd name="connsiteX11" fmla="*/ 8892 w 29216"/>
                <a:gd name="connsiteY11" fmla="*/ 5081 h 25406"/>
                <a:gd name="connsiteX12" fmla="*/ 8892 w 29216"/>
                <a:gd name="connsiteY12" fmla="*/ 6352 h 25406"/>
                <a:gd name="connsiteX13" fmla="*/ 8892 w 29216"/>
                <a:gd name="connsiteY13" fmla="*/ 8892 h 25406"/>
                <a:gd name="connsiteX14" fmla="*/ 8892 w 29216"/>
                <a:gd name="connsiteY14" fmla="*/ 8892 h 25406"/>
                <a:gd name="connsiteX15" fmla="*/ 8892 w 29216"/>
                <a:gd name="connsiteY15" fmla="*/ 8892 h 25406"/>
                <a:gd name="connsiteX16" fmla="*/ 7622 w 29216"/>
                <a:gd name="connsiteY16" fmla="*/ 11433 h 25406"/>
                <a:gd name="connsiteX17" fmla="*/ 6351 w 29216"/>
                <a:gd name="connsiteY17" fmla="*/ 12703 h 25406"/>
                <a:gd name="connsiteX18" fmla="*/ 5081 w 29216"/>
                <a:gd name="connsiteY18" fmla="*/ 13973 h 25406"/>
                <a:gd name="connsiteX19" fmla="*/ 3811 w 29216"/>
                <a:gd name="connsiteY19" fmla="*/ 13973 h 25406"/>
                <a:gd name="connsiteX20" fmla="*/ 2541 w 29216"/>
                <a:gd name="connsiteY20" fmla="*/ 13973 h 25406"/>
                <a:gd name="connsiteX21" fmla="*/ 2541 w 29216"/>
                <a:gd name="connsiteY21" fmla="*/ 13973 h 25406"/>
                <a:gd name="connsiteX22" fmla="*/ 0 w 29216"/>
                <a:gd name="connsiteY22" fmla="*/ 13973 h 25406"/>
                <a:gd name="connsiteX23" fmla="*/ 0 w 29216"/>
                <a:gd name="connsiteY23" fmla="*/ 13973 h 25406"/>
                <a:gd name="connsiteX24" fmla="*/ 0 w 29216"/>
                <a:gd name="connsiteY24" fmla="*/ 13973 h 25406"/>
                <a:gd name="connsiteX25" fmla="*/ 16514 w 29216"/>
                <a:gd name="connsiteY25" fmla="*/ 20325 h 25406"/>
                <a:gd name="connsiteX26" fmla="*/ 29217 w 29216"/>
                <a:gd name="connsiteY26" fmla="*/ 25406 h 25406"/>
                <a:gd name="connsiteX27" fmla="*/ 27946 w 29216"/>
                <a:gd name="connsiteY27" fmla="*/ 21595 h 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216" h="25406">
                  <a:moveTo>
                    <a:pt x="27946" y="21595"/>
                  </a:moveTo>
                  <a:lnTo>
                    <a:pt x="27946" y="21595"/>
                  </a:lnTo>
                  <a:cubicBezTo>
                    <a:pt x="26676" y="20325"/>
                    <a:pt x="26676" y="20325"/>
                    <a:pt x="25406" y="20325"/>
                  </a:cubicBezTo>
                  <a:cubicBezTo>
                    <a:pt x="25406" y="20325"/>
                    <a:pt x="25406" y="19055"/>
                    <a:pt x="24135" y="19055"/>
                  </a:cubicBezTo>
                  <a:cubicBezTo>
                    <a:pt x="24135" y="19055"/>
                    <a:pt x="24135" y="17784"/>
                    <a:pt x="24135" y="17784"/>
                  </a:cubicBezTo>
                  <a:cubicBezTo>
                    <a:pt x="24135" y="17784"/>
                    <a:pt x="24135" y="17784"/>
                    <a:pt x="24135" y="16514"/>
                  </a:cubicBezTo>
                  <a:lnTo>
                    <a:pt x="24135" y="16514"/>
                  </a:lnTo>
                  <a:lnTo>
                    <a:pt x="24135" y="16514"/>
                  </a:lnTo>
                  <a:lnTo>
                    <a:pt x="22865" y="5081"/>
                  </a:lnTo>
                  <a:lnTo>
                    <a:pt x="8892" y="0"/>
                  </a:lnTo>
                  <a:lnTo>
                    <a:pt x="8892" y="5081"/>
                  </a:lnTo>
                  <a:lnTo>
                    <a:pt x="8892" y="5081"/>
                  </a:lnTo>
                  <a:cubicBezTo>
                    <a:pt x="8892" y="5081"/>
                    <a:pt x="8892" y="6352"/>
                    <a:pt x="8892" y="6352"/>
                  </a:cubicBezTo>
                  <a:cubicBezTo>
                    <a:pt x="8892" y="7622"/>
                    <a:pt x="8892" y="7622"/>
                    <a:pt x="8892" y="8892"/>
                  </a:cubicBezTo>
                  <a:lnTo>
                    <a:pt x="8892" y="8892"/>
                  </a:lnTo>
                  <a:lnTo>
                    <a:pt x="8892" y="8892"/>
                  </a:lnTo>
                  <a:cubicBezTo>
                    <a:pt x="8892" y="10162"/>
                    <a:pt x="7622" y="10162"/>
                    <a:pt x="7622" y="11433"/>
                  </a:cubicBezTo>
                  <a:cubicBezTo>
                    <a:pt x="7622" y="11433"/>
                    <a:pt x="7622" y="11433"/>
                    <a:pt x="6351" y="12703"/>
                  </a:cubicBezTo>
                  <a:cubicBezTo>
                    <a:pt x="6351" y="12703"/>
                    <a:pt x="5081" y="13973"/>
                    <a:pt x="5081" y="13973"/>
                  </a:cubicBezTo>
                  <a:lnTo>
                    <a:pt x="3811" y="13973"/>
                  </a:lnTo>
                  <a:lnTo>
                    <a:pt x="2541" y="13973"/>
                  </a:lnTo>
                  <a:lnTo>
                    <a:pt x="2541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16514" y="20325"/>
                  </a:lnTo>
                  <a:lnTo>
                    <a:pt x="29217" y="25406"/>
                  </a:lnTo>
                  <a:lnTo>
                    <a:pt x="27946" y="2159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0" name="Freeform: Shape 87">
              <a:extLst>
                <a:ext uri="{FF2B5EF4-FFF2-40B4-BE49-F238E27FC236}">
                  <a16:creationId xmlns:a16="http://schemas.microsoft.com/office/drawing/2014/main" id="{F9F544DC-E060-5222-ED76-5FA2ACEE4AD9}"/>
                </a:ext>
              </a:extLst>
            </p:cNvPr>
            <p:cNvSpPr/>
            <p:nvPr/>
          </p:nvSpPr>
          <p:spPr>
            <a:xfrm>
              <a:off x="6063108" y="5147275"/>
              <a:ext cx="21595" cy="301062"/>
            </a:xfrm>
            <a:custGeom>
              <a:avLst/>
              <a:gdLst>
                <a:gd name="connsiteX0" fmla="*/ 19054 w 21595"/>
                <a:gd name="connsiteY0" fmla="*/ 2540 h 301062"/>
                <a:gd name="connsiteX1" fmla="*/ 17784 w 21595"/>
                <a:gd name="connsiteY1" fmla="*/ 3811 h 301062"/>
                <a:gd name="connsiteX2" fmla="*/ 16514 w 21595"/>
                <a:gd name="connsiteY2" fmla="*/ 3811 h 301062"/>
                <a:gd name="connsiteX3" fmla="*/ 12703 w 21595"/>
                <a:gd name="connsiteY3" fmla="*/ 3811 h 301062"/>
                <a:gd name="connsiteX4" fmla="*/ 7622 w 21595"/>
                <a:gd name="connsiteY4" fmla="*/ 2540 h 301062"/>
                <a:gd name="connsiteX5" fmla="*/ 0 w 21595"/>
                <a:gd name="connsiteY5" fmla="*/ 297251 h 301062"/>
                <a:gd name="connsiteX6" fmla="*/ 8892 w 21595"/>
                <a:gd name="connsiteY6" fmla="*/ 299792 h 301062"/>
                <a:gd name="connsiteX7" fmla="*/ 13973 w 21595"/>
                <a:gd name="connsiteY7" fmla="*/ 301062 h 301062"/>
                <a:gd name="connsiteX8" fmla="*/ 21595 w 21595"/>
                <a:gd name="connsiteY8" fmla="*/ 0 h 301062"/>
                <a:gd name="connsiteX9" fmla="*/ 19054 w 21595"/>
                <a:gd name="connsiteY9" fmla="*/ 2540 h 301062"/>
                <a:gd name="connsiteX10" fmla="*/ 19054 w 21595"/>
                <a:gd name="connsiteY10" fmla="*/ 2540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95" h="301062">
                  <a:moveTo>
                    <a:pt x="19054" y="2540"/>
                  </a:moveTo>
                  <a:lnTo>
                    <a:pt x="17784" y="3811"/>
                  </a:lnTo>
                  <a:lnTo>
                    <a:pt x="16514" y="3811"/>
                  </a:lnTo>
                  <a:lnTo>
                    <a:pt x="12703" y="3811"/>
                  </a:lnTo>
                  <a:lnTo>
                    <a:pt x="7622" y="2540"/>
                  </a:lnTo>
                  <a:lnTo>
                    <a:pt x="0" y="297251"/>
                  </a:lnTo>
                  <a:lnTo>
                    <a:pt x="8892" y="299792"/>
                  </a:lnTo>
                  <a:lnTo>
                    <a:pt x="13973" y="301062"/>
                  </a:lnTo>
                  <a:lnTo>
                    <a:pt x="21595" y="0"/>
                  </a:lnTo>
                  <a:lnTo>
                    <a:pt x="19054" y="2540"/>
                  </a:lnTo>
                  <a:lnTo>
                    <a:pt x="19054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1" name="Freeform: Shape 88">
              <a:extLst>
                <a:ext uri="{FF2B5EF4-FFF2-40B4-BE49-F238E27FC236}">
                  <a16:creationId xmlns:a16="http://schemas.microsoft.com/office/drawing/2014/main" id="{AD128DEF-8DC8-74E5-5AF0-EBD448E24577}"/>
                </a:ext>
              </a:extLst>
            </p:cNvPr>
            <p:cNvSpPr/>
            <p:nvPr/>
          </p:nvSpPr>
          <p:spPr>
            <a:xfrm>
              <a:off x="6717309" y="5461040"/>
              <a:ext cx="2858" cy="10162"/>
            </a:xfrm>
            <a:custGeom>
              <a:avLst/>
              <a:gdLst>
                <a:gd name="connsiteX0" fmla="*/ 0 w 2858"/>
                <a:gd name="connsiteY0" fmla="*/ 0 h 10162"/>
                <a:gd name="connsiteX1" fmla="*/ 0 w 2858"/>
                <a:gd name="connsiteY1" fmla="*/ 10163 h 10162"/>
                <a:gd name="connsiteX2" fmla="*/ 0 w 2858"/>
                <a:gd name="connsiteY2" fmla="*/ 0 h 1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" h="10162">
                  <a:moveTo>
                    <a:pt x="0" y="0"/>
                  </a:moveTo>
                  <a:lnTo>
                    <a:pt x="0" y="10163"/>
                  </a:lnTo>
                  <a:cubicBezTo>
                    <a:pt x="3811" y="7622"/>
                    <a:pt x="3811" y="254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2" name="Freeform: Shape 89">
              <a:extLst>
                <a:ext uri="{FF2B5EF4-FFF2-40B4-BE49-F238E27FC236}">
                  <a16:creationId xmlns:a16="http://schemas.microsoft.com/office/drawing/2014/main" id="{52F9126F-2367-4EA4-5EB4-9BDDDF7F0809}"/>
                </a:ext>
              </a:extLst>
            </p:cNvPr>
            <p:cNvSpPr/>
            <p:nvPr/>
          </p:nvSpPr>
          <p:spPr>
            <a:xfrm>
              <a:off x="6425141" y="484113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3" name="Freeform: Shape 90">
              <a:extLst>
                <a:ext uri="{FF2B5EF4-FFF2-40B4-BE49-F238E27FC236}">
                  <a16:creationId xmlns:a16="http://schemas.microsoft.com/office/drawing/2014/main" id="{8A342D2E-AD59-E0C4-E1EF-34B81D3F0C9D}"/>
                </a:ext>
              </a:extLst>
            </p:cNvPr>
            <p:cNvSpPr/>
            <p:nvPr/>
          </p:nvSpPr>
          <p:spPr>
            <a:xfrm>
              <a:off x="6075811" y="4850023"/>
              <a:ext cx="349330" cy="299792"/>
            </a:xfrm>
            <a:custGeom>
              <a:avLst/>
              <a:gdLst>
                <a:gd name="connsiteX0" fmla="*/ 327736 w 349330"/>
                <a:gd name="connsiteY0" fmla="*/ 0 h 299792"/>
                <a:gd name="connsiteX1" fmla="*/ 0 w 349330"/>
                <a:gd name="connsiteY1" fmla="*/ 285819 h 299792"/>
                <a:gd name="connsiteX2" fmla="*/ 3811 w 349330"/>
                <a:gd name="connsiteY2" fmla="*/ 287089 h 299792"/>
                <a:gd name="connsiteX3" fmla="*/ 8892 w 349330"/>
                <a:gd name="connsiteY3" fmla="*/ 295981 h 299792"/>
                <a:gd name="connsiteX4" fmla="*/ 6351 w 349330"/>
                <a:gd name="connsiteY4" fmla="*/ 299792 h 299792"/>
                <a:gd name="connsiteX5" fmla="*/ 6351 w 349330"/>
                <a:gd name="connsiteY5" fmla="*/ 299792 h 299792"/>
                <a:gd name="connsiteX6" fmla="*/ 8892 w 349330"/>
                <a:gd name="connsiteY6" fmla="*/ 297252 h 299792"/>
                <a:gd name="connsiteX7" fmla="*/ 349331 w 349330"/>
                <a:gd name="connsiteY7" fmla="*/ 2541 h 299792"/>
                <a:gd name="connsiteX8" fmla="*/ 349331 w 349330"/>
                <a:gd name="connsiteY8" fmla="*/ 2541 h 299792"/>
                <a:gd name="connsiteX9" fmla="*/ 341709 w 349330"/>
                <a:gd name="connsiteY9" fmla="*/ 5082 h 299792"/>
                <a:gd name="connsiteX10" fmla="*/ 327736 w 349330"/>
                <a:gd name="connsiteY10" fmla="*/ 0 h 29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9330" h="299792">
                  <a:moveTo>
                    <a:pt x="327736" y="0"/>
                  </a:moveTo>
                  <a:lnTo>
                    <a:pt x="0" y="285819"/>
                  </a:lnTo>
                  <a:lnTo>
                    <a:pt x="3811" y="287089"/>
                  </a:lnTo>
                  <a:cubicBezTo>
                    <a:pt x="7622" y="288359"/>
                    <a:pt x="10163" y="292170"/>
                    <a:pt x="8892" y="295981"/>
                  </a:cubicBezTo>
                  <a:cubicBezTo>
                    <a:pt x="8892" y="297252"/>
                    <a:pt x="7622" y="298522"/>
                    <a:pt x="6351" y="299792"/>
                  </a:cubicBezTo>
                  <a:lnTo>
                    <a:pt x="6351" y="299792"/>
                  </a:lnTo>
                  <a:lnTo>
                    <a:pt x="8892" y="297252"/>
                  </a:lnTo>
                  <a:lnTo>
                    <a:pt x="349331" y="2541"/>
                  </a:lnTo>
                  <a:lnTo>
                    <a:pt x="349331" y="2541"/>
                  </a:lnTo>
                  <a:cubicBezTo>
                    <a:pt x="348061" y="3811"/>
                    <a:pt x="344249" y="5082"/>
                    <a:pt x="341709" y="5082"/>
                  </a:cubicBezTo>
                  <a:lnTo>
                    <a:pt x="327736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4" name="Freeform: Shape 91">
              <a:extLst>
                <a:ext uri="{FF2B5EF4-FFF2-40B4-BE49-F238E27FC236}">
                  <a16:creationId xmlns:a16="http://schemas.microsoft.com/office/drawing/2014/main" id="{3863BDF0-64EF-B1A2-2867-4108933E1623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5" name="Freeform: Shape 92">
              <a:extLst>
                <a:ext uri="{FF2B5EF4-FFF2-40B4-BE49-F238E27FC236}">
                  <a16:creationId xmlns:a16="http://schemas.microsoft.com/office/drawing/2014/main" id="{2D3ECF6E-D27C-18B0-5C1E-230B997C73AB}"/>
                </a:ext>
              </a:extLst>
            </p:cNvPr>
            <p:cNvSpPr/>
            <p:nvPr/>
          </p:nvSpPr>
          <p:spPr>
            <a:xfrm>
              <a:off x="583445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6" name="Freeform: Shape 93">
              <a:extLst>
                <a:ext uri="{FF2B5EF4-FFF2-40B4-BE49-F238E27FC236}">
                  <a16:creationId xmlns:a16="http://schemas.microsoft.com/office/drawing/2014/main" id="{F57DFB7E-232E-F300-61D4-3C5B1CED6B8C}"/>
                </a:ext>
              </a:extLst>
            </p:cNvPr>
            <p:cNvSpPr/>
            <p:nvPr/>
          </p:nvSpPr>
          <p:spPr>
            <a:xfrm>
              <a:off x="5836996" y="5065975"/>
              <a:ext cx="246767" cy="85110"/>
            </a:xfrm>
            <a:custGeom>
              <a:avLst/>
              <a:gdLst>
                <a:gd name="connsiteX0" fmla="*/ 0 w 246767"/>
                <a:gd name="connsiteY0" fmla="*/ 0 h 85110"/>
                <a:gd name="connsiteX1" fmla="*/ 0 w 246767"/>
                <a:gd name="connsiteY1" fmla="*/ 0 h 85110"/>
                <a:gd name="connsiteX2" fmla="*/ 1270 w 246767"/>
                <a:gd name="connsiteY2" fmla="*/ 0 h 85110"/>
                <a:gd name="connsiteX3" fmla="*/ 2541 w 246767"/>
                <a:gd name="connsiteY3" fmla="*/ 1270 h 85110"/>
                <a:gd name="connsiteX4" fmla="*/ 3811 w 246767"/>
                <a:gd name="connsiteY4" fmla="*/ 2541 h 85110"/>
                <a:gd name="connsiteX5" fmla="*/ 3811 w 246767"/>
                <a:gd name="connsiteY5" fmla="*/ 2541 h 85110"/>
                <a:gd name="connsiteX6" fmla="*/ 3811 w 246767"/>
                <a:gd name="connsiteY6" fmla="*/ 3811 h 85110"/>
                <a:gd name="connsiteX7" fmla="*/ 5081 w 246767"/>
                <a:gd name="connsiteY7" fmla="*/ 5082 h 85110"/>
                <a:gd name="connsiteX8" fmla="*/ 5081 w 246767"/>
                <a:gd name="connsiteY8" fmla="*/ 6352 h 85110"/>
                <a:gd name="connsiteX9" fmla="*/ 5081 w 246767"/>
                <a:gd name="connsiteY9" fmla="*/ 7622 h 85110"/>
                <a:gd name="connsiteX10" fmla="*/ 5081 w 246767"/>
                <a:gd name="connsiteY10" fmla="*/ 17785 h 85110"/>
                <a:gd name="connsiteX11" fmla="*/ 232463 w 246767"/>
                <a:gd name="connsiteY11" fmla="*/ 83840 h 85110"/>
                <a:gd name="connsiteX12" fmla="*/ 237545 w 246767"/>
                <a:gd name="connsiteY12" fmla="*/ 85111 h 85110"/>
                <a:gd name="connsiteX13" fmla="*/ 241356 w 246767"/>
                <a:gd name="connsiteY13" fmla="*/ 85111 h 85110"/>
                <a:gd name="connsiteX14" fmla="*/ 242626 w 246767"/>
                <a:gd name="connsiteY14" fmla="*/ 85111 h 85110"/>
                <a:gd name="connsiteX15" fmla="*/ 243896 w 246767"/>
                <a:gd name="connsiteY15" fmla="*/ 83840 h 85110"/>
                <a:gd name="connsiteX16" fmla="*/ 246437 w 246767"/>
                <a:gd name="connsiteY16" fmla="*/ 80029 h 85110"/>
                <a:gd name="connsiteX17" fmla="*/ 241356 w 246767"/>
                <a:gd name="connsiteY17" fmla="*/ 71137 h 85110"/>
                <a:gd name="connsiteX18" fmla="*/ 237545 w 246767"/>
                <a:gd name="connsiteY18" fmla="*/ 69867 h 85110"/>
                <a:gd name="connsiteX19" fmla="*/ 0 w 246767"/>
                <a:gd name="connsiteY19" fmla="*/ 0 h 85110"/>
                <a:gd name="connsiteX20" fmla="*/ 0 w 246767"/>
                <a:gd name="connsiteY20" fmla="*/ 0 h 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6767" h="85110">
                  <a:moveTo>
                    <a:pt x="0" y="0"/>
                  </a:moveTo>
                  <a:lnTo>
                    <a:pt x="0" y="0"/>
                  </a:lnTo>
                  <a:lnTo>
                    <a:pt x="1270" y="0"/>
                  </a:lnTo>
                  <a:cubicBezTo>
                    <a:pt x="1270" y="0"/>
                    <a:pt x="1270" y="0"/>
                    <a:pt x="2541" y="1270"/>
                  </a:cubicBezTo>
                  <a:lnTo>
                    <a:pt x="3811" y="2541"/>
                  </a:lnTo>
                  <a:lnTo>
                    <a:pt x="3811" y="2541"/>
                  </a:lnTo>
                  <a:cubicBezTo>
                    <a:pt x="3811" y="2541"/>
                    <a:pt x="3811" y="2541"/>
                    <a:pt x="3811" y="3811"/>
                  </a:cubicBezTo>
                  <a:cubicBezTo>
                    <a:pt x="3811" y="3811"/>
                    <a:pt x="3811" y="5082"/>
                    <a:pt x="5081" y="5082"/>
                  </a:cubicBezTo>
                  <a:cubicBezTo>
                    <a:pt x="5081" y="5082"/>
                    <a:pt x="5081" y="6352"/>
                    <a:pt x="5081" y="6352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17785"/>
                  </a:lnTo>
                  <a:lnTo>
                    <a:pt x="232463" y="83840"/>
                  </a:lnTo>
                  <a:lnTo>
                    <a:pt x="237545" y="85111"/>
                  </a:lnTo>
                  <a:lnTo>
                    <a:pt x="241356" y="85111"/>
                  </a:lnTo>
                  <a:lnTo>
                    <a:pt x="242626" y="85111"/>
                  </a:lnTo>
                  <a:lnTo>
                    <a:pt x="243896" y="83840"/>
                  </a:lnTo>
                  <a:cubicBezTo>
                    <a:pt x="245166" y="82570"/>
                    <a:pt x="246437" y="81300"/>
                    <a:pt x="246437" y="80029"/>
                  </a:cubicBezTo>
                  <a:cubicBezTo>
                    <a:pt x="247707" y="76218"/>
                    <a:pt x="245166" y="72408"/>
                    <a:pt x="241356" y="71137"/>
                  </a:cubicBezTo>
                  <a:lnTo>
                    <a:pt x="237545" y="698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7" name="Freeform: Shape 94">
              <a:extLst>
                <a:ext uri="{FF2B5EF4-FFF2-40B4-BE49-F238E27FC236}">
                  <a16:creationId xmlns:a16="http://schemas.microsoft.com/office/drawing/2014/main" id="{34B1758D-E950-9E6D-A3AE-B59052AD3ACA}"/>
                </a:ext>
              </a:extLst>
            </p:cNvPr>
            <p:cNvSpPr/>
            <p:nvPr/>
          </p:nvSpPr>
          <p:spPr>
            <a:xfrm>
              <a:off x="5149767" y="3987486"/>
              <a:ext cx="19054" cy="1189005"/>
            </a:xfrm>
            <a:custGeom>
              <a:avLst/>
              <a:gdLst>
                <a:gd name="connsiteX0" fmla="*/ 19054 w 19054"/>
                <a:gd name="connsiteY0" fmla="*/ 3811 h 1189005"/>
                <a:gd name="connsiteX1" fmla="*/ 10163 w 19054"/>
                <a:gd name="connsiteY1" fmla="*/ 1270 h 1189005"/>
                <a:gd name="connsiteX2" fmla="*/ 3811 w 19054"/>
                <a:gd name="connsiteY2" fmla="*/ 0 h 1189005"/>
                <a:gd name="connsiteX3" fmla="*/ 0 w 19054"/>
                <a:gd name="connsiteY3" fmla="*/ 1183924 h 1189005"/>
                <a:gd name="connsiteX4" fmla="*/ 8892 w 19054"/>
                <a:gd name="connsiteY4" fmla="*/ 1186465 h 1189005"/>
                <a:gd name="connsiteX5" fmla="*/ 13973 w 19054"/>
                <a:gd name="connsiteY5" fmla="*/ 1189006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4" h="1189005">
                  <a:moveTo>
                    <a:pt x="19054" y="3811"/>
                  </a:moveTo>
                  <a:lnTo>
                    <a:pt x="10163" y="1270"/>
                  </a:lnTo>
                  <a:lnTo>
                    <a:pt x="3811" y="0"/>
                  </a:lnTo>
                  <a:lnTo>
                    <a:pt x="0" y="1183924"/>
                  </a:lnTo>
                  <a:lnTo>
                    <a:pt x="8892" y="1186465"/>
                  </a:lnTo>
                  <a:lnTo>
                    <a:pt x="13973" y="1189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8" name="Freeform: Shape 95">
              <a:extLst>
                <a:ext uri="{FF2B5EF4-FFF2-40B4-BE49-F238E27FC236}">
                  <a16:creationId xmlns:a16="http://schemas.microsoft.com/office/drawing/2014/main" id="{8A1E97CE-1518-DE52-79D6-5BC4551A121E}"/>
                </a:ext>
              </a:extLst>
            </p:cNvPr>
            <p:cNvSpPr/>
            <p:nvPr/>
          </p:nvSpPr>
          <p:spPr>
            <a:xfrm>
              <a:off x="4449836" y="5730345"/>
              <a:ext cx="50811" cy="45731"/>
            </a:xfrm>
            <a:custGeom>
              <a:avLst/>
              <a:gdLst>
                <a:gd name="connsiteX0" fmla="*/ 0 w 50811"/>
                <a:gd name="connsiteY0" fmla="*/ 34298 h 45731"/>
                <a:gd name="connsiteX1" fmla="*/ 0 w 50811"/>
                <a:gd name="connsiteY1" fmla="*/ 34298 h 45731"/>
                <a:gd name="connsiteX2" fmla="*/ 2541 w 50811"/>
                <a:gd name="connsiteY2" fmla="*/ 34298 h 45731"/>
                <a:gd name="connsiteX3" fmla="*/ 3811 w 50811"/>
                <a:gd name="connsiteY3" fmla="*/ 34298 h 45731"/>
                <a:gd name="connsiteX4" fmla="*/ 5081 w 50811"/>
                <a:gd name="connsiteY4" fmla="*/ 34298 h 45731"/>
                <a:gd name="connsiteX5" fmla="*/ 6351 w 50811"/>
                <a:gd name="connsiteY5" fmla="*/ 34298 h 45731"/>
                <a:gd name="connsiteX6" fmla="*/ 7622 w 50811"/>
                <a:gd name="connsiteY6" fmla="*/ 34298 h 45731"/>
                <a:gd name="connsiteX7" fmla="*/ 8892 w 50811"/>
                <a:gd name="connsiteY7" fmla="*/ 35568 h 45731"/>
                <a:gd name="connsiteX8" fmla="*/ 10163 w 50811"/>
                <a:gd name="connsiteY8" fmla="*/ 36839 h 45731"/>
                <a:gd name="connsiteX9" fmla="*/ 10163 w 50811"/>
                <a:gd name="connsiteY9" fmla="*/ 36839 h 45731"/>
                <a:gd name="connsiteX10" fmla="*/ 10163 w 50811"/>
                <a:gd name="connsiteY10" fmla="*/ 38109 h 45731"/>
                <a:gd name="connsiteX11" fmla="*/ 11433 w 50811"/>
                <a:gd name="connsiteY11" fmla="*/ 39380 h 45731"/>
                <a:gd name="connsiteX12" fmla="*/ 11433 w 50811"/>
                <a:gd name="connsiteY12" fmla="*/ 40650 h 45731"/>
                <a:gd name="connsiteX13" fmla="*/ 11433 w 50811"/>
                <a:gd name="connsiteY13" fmla="*/ 41920 h 45731"/>
                <a:gd name="connsiteX14" fmla="*/ 11433 w 50811"/>
                <a:gd name="connsiteY14" fmla="*/ 45731 h 45731"/>
                <a:gd name="connsiteX15" fmla="*/ 50812 w 50811"/>
                <a:gd name="connsiteY15" fmla="*/ 12703 h 45731"/>
                <a:gd name="connsiteX16" fmla="*/ 50812 w 50811"/>
                <a:gd name="connsiteY16" fmla="*/ 2540 h 45731"/>
                <a:gd name="connsiteX17" fmla="*/ 43190 w 50811"/>
                <a:gd name="connsiteY17" fmla="*/ 0 h 45731"/>
                <a:gd name="connsiteX18" fmla="*/ 0 w 50811"/>
                <a:gd name="connsiteY18" fmla="*/ 34298 h 4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811" h="45731">
                  <a:moveTo>
                    <a:pt x="0" y="34298"/>
                  </a:moveTo>
                  <a:lnTo>
                    <a:pt x="0" y="34298"/>
                  </a:lnTo>
                  <a:lnTo>
                    <a:pt x="2541" y="34298"/>
                  </a:lnTo>
                  <a:lnTo>
                    <a:pt x="3811" y="34298"/>
                  </a:lnTo>
                  <a:lnTo>
                    <a:pt x="5081" y="34298"/>
                  </a:lnTo>
                  <a:cubicBezTo>
                    <a:pt x="5081" y="34298"/>
                    <a:pt x="6351" y="34298"/>
                    <a:pt x="6351" y="34298"/>
                  </a:cubicBezTo>
                  <a:lnTo>
                    <a:pt x="7622" y="34298"/>
                  </a:lnTo>
                  <a:lnTo>
                    <a:pt x="8892" y="35568"/>
                  </a:lnTo>
                  <a:lnTo>
                    <a:pt x="10163" y="36839"/>
                  </a:lnTo>
                  <a:lnTo>
                    <a:pt x="10163" y="36839"/>
                  </a:lnTo>
                  <a:cubicBezTo>
                    <a:pt x="10163" y="36839"/>
                    <a:pt x="10163" y="36839"/>
                    <a:pt x="10163" y="38109"/>
                  </a:cubicBezTo>
                  <a:lnTo>
                    <a:pt x="11433" y="39380"/>
                  </a:lnTo>
                  <a:cubicBezTo>
                    <a:pt x="11433" y="39380"/>
                    <a:pt x="11433" y="40650"/>
                    <a:pt x="11433" y="40650"/>
                  </a:cubicBezTo>
                  <a:cubicBezTo>
                    <a:pt x="11433" y="40650"/>
                    <a:pt x="11433" y="41920"/>
                    <a:pt x="11433" y="41920"/>
                  </a:cubicBezTo>
                  <a:lnTo>
                    <a:pt x="11433" y="45731"/>
                  </a:lnTo>
                  <a:lnTo>
                    <a:pt x="50812" y="12703"/>
                  </a:lnTo>
                  <a:lnTo>
                    <a:pt x="50812" y="2540"/>
                  </a:lnTo>
                  <a:lnTo>
                    <a:pt x="43190" y="0"/>
                  </a:lnTo>
                  <a:lnTo>
                    <a:pt x="0" y="342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9" name="Freeform: Shape 96">
              <a:extLst>
                <a:ext uri="{FF2B5EF4-FFF2-40B4-BE49-F238E27FC236}">
                  <a16:creationId xmlns:a16="http://schemas.microsoft.com/office/drawing/2014/main" id="{C0098380-08F8-7D1E-A58A-EFFAD1D492D6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0" name="Freeform: Shape 97">
              <a:extLst>
                <a:ext uri="{FF2B5EF4-FFF2-40B4-BE49-F238E27FC236}">
                  <a16:creationId xmlns:a16="http://schemas.microsoft.com/office/drawing/2014/main" id="{47E22CD8-23EA-0C43-5F74-653BA35803BC}"/>
                </a:ext>
              </a:extLst>
            </p:cNvPr>
            <p:cNvSpPr/>
            <p:nvPr/>
          </p:nvSpPr>
          <p:spPr>
            <a:xfrm>
              <a:off x="5821752" y="5071057"/>
              <a:ext cx="20324" cy="304873"/>
            </a:xfrm>
            <a:custGeom>
              <a:avLst/>
              <a:gdLst>
                <a:gd name="connsiteX0" fmla="*/ 5081 w 20324"/>
                <a:gd name="connsiteY0" fmla="*/ 19055 h 304873"/>
                <a:gd name="connsiteX1" fmla="*/ 0 w 20324"/>
                <a:gd name="connsiteY1" fmla="*/ 301062 h 304873"/>
                <a:gd name="connsiteX2" fmla="*/ 8892 w 20324"/>
                <a:gd name="connsiteY2" fmla="*/ 303603 h 304873"/>
                <a:gd name="connsiteX3" fmla="*/ 13973 w 20324"/>
                <a:gd name="connsiteY3" fmla="*/ 304873 h 304873"/>
                <a:gd name="connsiteX4" fmla="*/ 20325 w 20324"/>
                <a:gd name="connsiteY4" fmla="*/ 11433 h 304873"/>
                <a:gd name="connsiteX5" fmla="*/ 20325 w 20324"/>
                <a:gd name="connsiteY5" fmla="*/ 1270 h 304873"/>
                <a:gd name="connsiteX6" fmla="*/ 20325 w 20324"/>
                <a:gd name="connsiteY6" fmla="*/ 0 h 304873"/>
                <a:gd name="connsiteX7" fmla="*/ 17784 w 20324"/>
                <a:gd name="connsiteY7" fmla="*/ 6352 h 304873"/>
                <a:gd name="connsiteX8" fmla="*/ 5081 w 20324"/>
                <a:gd name="connsiteY8" fmla="*/ 19055 h 30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304873">
                  <a:moveTo>
                    <a:pt x="5081" y="19055"/>
                  </a:moveTo>
                  <a:lnTo>
                    <a:pt x="0" y="301062"/>
                  </a:lnTo>
                  <a:lnTo>
                    <a:pt x="8892" y="303603"/>
                  </a:lnTo>
                  <a:lnTo>
                    <a:pt x="13973" y="304873"/>
                  </a:lnTo>
                  <a:lnTo>
                    <a:pt x="20325" y="11433"/>
                  </a:lnTo>
                  <a:lnTo>
                    <a:pt x="20325" y="1270"/>
                  </a:lnTo>
                  <a:cubicBezTo>
                    <a:pt x="20325" y="1270"/>
                    <a:pt x="20325" y="0"/>
                    <a:pt x="20325" y="0"/>
                  </a:cubicBezTo>
                  <a:cubicBezTo>
                    <a:pt x="20325" y="2540"/>
                    <a:pt x="20325" y="5081"/>
                    <a:pt x="17784" y="6352"/>
                  </a:cubicBezTo>
                  <a:lnTo>
                    <a:pt x="5081" y="1905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1" name="Freeform: Shape 98">
              <a:extLst>
                <a:ext uri="{FF2B5EF4-FFF2-40B4-BE49-F238E27FC236}">
                  <a16:creationId xmlns:a16="http://schemas.microsoft.com/office/drawing/2014/main" id="{22ADCCC7-FA83-633F-5DE2-47FF84E32E8F}"/>
                </a:ext>
              </a:extLst>
            </p:cNvPr>
            <p:cNvSpPr/>
            <p:nvPr/>
          </p:nvSpPr>
          <p:spPr>
            <a:xfrm>
              <a:off x="5834455" y="506597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2" name="Freeform: Shape 99">
              <a:extLst>
                <a:ext uri="{FF2B5EF4-FFF2-40B4-BE49-F238E27FC236}">
                  <a16:creationId xmlns:a16="http://schemas.microsoft.com/office/drawing/2014/main" id="{8BA62424-B71A-4644-CBFA-1A38B246A7C8}"/>
                </a:ext>
              </a:extLst>
            </p:cNvPr>
            <p:cNvSpPr/>
            <p:nvPr/>
          </p:nvSpPr>
          <p:spPr>
            <a:xfrm>
              <a:off x="5563883" y="5064705"/>
              <a:ext cx="279464" cy="235006"/>
            </a:xfrm>
            <a:custGeom>
              <a:avLst/>
              <a:gdLst>
                <a:gd name="connsiteX0" fmla="*/ 17784 w 279464"/>
                <a:gd name="connsiteY0" fmla="*/ 235006 h 235006"/>
                <a:gd name="connsiteX1" fmla="*/ 264221 w 279464"/>
                <a:gd name="connsiteY1" fmla="*/ 24136 h 235006"/>
                <a:gd name="connsiteX2" fmla="*/ 276924 w 279464"/>
                <a:gd name="connsiteY2" fmla="*/ 12703 h 235006"/>
                <a:gd name="connsiteX3" fmla="*/ 279464 w 279464"/>
                <a:gd name="connsiteY3" fmla="*/ 6352 h 235006"/>
                <a:gd name="connsiteX4" fmla="*/ 279464 w 279464"/>
                <a:gd name="connsiteY4" fmla="*/ 5081 h 235006"/>
                <a:gd name="connsiteX5" fmla="*/ 278194 w 279464"/>
                <a:gd name="connsiteY5" fmla="*/ 3811 h 235006"/>
                <a:gd name="connsiteX6" fmla="*/ 278194 w 279464"/>
                <a:gd name="connsiteY6" fmla="*/ 2540 h 235006"/>
                <a:gd name="connsiteX7" fmla="*/ 278194 w 279464"/>
                <a:gd name="connsiteY7" fmla="*/ 2540 h 235006"/>
                <a:gd name="connsiteX8" fmla="*/ 276924 w 279464"/>
                <a:gd name="connsiteY8" fmla="*/ 1270 h 235006"/>
                <a:gd name="connsiteX9" fmla="*/ 275654 w 279464"/>
                <a:gd name="connsiteY9" fmla="*/ 0 h 235006"/>
                <a:gd name="connsiteX10" fmla="*/ 274383 w 279464"/>
                <a:gd name="connsiteY10" fmla="*/ 0 h 235006"/>
                <a:gd name="connsiteX11" fmla="*/ 273113 w 279464"/>
                <a:gd name="connsiteY11" fmla="*/ 0 h 235006"/>
                <a:gd name="connsiteX12" fmla="*/ 271843 w 279464"/>
                <a:gd name="connsiteY12" fmla="*/ 0 h 235006"/>
                <a:gd name="connsiteX13" fmla="*/ 270572 w 279464"/>
                <a:gd name="connsiteY13" fmla="*/ 0 h 235006"/>
                <a:gd name="connsiteX14" fmla="*/ 270572 w 279464"/>
                <a:gd name="connsiteY14" fmla="*/ 0 h 235006"/>
                <a:gd name="connsiteX15" fmla="*/ 269302 w 279464"/>
                <a:gd name="connsiteY15" fmla="*/ 0 h 235006"/>
                <a:gd name="connsiteX16" fmla="*/ 268032 w 279464"/>
                <a:gd name="connsiteY16" fmla="*/ 1270 h 235006"/>
                <a:gd name="connsiteX17" fmla="*/ 268032 w 279464"/>
                <a:gd name="connsiteY17" fmla="*/ 1270 h 235006"/>
                <a:gd name="connsiteX18" fmla="*/ 266762 w 279464"/>
                <a:gd name="connsiteY18" fmla="*/ 1270 h 235006"/>
                <a:gd name="connsiteX19" fmla="*/ 0 w 279464"/>
                <a:gd name="connsiteY19" fmla="*/ 228655 h 235006"/>
                <a:gd name="connsiteX20" fmla="*/ 3811 w 279464"/>
                <a:gd name="connsiteY20" fmla="*/ 229925 h 235006"/>
                <a:gd name="connsiteX21" fmla="*/ 17784 w 279464"/>
                <a:gd name="connsiteY21" fmla="*/ 235006 h 2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9464" h="235006">
                  <a:moveTo>
                    <a:pt x="17784" y="235006"/>
                  </a:moveTo>
                  <a:lnTo>
                    <a:pt x="264221" y="24136"/>
                  </a:lnTo>
                  <a:lnTo>
                    <a:pt x="276924" y="12703"/>
                  </a:lnTo>
                  <a:cubicBezTo>
                    <a:pt x="279464" y="11433"/>
                    <a:pt x="279464" y="8892"/>
                    <a:pt x="279464" y="6352"/>
                  </a:cubicBezTo>
                  <a:cubicBezTo>
                    <a:pt x="279464" y="6352"/>
                    <a:pt x="279464" y="5081"/>
                    <a:pt x="279464" y="5081"/>
                  </a:cubicBezTo>
                  <a:cubicBezTo>
                    <a:pt x="279464" y="5081"/>
                    <a:pt x="279464" y="3811"/>
                    <a:pt x="278194" y="3811"/>
                  </a:cubicBezTo>
                  <a:cubicBezTo>
                    <a:pt x="278194" y="3811"/>
                    <a:pt x="278194" y="3811"/>
                    <a:pt x="278194" y="2540"/>
                  </a:cubicBezTo>
                  <a:lnTo>
                    <a:pt x="278194" y="2540"/>
                  </a:lnTo>
                  <a:lnTo>
                    <a:pt x="276924" y="1270"/>
                  </a:lnTo>
                  <a:cubicBezTo>
                    <a:pt x="276924" y="1270"/>
                    <a:pt x="276924" y="1270"/>
                    <a:pt x="275654" y="0"/>
                  </a:cubicBezTo>
                  <a:lnTo>
                    <a:pt x="274383" y="0"/>
                  </a:lnTo>
                  <a:lnTo>
                    <a:pt x="273113" y="0"/>
                  </a:lnTo>
                  <a:lnTo>
                    <a:pt x="271843" y="0"/>
                  </a:lnTo>
                  <a:lnTo>
                    <a:pt x="270572" y="0"/>
                  </a:lnTo>
                  <a:lnTo>
                    <a:pt x="270572" y="0"/>
                  </a:lnTo>
                  <a:lnTo>
                    <a:pt x="269302" y="0"/>
                  </a:lnTo>
                  <a:cubicBezTo>
                    <a:pt x="269302" y="0"/>
                    <a:pt x="268032" y="0"/>
                    <a:pt x="268032" y="1270"/>
                  </a:cubicBezTo>
                  <a:lnTo>
                    <a:pt x="268032" y="1270"/>
                  </a:lnTo>
                  <a:lnTo>
                    <a:pt x="266762" y="1270"/>
                  </a:lnTo>
                  <a:lnTo>
                    <a:pt x="0" y="228655"/>
                  </a:lnTo>
                  <a:lnTo>
                    <a:pt x="3811" y="229925"/>
                  </a:lnTo>
                  <a:lnTo>
                    <a:pt x="17784" y="235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3" name="Freeform: Shape 100">
              <a:extLst>
                <a:ext uri="{FF2B5EF4-FFF2-40B4-BE49-F238E27FC236}">
                  <a16:creationId xmlns:a16="http://schemas.microsoft.com/office/drawing/2014/main" id="{1BD31937-FD92-0A56-4D81-CCDB0F85D585}"/>
                </a:ext>
              </a:extLst>
            </p:cNvPr>
            <p:cNvSpPr/>
            <p:nvPr/>
          </p:nvSpPr>
          <p:spPr>
            <a:xfrm>
              <a:off x="3865501" y="5523285"/>
              <a:ext cx="636416" cy="208330"/>
            </a:xfrm>
            <a:custGeom>
              <a:avLst/>
              <a:gdLst>
                <a:gd name="connsiteX0" fmla="*/ 2541 w 636416"/>
                <a:gd name="connsiteY0" fmla="*/ 2541 h 208330"/>
                <a:gd name="connsiteX1" fmla="*/ 2541 w 636416"/>
                <a:gd name="connsiteY1" fmla="*/ 2541 h 208330"/>
                <a:gd name="connsiteX2" fmla="*/ 0 w 636416"/>
                <a:gd name="connsiteY2" fmla="*/ 5082 h 208330"/>
                <a:gd name="connsiteX3" fmla="*/ 628795 w 636416"/>
                <a:gd name="connsiteY3" fmla="*/ 205790 h 208330"/>
                <a:gd name="connsiteX4" fmla="*/ 636417 w 636416"/>
                <a:gd name="connsiteY4" fmla="*/ 208330 h 208330"/>
                <a:gd name="connsiteX5" fmla="*/ 636417 w 636416"/>
                <a:gd name="connsiteY5" fmla="*/ 203249 h 208330"/>
                <a:gd name="connsiteX6" fmla="*/ 636417 w 636416"/>
                <a:gd name="connsiteY6" fmla="*/ 201979 h 208330"/>
                <a:gd name="connsiteX7" fmla="*/ 3811 w 636416"/>
                <a:gd name="connsiteY7" fmla="*/ 0 h 208330"/>
                <a:gd name="connsiteX8" fmla="*/ 2541 w 636416"/>
                <a:gd name="connsiteY8" fmla="*/ 1270 h 208330"/>
                <a:gd name="connsiteX9" fmla="*/ 2541 w 636416"/>
                <a:gd name="connsiteY9" fmla="*/ 2541 h 20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416" h="208330">
                  <a:moveTo>
                    <a:pt x="2541" y="2541"/>
                  </a:moveTo>
                  <a:lnTo>
                    <a:pt x="2541" y="2541"/>
                  </a:lnTo>
                  <a:lnTo>
                    <a:pt x="0" y="5082"/>
                  </a:lnTo>
                  <a:lnTo>
                    <a:pt x="628795" y="205790"/>
                  </a:lnTo>
                  <a:lnTo>
                    <a:pt x="636417" y="208330"/>
                  </a:lnTo>
                  <a:lnTo>
                    <a:pt x="636417" y="203249"/>
                  </a:lnTo>
                  <a:cubicBezTo>
                    <a:pt x="636417" y="203249"/>
                    <a:pt x="636417" y="201979"/>
                    <a:pt x="636417" y="201979"/>
                  </a:cubicBezTo>
                  <a:lnTo>
                    <a:pt x="3811" y="0"/>
                  </a:lnTo>
                  <a:lnTo>
                    <a:pt x="2541" y="1270"/>
                  </a:lnTo>
                  <a:lnTo>
                    <a:pt x="2541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4" name="Freeform: Shape 101">
              <a:extLst>
                <a:ext uri="{FF2B5EF4-FFF2-40B4-BE49-F238E27FC236}">
                  <a16:creationId xmlns:a16="http://schemas.microsoft.com/office/drawing/2014/main" id="{099F8C84-4E97-43EC-FE31-3480C80A5855}"/>
                </a:ext>
              </a:extLst>
            </p:cNvPr>
            <p:cNvSpPr/>
            <p:nvPr/>
          </p:nvSpPr>
          <p:spPr>
            <a:xfrm>
              <a:off x="4503188" y="380075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5" name="Freeform: Shape 102">
              <a:extLst>
                <a:ext uri="{FF2B5EF4-FFF2-40B4-BE49-F238E27FC236}">
                  <a16:creationId xmlns:a16="http://schemas.microsoft.com/office/drawing/2014/main" id="{A2EB478E-0E52-C805-618C-59E9B9511661}"/>
                </a:ext>
              </a:extLst>
            </p:cNvPr>
            <p:cNvSpPr/>
            <p:nvPr/>
          </p:nvSpPr>
          <p:spPr>
            <a:xfrm>
              <a:off x="4509540" y="3800752"/>
              <a:ext cx="654200" cy="188004"/>
            </a:xfrm>
            <a:custGeom>
              <a:avLst/>
              <a:gdLst>
                <a:gd name="connsiteX0" fmla="*/ 650390 w 654200"/>
                <a:gd name="connsiteY0" fmla="*/ 188005 h 188004"/>
                <a:gd name="connsiteX1" fmla="*/ 645309 w 654200"/>
                <a:gd name="connsiteY1" fmla="*/ 179113 h 188004"/>
                <a:gd name="connsiteX2" fmla="*/ 645309 w 654200"/>
                <a:gd name="connsiteY2" fmla="*/ 179113 h 188004"/>
                <a:gd name="connsiteX3" fmla="*/ 654201 w 654200"/>
                <a:gd name="connsiteY3" fmla="*/ 174032 h 188004"/>
                <a:gd name="connsiteX4" fmla="*/ 0 w 654200"/>
                <a:gd name="connsiteY4" fmla="*/ 0 h 188004"/>
                <a:gd name="connsiteX5" fmla="*/ 0 w 654200"/>
                <a:gd name="connsiteY5" fmla="*/ 0 h 188004"/>
                <a:gd name="connsiteX6" fmla="*/ 1270 w 654200"/>
                <a:gd name="connsiteY6" fmla="*/ 0 h 188004"/>
                <a:gd name="connsiteX7" fmla="*/ 2541 w 654200"/>
                <a:gd name="connsiteY7" fmla="*/ 1270 h 188004"/>
                <a:gd name="connsiteX8" fmla="*/ 3811 w 654200"/>
                <a:gd name="connsiteY8" fmla="*/ 2540 h 188004"/>
                <a:gd name="connsiteX9" fmla="*/ 3811 w 654200"/>
                <a:gd name="connsiteY9" fmla="*/ 2540 h 188004"/>
                <a:gd name="connsiteX10" fmla="*/ 3811 w 654200"/>
                <a:gd name="connsiteY10" fmla="*/ 3811 h 188004"/>
                <a:gd name="connsiteX11" fmla="*/ 3811 w 654200"/>
                <a:gd name="connsiteY11" fmla="*/ 5081 h 188004"/>
                <a:gd name="connsiteX12" fmla="*/ 3811 w 654200"/>
                <a:gd name="connsiteY12" fmla="*/ 6352 h 188004"/>
                <a:gd name="connsiteX13" fmla="*/ 3811 w 654200"/>
                <a:gd name="connsiteY13" fmla="*/ 7622 h 188004"/>
                <a:gd name="connsiteX14" fmla="*/ 3811 w 654200"/>
                <a:gd name="connsiteY14" fmla="*/ 17784 h 188004"/>
                <a:gd name="connsiteX15" fmla="*/ 642768 w 654200"/>
                <a:gd name="connsiteY15" fmla="*/ 188005 h 188004"/>
                <a:gd name="connsiteX16" fmla="*/ 650390 w 654200"/>
                <a:gd name="connsiteY16" fmla="*/ 188005 h 18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4200" h="188004">
                  <a:moveTo>
                    <a:pt x="650390" y="188005"/>
                  </a:moveTo>
                  <a:cubicBezTo>
                    <a:pt x="646579" y="186735"/>
                    <a:pt x="644039" y="182924"/>
                    <a:pt x="645309" y="179113"/>
                  </a:cubicBezTo>
                  <a:cubicBezTo>
                    <a:pt x="645309" y="179113"/>
                    <a:pt x="645309" y="179113"/>
                    <a:pt x="645309" y="179113"/>
                  </a:cubicBezTo>
                  <a:cubicBezTo>
                    <a:pt x="646579" y="175302"/>
                    <a:pt x="650390" y="172761"/>
                    <a:pt x="654201" y="174032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2541" y="1270"/>
                  </a:lnTo>
                  <a:lnTo>
                    <a:pt x="3811" y="2540"/>
                  </a:lnTo>
                  <a:lnTo>
                    <a:pt x="3811" y="2540"/>
                  </a:lnTo>
                  <a:cubicBezTo>
                    <a:pt x="3811" y="2540"/>
                    <a:pt x="3811" y="2540"/>
                    <a:pt x="3811" y="3811"/>
                  </a:cubicBezTo>
                  <a:cubicBezTo>
                    <a:pt x="3811" y="3811"/>
                    <a:pt x="3811" y="5081"/>
                    <a:pt x="3811" y="5081"/>
                  </a:cubicBezTo>
                  <a:cubicBezTo>
                    <a:pt x="3811" y="5081"/>
                    <a:pt x="3811" y="6352"/>
                    <a:pt x="3811" y="6352"/>
                  </a:cubicBezTo>
                  <a:cubicBezTo>
                    <a:pt x="3811" y="6352"/>
                    <a:pt x="3811" y="6352"/>
                    <a:pt x="3811" y="7622"/>
                  </a:cubicBezTo>
                  <a:lnTo>
                    <a:pt x="3811" y="17784"/>
                  </a:lnTo>
                  <a:lnTo>
                    <a:pt x="642768" y="188005"/>
                  </a:lnTo>
                  <a:lnTo>
                    <a:pt x="650390" y="18800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6" name="Freeform: Shape 103">
              <a:extLst>
                <a:ext uri="{FF2B5EF4-FFF2-40B4-BE49-F238E27FC236}">
                  <a16:creationId xmlns:a16="http://schemas.microsoft.com/office/drawing/2014/main" id="{0B44CF70-9154-21E6-D345-61DEF5AEB7CE}"/>
                </a:ext>
              </a:extLst>
            </p:cNvPr>
            <p:cNvSpPr/>
            <p:nvPr/>
          </p:nvSpPr>
          <p:spPr>
            <a:xfrm>
              <a:off x="4506999" y="37994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7" name="Freeform: Shape 104">
              <a:extLst>
                <a:ext uri="{FF2B5EF4-FFF2-40B4-BE49-F238E27FC236}">
                  <a16:creationId xmlns:a16="http://schemas.microsoft.com/office/drawing/2014/main" id="{F099F8EB-C48C-2BB4-7DA2-61AEB0DDE8B3}"/>
                </a:ext>
              </a:extLst>
            </p:cNvPr>
            <p:cNvSpPr/>
            <p:nvPr/>
          </p:nvSpPr>
          <p:spPr>
            <a:xfrm>
              <a:off x="5154518" y="3973513"/>
              <a:ext cx="34628" cy="21595"/>
            </a:xfrm>
            <a:custGeom>
              <a:avLst/>
              <a:gdLst>
                <a:gd name="connsiteX0" fmla="*/ 330 w 34628"/>
                <a:gd name="connsiteY0" fmla="*/ 6352 h 21595"/>
                <a:gd name="connsiteX1" fmla="*/ 5412 w 34628"/>
                <a:gd name="connsiteY1" fmla="*/ 15244 h 21595"/>
                <a:gd name="connsiteX2" fmla="*/ 5412 w 34628"/>
                <a:gd name="connsiteY2" fmla="*/ 15244 h 21595"/>
                <a:gd name="connsiteX3" fmla="*/ 14304 w 34628"/>
                <a:gd name="connsiteY3" fmla="*/ 17785 h 21595"/>
                <a:gd name="connsiteX4" fmla="*/ 29547 w 34628"/>
                <a:gd name="connsiteY4" fmla="*/ 21595 h 21595"/>
                <a:gd name="connsiteX5" fmla="*/ 29547 w 34628"/>
                <a:gd name="connsiteY5" fmla="*/ 15244 h 21595"/>
                <a:gd name="connsiteX6" fmla="*/ 29547 w 34628"/>
                <a:gd name="connsiteY6" fmla="*/ 15244 h 21595"/>
                <a:gd name="connsiteX7" fmla="*/ 29547 w 34628"/>
                <a:gd name="connsiteY7" fmla="*/ 13973 h 21595"/>
                <a:gd name="connsiteX8" fmla="*/ 29547 w 34628"/>
                <a:gd name="connsiteY8" fmla="*/ 12703 h 21595"/>
                <a:gd name="connsiteX9" fmla="*/ 30818 w 34628"/>
                <a:gd name="connsiteY9" fmla="*/ 11433 h 21595"/>
                <a:gd name="connsiteX10" fmla="*/ 32088 w 34628"/>
                <a:gd name="connsiteY10" fmla="*/ 10163 h 21595"/>
                <a:gd name="connsiteX11" fmla="*/ 32088 w 34628"/>
                <a:gd name="connsiteY11" fmla="*/ 10163 h 21595"/>
                <a:gd name="connsiteX12" fmla="*/ 34628 w 34628"/>
                <a:gd name="connsiteY12" fmla="*/ 7622 h 21595"/>
                <a:gd name="connsiteX13" fmla="*/ 7952 w 34628"/>
                <a:gd name="connsiteY13" fmla="*/ 0 h 21595"/>
                <a:gd name="connsiteX14" fmla="*/ 330 w 34628"/>
                <a:gd name="connsiteY14" fmla="*/ 6352 h 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628" h="21595">
                  <a:moveTo>
                    <a:pt x="330" y="6352"/>
                  </a:moveTo>
                  <a:cubicBezTo>
                    <a:pt x="-940" y="10163"/>
                    <a:pt x="1601" y="13973"/>
                    <a:pt x="5412" y="15244"/>
                  </a:cubicBezTo>
                  <a:cubicBezTo>
                    <a:pt x="5412" y="15244"/>
                    <a:pt x="5412" y="15244"/>
                    <a:pt x="5412" y="15244"/>
                  </a:cubicBezTo>
                  <a:lnTo>
                    <a:pt x="14304" y="17785"/>
                  </a:lnTo>
                  <a:lnTo>
                    <a:pt x="29547" y="21595"/>
                  </a:lnTo>
                  <a:lnTo>
                    <a:pt x="29547" y="15244"/>
                  </a:lnTo>
                  <a:lnTo>
                    <a:pt x="29547" y="15244"/>
                  </a:lnTo>
                  <a:cubicBezTo>
                    <a:pt x="29547" y="15244"/>
                    <a:pt x="29547" y="13973"/>
                    <a:pt x="29547" y="13973"/>
                  </a:cubicBezTo>
                  <a:lnTo>
                    <a:pt x="29547" y="12703"/>
                  </a:lnTo>
                  <a:lnTo>
                    <a:pt x="30818" y="11433"/>
                  </a:lnTo>
                  <a:lnTo>
                    <a:pt x="32088" y="10163"/>
                  </a:lnTo>
                  <a:lnTo>
                    <a:pt x="32088" y="10163"/>
                  </a:lnTo>
                  <a:lnTo>
                    <a:pt x="34628" y="7622"/>
                  </a:lnTo>
                  <a:lnTo>
                    <a:pt x="7952" y="0"/>
                  </a:lnTo>
                  <a:cubicBezTo>
                    <a:pt x="4141" y="1270"/>
                    <a:pt x="1601" y="2541"/>
                    <a:pt x="33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8" name="Freeform: Shape 105">
              <a:extLst>
                <a:ext uri="{FF2B5EF4-FFF2-40B4-BE49-F238E27FC236}">
                  <a16:creationId xmlns:a16="http://schemas.microsoft.com/office/drawing/2014/main" id="{8329CBB5-C1AF-3975-EE2B-F930E165FC64}"/>
                </a:ext>
              </a:extLst>
            </p:cNvPr>
            <p:cNvSpPr/>
            <p:nvPr/>
          </p:nvSpPr>
          <p:spPr>
            <a:xfrm>
              <a:off x="4157668" y="2700668"/>
              <a:ext cx="1679327" cy="414119"/>
            </a:xfrm>
            <a:custGeom>
              <a:avLst/>
              <a:gdLst>
                <a:gd name="connsiteX0" fmla="*/ 0 w 1679327"/>
                <a:gd name="connsiteY0" fmla="*/ 15244 h 414119"/>
                <a:gd name="connsiteX1" fmla="*/ 1669165 w 1679327"/>
                <a:gd name="connsiteY1" fmla="*/ 414119 h 414119"/>
                <a:gd name="connsiteX2" fmla="*/ 1669165 w 1679327"/>
                <a:gd name="connsiteY2" fmla="*/ 407768 h 414119"/>
                <a:gd name="connsiteX3" fmla="*/ 1676787 w 1679327"/>
                <a:gd name="connsiteY3" fmla="*/ 400146 h 414119"/>
                <a:gd name="connsiteX4" fmla="*/ 1679328 w 1679327"/>
                <a:gd name="connsiteY4" fmla="*/ 400146 h 414119"/>
                <a:gd name="connsiteX5" fmla="*/ 1679328 w 1679327"/>
                <a:gd name="connsiteY5" fmla="*/ 400146 h 414119"/>
                <a:gd name="connsiteX6" fmla="*/ 0 w 1679327"/>
                <a:gd name="connsiteY6" fmla="*/ 0 h 414119"/>
                <a:gd name="connsiteX7" fmla="*/ 0 w 1679327"/>
                <a:gd name="connsiteY7" fmla="*/ 15244 h 414119"/>
                <a:gd name="connsiteX8" fmla="*/ 0 w 1679327"/>
                <a:gd name="connsiteY8" fmla="*/ 15244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327" h="414119">
                  <a:moveTo>
                    <a:pt x="0" y="15244"/>
                  </a:moveTo>
                  <a:lnTo>
                    <a:pt x="1669165" y="414119"/>
                  </a:lnTo>
                  <a:lnTo>
                    <a:pt x="1669165" y="407768"/>
                  </a:lnTo>
                  <a:cubicBezTo>
                    <a:pt x="1669165" y="403957"/>
                    <a:pt x="1672976" y="400146"/>
                    <a:pt x="1676787" y="400146"/>
                  </a:cubicBezTo>
                  <a:cubicBezTo>
                    <a:pt x="1678057" y="400146"/>
                    <a:pt x="1678057" y="400146"/>
                    <a:pt x="1679328" y="400146"/>
                  </a:cubicBezTo>
                  <a:lnTo>
                    <a:pt x="1679328" y="400146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9" name="Freeform: Shape 106">
              <a:extLst>
                <a:ext uri="{FF2B5EF4-FFF2-40B4-BE49-F238E27FC236}">
                  <a16:creationId xmlns:a16="http://schemas.microsoft.com/office/drawing/2014/main" id="{6EE7FCCD-4915-C6DD-43A9-90C45AB63259}"/>
                </a:ext>
              </a:extLst>
            </p:cNvPr>
            <p:cNvSpPr/>
            <p:nvPr/>
          </p:nvSpPr>
          <p:spPr>
            <a:xfrm>
              <a:off x="0" y="0"/>
              <a:ext cx="12702" cy="12703"/>
            </a:xfrm>
            <a:custGeom>
              <a:avLst/>
              <a:gdLst/>
              <a:ahLst/>
              <a:cxnLst/>
              <a:rect l="l" t="t" r="r" b="b"/>
              <a:pathLst>
                <a:path w="12702" h="12703"/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0" name="Freeform: Shape 107">
              <a:extLst>
                <a:ext uri="{FF2B5EF4-FFF2-40B4-BE49-F238E27FC236}">
                  <a16:creationId xmlns:a16="http://schemas.microsoft.com/office/drawing/2014/main" id="{9E73A205-9A32-A1DB-39FC-76A9F6646353}"/>
                </a:ext>
              </a:extLst>
            </p:cNvPr>
            <p:cNvSpPr/>
            <p:nvPr/>
          </p:nvSpPr>
          <p:spPr>
            <a:xfrm>
              <a:off x="1518000" y="1355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1" name="Freeform: Shape 108">
              <a:extLst>
                <a:ext uri="{FF2B5EF4-FFF2-40B4-BE49-F238E27FC236}">
                  <a16:creationId xmlns:a16="http://schemas.microsoft.com/office/drawing/2014/main" id="{434AD6CC-9C32-F497-B1FC-FC6EE47B5AA4}"/>
                </a:ext>
              </a:extLst>
            </p:cNvPr>
            <p:cNvSpPr/>
            <p:nvPr/>
          </p:nvSpPr>
          <p:spPr>
            <a:xfrm>
              <a:off x="1518000" y="1370658"/>
              <a:ext cx="170219" cy="2169680"/>
            </a:xfrm>
            <a:custGeom>
              <a:avLst/>
              <a:gdLst>
                <a:gd name="connsiteX0" fmla="*/ 170219 w 170219"/>
                <a:gd name="connsiteY0" fmla="*/ 2163329 h 2169680"/>
                <a:gd name="connsiteX1" fmla="*/ 10162 w 170219"/>
                <a:gd name="connsiteY1" fmla="*/ 1270 h 2169680"/>
                <a:gd name="connsiteX2" fmla="*/ 3811 w 170219"/>
                <a:gd name="connsiteY2" fmla="*/ 0 h 2169680"/>
                <a:gd name="connsiteX3" fmla="*/ 0 w 170219"/>
                <a:gd name="connsiteY3" fmla="*/ 1270 h 2169680"/>
                <a:gd name="connsiteX4" fmla="*/ 160057 w 170219"/>
                <a:gd name="connsiteY4" fmla="*/ 2169681 h 216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19" h="2169680">
                  <a:moveTo>
                    <a:pt x="170219" y="2163329"/>
                  </a:moveTo>
                  <a:lnTo>
                    <a:pt x="10162" y="1270"/>
                  </a:lnTo>
                  <a:lnTo>
                    <a:pt x="3811" y="0"/>
                  </a:lnTo>
                  <a:lnTo>
                    <a:pt x="0" y="1270"/>
                  </a:lnTo>
                  <a:lnTo>
                    <a:pt x="160057" y="21696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2" name="Freeform: Shape 109">
              <a:extLst>
                <a:ext uri="{FF2B5EF4-FFF2-40B4-BE49-F238E27FC236}">
                  <a16:creationId xmlns:a16="http://schemas.microsoft.com/office/drawing/2014/main" id="{8E05AA81-60F1-9BC4-824A-26AD4C787128}"/>
                </a:ext>
              </a:extLst>
            </p:cNvPr>
            <p:cNvSpPr/>
            <p:nvPr/>
          </p:nvSpPr>
          <p:spPr>
            <a:xfrm>
              <a:off x="5178984" y="3990027"/>
              <a:ext cx="20324" cy="1191545"/>
            </a:xfrm>
            <a:custGeom>
              <a:avLst/>
              <a:gdLst>
                <a:gd name="connsiteX0" fmla="*/ 5081 w 20324"/>
                <a:gd name="connsiteY0" fmla="*/ 5081 h 1191545"/>
                <a:gd name="connsiteX1" fmla="*/ 0 w 20324"/>
                <a:gd name="connsiteY1" fmla="*/ 1190275 h 1191545"/>
                <a:gd name="connsiteX2" fmla="*/ 6351 w 20324"/>
                <a:gd name="connsiteY2" fmla="*/ 1191546 h 1191545"/>
                <a:gd name="connsiteX3" fmla="*/ 15243 w 20324"/>
                <a:gd name="connsiteY3" fmla="*/ 1183924 h 1191545"/>
                <a:gd name="connsiteX4" fmla="*/ 20324 w 20324"/>
                <a:gd name="connsiteY4" fmla="*/ 3811 h 1191545"/>
                <a:gd name="connsiteX5" fmla="*/ 17784 w 20324"/>
                <a:gd name="connsiteY5" fmla="*/ 6352 h 1191545"/>
                <a:gd name="connsiteX6" fmla="*/ 7621 w 20324"/>
                <a:gd name="connsiteY6" fmla="*/ 5081 h 1191545"/>
                <a:gd name="connsiteX7" fmla="*/ 7621 w 20324"/>
                <a:gd name="connsiteY7" fmla="*/ 5081 h 1191545"/>
                <a:gd name="connsiteX8" fmla="*/ 6351 w 20324"/>
                <a:gd name="connsiteY8" fmla="*/ 0 h 1191545"/>
                <a:gd name="connsiteX9" fmla="*/ 6351 w 20324"/>
                <a:gd name="connsiteY9" fmla="*/ 0 h 1191545"/>
                <a:gd name="connsiteX10" fmla="*/ 5081 w 20324"/>
                <a:gd name="connsiteY10" fmla="*/ 5081 h 11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24" h="1191545">
                  <a:moveTo>
                    <a:pt x="5081" y="5081"/>
                  </a:moveTo>
                  <a:lnTo>
                    <a:pt x="0" y="1190275"/>
                  </a:lnTo>
                  <a:lnTo>
                    <a:pt x="6351" y="1191546"/>
                  </a:lnTo>
                  <a:lnTo>
                    <a:pt x="15243" y="1183924"/>
                  </a:lnTo>
                  <a:lnTo>
                    <a:pt x="20324" y="3811"/>
                  </a:lnTo>
                  <a:lnTo>
                    <a:pt x="17784" y="6352"/>
                  </a:lnTo>
                  <a:cubicBezTo>
                    <a:pt x="13973" y="8892"/>
                    <a:pt x="10162" y="8892"/>
                    <a:pt x="7621" y="5081"/>
                  </a:cubicBezTo>
                  <a:cubicBezTo>
                    <a:pt x="7621" y="5081"/>
                    <a:pt x="7621" y="5081"/>
                    <a:pt x="7621" y="5081"/>
                  </a:cubicBezTo>
                  <a:cubicBezTo>
                    <a:pt x="6351" y="3811"/>
                    <a:pt x="6351" y="1270"/>
                    <a:pt x="6351" y="0"/>
                  </a:cubicBez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3" name="Freeform: Shape 110">
              <a:extLst>
                <a:ext uri="{FF2B5EF4-FFF2-40B4-BE49-F238E27FC236}">
                  <a16:creationId xmlns:a16="http://schemas.microsoft.com/office/drawing/2014/main" id="{E9F09E7C-A9D4-5F86-D942-5824FF62641C}"/>
                </a:ext>
              </a:extLst>
            </p:cNvPr>
            <p:cNvSpPr/>
            <p:nvPr/>
          </p:nvSpPr>
          <p:spPr>
            <a:xfrm>
              <a:off x="1087370" y="4296171"/>
              <a:ext cx="63514" cy="546231"/>
            </a:xfrm>
            <a:custGeom>
              <a:avLst/>
              <a:gdLst>
                <a:gd name="connsiteX0" fmla="*/ 62244 w 63514"/>
                <a:gd name="connsiteY0" fmla="*/ 541150 h 546231"/>
                <a:gd name="connsiteX1" fmla="*/ 63515 w 63514"/>
                <a:gd name="connsiteY1" fmla="*/ 546231 h 546231"/>
                <a:gd name="connsiteX2" fmla="*/ 63515 w 63514"/>
                <a:gd name="connsiteY2" fmla="*/ 544961 h 546231"/>
                <a:gd name="connsiteX3" fmla="*/ 15244 w 63514"/>
                <a:gd name="connsiteY3" fmla="*/ 5081 h 546231"/>
                <a:gd name="connsiteX4" fmla="*/ 5081 w 63514"/>
                <a:gd name="connsiteY4" fmla="*/ 1270 h 546231"/>
                <a:gd name="connsiteX5" fmla="*/ 0 w 63514"/>
                <a:gd name="connsiteY5" fmla="*/ 0 h 546231"/>
                <a:gd name="connsiteX6" fmla="*/ 48271 w 63514"/>
                <a:gd name="connsiteY6" fmla="*/ 541150 h 546231"/>
                <a:gd name="connsiteX7" fmla="*/ 52082 w 63514"/>
                <a:gd name="connsiteY7" fmla="*/ 538609 h 546231"/>
                <a:gd name="connsiteX8" fmla="*/ 62244 w 63514"/>
                <a:gd name="connsiteY8" fmla="*/ 541150 h 546231"/>
                <a:gd name="connsiteX9" fmla="*/ 62244 w 63514"/>
                <a:gd name="connsiteY9" fmla="*/ 541150 h 5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514" h="546231">
                  <a:moveTo>
                    <a:pt x="62244" y="541150"/>
                  </a:moveTo>
                  <a:cubicBezTo>
                    <a:pt x="63515" y="542420"/>
                    <a:pt x="63515" y="543690"/>
                    <a:pt x="63515" y="546231"/>
                  </a:cubicBezTo>
                  <a:cubicBezTo>
                    <a:pt x="63515" y="546231"/>
                    <a:pt x="63515" y="544961"/>
                    <a:pt x="63515" y="544961"/>
                  </a:cubicBez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48271" y="541150"/>
                  </a:lnTo>
                  <a:lnTo>
                    <a:pt x="52082" y="538609"/>
                  </a:lnTo>
                  <a:cubicBezTo>
                    <a:pt x="54623" y="537339"/>
                    <a:pt x="59704" y="537339"/>
                    <a:pt x="62244" y="541150"/>
                  </a:cubicBezTo>
                  <a:cubicBezTo>
                    <a:pt x="62244" y="541150"/>
                    <a:pt x="62244" y="541150"/>
                    <a:pt x="62244" y="5411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4" name="Freeform: Shape 111">
              <a:extLst>
                <a:ext uri="{FF2B5EF4-FFF2-40B4-BE49-F238E27FC236}">
                  <a16:creationId xmlns:a16="http://schemas.microsoft.com/office/drawing/2014/main" id="{8E8CC023-9791-3BAC-3C40-FFF473D757F7}"/>
                </a:ext>
              </a:extLst>
            </p:cNvPr>
            <p:cNvSpPr/>
            <p:nvPr/>
          </p:nvSpPr>
          <p:spPr>
            <a:xfrm>
              <a:off x="1050532" y="4832750"/>
              <a:ext cx="100353" cy="68085"/>
            </a:xfrm>
            <a:custGeom>
              <a:avLst/>
              <a:gdLst>
                <a:gd name="connsiteX0" fmla="*/ 16514 w 100353"/>
                <a:gd name="connsiteY0" fmla="*/ 68086 h 68085"/>
                <a:gd name="connsiteX1" fmla="*/ 96542 w 100353"/>
                <a:gd name="connsiteY1" fmla="*/ 14733 h 68085"/>
                <a:gd name="connsiteX2" fmla="*/ 97813 w 100353"/>
                <a:gd name="connsiteY2" fmla="*/ 13463 h 68085"/>
                <a:gd name="connsiteX3" fmla="*/ 99083 w 100353"/>
                <a:gd name="connsiteY3" fmla="*/ 12192 h 68085"/>
                <a:gd name="connsiteX4" fmla="*/ 99083 w 100353"/>
                <a:gd name="connsiteY4" fmla="*/ 10922 h 68085"/>
                <a:gd name="connsiteX5" fmla="*/ 100353 w 100353"/>
                <a:gd name="connsiteY5" fmla="*/ 9652 h 68085"/>
                <a:gd name="connsiteX6" fmla="*/ 100353 w 100353"/>
                <a:gd name="connsiteY6" fmla="*/ 8382 h 68085"/>
                <a:gd name="connsiteX7" fmla="*/ 99083 w 100353"/>
                <a:gd name="connsiteY7" fmla="*/ 3301 h 68085"/>
                <a:gd name="connsiteX8" fmla="*/ 88921 w 100353"/>
                <a:gd name="connsiteY8" fmla="*/ 760 h 68085"/>
                <a:gd name="connsiteX9" fmla="*/ 88921 w 100353"/>
                <a:gd name="connsiteY9" fmla="*/ 760 h 68085"/>
                <a:gd name="connsiteX10" fmla="*/ 85110 w 100353"/>
                <a:gd name="connsiteY10" fmla="*/ 3301 h 68085"/>
                <a:gd name="connsiteX11" fmla="*/ 0 w 100353"/>
                <a:gd name="connsiteY11" fmla="*/ 60464 h 68085"/>
                <a:gd name="connsiteX12" fmla="*/ 3811 w 100353"/>
                <a:gd name="connsiteY12" fmla="*/ 61734 h 68085"/>
                <a:gd name="connsiteX13" fmla="*/ 16514 w 100353"/>
                <a:gd name="connsiteY13" fmla="*/ 68086 h 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353" h="68085">
                  <a:moveTo>
                    <a:pt x="16514" y="68086"/>
                  </a:moveTo>
                  <a:lnTo>
                    <a:pt x="96542" y="14733"/>
                  </a:lnTo>
                  <a:lnTo>
                    <a:pt x="97813" y="13463"/>
                  </a:lnTo>
                  <a:lnTo>
                    <a:pt x="99083" y="12192"/>
                  </a:lnTo>
                  <a:cubicBezTo>
                    <a:pt x="99083" y="12192"/>
                    <a:pt x="99083" y="10922"/>
                    <a:pt x="99083" y="10922"/>
                  </a:cubicBezTo>
                  <a:cubicBezTo>
                    <a:pt x="99083" y="10922"/>
                    <a:pt x="99083" y="9652"/>
                    <a:pt x="100353" y="9652"/>
                  </a:cubicBezTo>
                  <a:cubicBezTo>
                    <a:pt x="100353" y="9652"/>
                    <a:pt x="100353" y="8382"/>
                    <a:pt x="100353" y="8382"/>
                  </a:cubicBezTo>
                  <a:cubicBezTo>
                    <a:pt x="100353" y="7111"/>
                    <a:pt x="100353" y="4571"/>
                    <a:pt x="99083" y="3301"/>
                  </a:cubicBezTo>
                  <a:cubicBezTo>
                    <a:pt x="96542" y="-511"/>
                    <a:pt x="92731" y="-511"/>
                    <a:pt x="88921" y="760"/>
                  </a:cubicBezTo>
                  <a:cubicBezTo>
                    <a:pt x="88921" y="760"/>
                    <a:pt x="88921" y="760"/>
                    <a:pt x="88921" y="760"/>
                  </a:cubicBezTo>
                  <a:lnTo>
                    <a:pt x="85110" y="3301"/>
                  </a:lnTo>
                  <a:lnTo>
                    <a:pt x="0" y="60464"/>
                  </a:lnTo>
                  <a:lnTo>
                    <a:pt x="3811" y="61734"/>
                  </a:lnTo>
                  <a:lnTo>
                    <a:pt x="16514" y="680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5" name="Freeform: Shape 112">
              <a:extLst>
                <a:ext uri="{FF2B5EF4-FFF2-40B4-BE49-F238E27FC236}">
                  <a16:creationId xmlns:a16="http://schemas.microsoft.com/office/drawing/2014/main" id="{B5E5DDB5-A2BE-B486-B807-30E78B3F540B}"/>
                </a:ext>
              </a:extLst>
            </p:cNvPr>
            <p:cNvSpPr/>
            <p:nvPr/>
          </p:nvSpPr>
          <p:spPr>
            <a:xfrm>
              <a:off x="1728868" y="646077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6" name="Freeform: Shape 113">
              <a:extLst>
                <a:ext uri="{FF2B5EF4-FFF2-40B4-BE49-F238E27FC236}">
                  <a16:creationId xmlns:a16="http://schemas.microsoft.com/office/drawing/2014/main" id="{EFDD8378-3296-6907-68FE-E27047A4C072}"/>
                </a:ext>
              </a:extLst>
            </p:cNvPr>
            <p:cNvSpPr/>
            <p:nvPr/>
          </p:nvSpPr>
          <p:spPr>
            <a:xfrm>
              <a:off x="1719976" y="6434094"/>
              <a:ext cx="17784" cy="19054"/>
            </a:xfrm>
            <a:custGeom>
              <a:avLst/>
              <a:gdLst>
                <a:gd name="connsiteX0" fmla="*/ 5081 w 17784"/>
                <a:gd name="connsiteY0" fmla="*/ 1270 h 19054"/>
                <a:gd name="connsiteX1" fmla="*/ 0 w 17784"/>
                <a:gd name="connsiteY1" fmla="*/ 0 h 19054"/>
                <a:gd name="connsiteX2" fmla="*/ 1270 w 17784"/>
                <a:gd name="connsiteY2" fmla="*/ 8892 h 19054"/>
                <a:gd name="connsiteX3" fmla="*/ 12703 w 17784"/>
                <a:gd name="connsiteY3" fmla="*/ 12703 h 19054"/>
                <a:gd name="connsiteX4" fmla="*/ 17784 w 17784"/>
                <a:gd name="connsiteY4" fmla="*/ 19055 h 19054"/>
                <a:gd name="connsiteX5" fmla="*/ 17784 w 17784"/>
                <a:gd name="connsiteY5" fmla="*/ 19055 h 19054"/>
                <a:gd name="connsiteX6" fmla="*/ 17784 w 17784"/>
                <a:gd name="connsiteY6" fmla="*/ 13973 h 19054"/>
                <a:gd name="connsiteX7" fmla="*/ 16514 w 17784"/>
                <a:gd name="connsiteY7" fmla="*/ 5081 h 19054"/>
                <a:gd name="connsiteX8" fmla="*/ 5081 w 17784"/>
                <a:gd name="connsiteY8" fmla="*/ 1270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4" h="19054">
                  <a:moveTo>
                    <a:pt x="5081" y="1270"/>
                  </a:moveTo>
                  <a:lnTo>
                    <a:pt x="0" y="0"/>
                  </a:lnTo>
                  <a:lnTo>
                    <a:pt x="1270" y="8892"/>
                  </a:lnTo>
                  <a:lnTo>
                    <a:pt x="12703" y="12703"/>
                  </a:lnTo>
                  <a:cubicBezTo>
                    <a:pt x="15244" y="13973"/>
                    <a:pt x="17784" y="16514"/>
                    <a:pt x="17784" y="19055"/>
                  </a:cubicBezTo>
                  <a:lnTo>
                    <a:pt x="17784" y="19055"/>
                  </a:lnTo>
                  <a:lnTo>
                    <a:pt x="17784" y="13973"/>
                  </a:lnTo>
                  <a:lnTo>
                    <a:pt x="16514" y="5081"/>
                  </a:lnTo>
                  <a:lnTo>
                    <a:pt x="508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7" name="Freeform: Shape 114">
              <a:extLst>
                <a:ext uri="{FF2B5EF4-FFF2-40B4-BE49-F238E27FC236}">
                  <a16:creationId xmlns:a16="http://schemas.microsoft.com/office/drawing/2014/main" id="{148AD9A2-6967-4064-6D7F-99742F46C586}"/>
                </a:ext>
              </a:extLst>
            </p:cNvPr>
            <p:cNvSpPr/>
            <p:nvPr/>
          </p:nvSpPr>
          <p:spPr>
            <a:xfrm>
              <a:off x="1726328" y="6403606"/>
              <a:ext cx="21595" cy="22865"/>
            </a:xfrm>
            <a:custGeom>
              <a:avLst/>
              <a:gdLst>
                <a:gd name="connsiteX0" fmla="*/ 3811 w 21595"/>
                <a:gd name="connsiteY0" fmla="*/ 17784 h 22865"/>
                <a:gd name="connsiteX1" fmla="*/ 16514 w 21595"/>
                <a:gd name="connsiteY1" fmla="*/ 22865 h 22865"/>
                <a:gd name="connsiteX2" fmla="*/ 21595 w 21595"/>
                <a:gd name="connsiteY2" fmla="*/ 17784 h 22865"/>
                <a:gd name="connsiteX3" fmla="*/ 20325 w 21595"/>
                <a:gd name="connsiteY3" fmla="*/ 5081 h 22865"/>
                <a:gd name="connsiteX4" fmla="*/ 20325 w 21595"/>
                <a:gd name="connsiteY4" fmla="*/ 0 h 22865"/>
                <a:gd name="connsiteX5" fmla="*/ 0 w 21595"/>
                <a:gd name="connsiteY5" fmla="*/ 16514 h 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5" h="22865">
                  <a:moveTo>
                    <a:pt x="3811" y="17784"/>
                  </a:moveTo>
                  <a:lnTo>
                    <a:pt x="16514" y="22865"/>
                  </a:lnTo>
                  <a:lnTo>
                    <a:pt x="21595" y="17784"/>
                  </a:lnTo>
                  <a:lnTo>
                    <a:pt x="20325" y="5081"/>
                  </a:lnTo>
                  <a:lnTo>
                    <a:pt x="20325" y="0"/>
                  </a:lnTo>
                  <a:lnTo>
                    <a:pt x="0" y="1651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8" name="Freeform: Shape 115">
              <a:extLst>
                <a:ext uri="{FF2B5EF4-FFF2-40B4-BE49-F238E27FC236}">
                  <a16:creationId xmlns:a16="http://schemas.microsoft.com/office/drawing/2014/main" id="{F56BEB30-5330-14BC-B55F-4E3CA11B89D9}"/>
                </a:ext>
              </a:extLst>
            </p:cNvPr>
            <p:cNvSpPr/>
            <p:nvPr/>
          </p:nvSpPr>
          <p:spPr>
            <a:xfrm>
              <a:off x="4500647" y="5723993"/>
              <a:ext cx="22865" cy="647855"/>
            </a:xfrm>
            <a:custGeom>
              <a:avLst/>
              <a:gdLst>
                <a:gd name="connsiteX0" fmla="*/ 1270 w 22865"/>
                <a:gd name="connsiteY0" fmla="*/ 1270 h 647855"/>
                <a:gd name="connsiteX1" fmla="*/ 1270 w 22865"/>
                <a:gd name="connsiteY1" fmla="*/ 17784 h 647855"/>
                <a:gd name="connsiteX2" fmla="*/ 7622 w 22865"/>
                <a:gd name="connsiteY2" fmla="*/ 642774 h 647855"/>
                <a:gd name="connsiteX3" fmla="*/ 17784 w 22865"/>
                <a:gd name="connsiteY3" fmla="*/ 646585 h 647855"/>
                <a:gd name="connsiteX4" fmla="*/ 22866 w 22865"/>
                <a:gd name="connsiteY4" fmla="*/ 647856 h 647855"/>
                <a:gd name="connsiteX5" fmla="*/ 15244 w 22865"/>
                <a:gd name="connsiteY5" fmla="*/ 5081 h 647855"/>
                <a:gd name="connsiteX6" fmla="*/ 0 w 22865"/>
                <a:gd name="connsiteY6" fmla="*/ 0 h 647855"/>
                <a:gd name="connsiteX7" fmla="*/ 1270 w 22865"/>
                <a:gd name="connsiteY7" fmla="*/ 1270 h 64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5" h="647855">
                  <a:moveTo>
                    <a:pt x="1270" y="1270"/>
                  </a:moveTo>
                  <a:lnTo>
                    <a:pt x="1270" y="17784"/>
                  </a:lnTo>
                  <a:lnTo>
                    <a:pt x="7622" y="642774"/>
                  </a:lnTo>
                  <a:lnTo>
                    <a:pt x="17784" y="646585"/>
                  </a:lnTo>
                  <a:lnTo>
                    <a:pt x="22866" y="647856"/>
                  </a:lnTo>
                  <a:lnTo>
                    <a:pt x="15244" y="5081"/>
                  </a:lnTo>
                  <a:lnTo>
                    <a:pt x="0" y="0"/>
                  </a:lnTo>
                  <a:cubicBezTo>
                    <a:pt x="1270" y="1270"/>
                    <a:pt x="1270" y="1270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9" name="Freeform: Shape 116">
              <a:extLst>
                <a:ext uri="{FF2B5EF4-FFF2-40B4-BE49-F238E27FC236}">
                  <a16:creationId xmlns:a16="http://schemas.microsoft.com/office/drawing/2014/main" id="{EE0C6213-AFDB-B053-2DA8-0255A6D57D26}"/>
                </a:ext>
              </a:extLst>
            </p:cNvPr>
            <p:cNvSpPr/>
            <p:nvPr/>
          </p:nvSpPr>
          <p:spPr>
            <a:xfrm>
              <a:off x="3748634" y="4273305"/>
              <a:ext cx="74947" cy="36838"/>
            </a:xfrm>
            <a:custGeom>
              <a:avLst/>
              <a:gdLst>
                <a:gd name="connsiteX0" fmla="*/ 1270 w 74947"/>
                <a:gd name="connsiteY0" fmla="*/ 15244 h 36838"/>
                <a:gd name="connsiteX1" fmla="*/ 74947 w 74947"/>
                <a:gd name="connsiteY1" fmla="*/ 36839 h 36838"/>
                <a:gd name="connsiteX2" fmla="*/ 74947 w 74947"/>
                <a:gd name="connsiteY2" fmla="*/ 31758 h 36838"/>
                <a:gd name="connsiteX3" fmla="*/ 74947 w 74947"/>
                <a:gd name="connsiteY3" fmla="*/ 21595 h 36838"/>
                <a:gd name="connsiteX4" fmla="*/ 0 w 74947"/>
                <a:gd name="connsiteY4" fmla="*/ 0 h 36838"/>
                <a:gd name="connsiteX5" fmla="*/ 1270 w 74947"/>
                <a:gd name="connsiteY5" fmla="*/ 508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47" h="36838">
                  <a:moveTo>
                    <a:pt x="1270" y="15244"/>
                  </a:moveTo>
                  <a:lnTo>
                    <a:pt x="74947" y="36839"/>
                  </a:lnTo>
                  <a:lnTo>
                    <a:pt x="74947" y="31758"/>
                  </a:lnTo>
                  <a:lnTo>
                    <a:pt x="74947" y="21595"/>
                  </a:lnTo>
                  <a:lnTo>
                    <a:pt x="0" y="0"/>
                  </a:lnTo>
                  <a:lnTo>
                    <a:pt x="1270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0" name="Freeform: Shape 117">
              <a:extLst>
                <a:ext uri="{FF2B5EF4-FFF2-40B4-BE49-F238E27FC236}">
                  <a16:creationId xmlns:a16="http://schemas.microsoft.com/office/drawing/2014/main" id="{2F2BB8C2-A1D0-AC41-2AA8-89551EEE44BC}"/>
                </a:ext>
              </a:extLst>
            </p:cNvPr>
            <p:cNvSpPr/>
            <p:nvPr/>
          </p:nvSpPr>
          <p:spPr>
            <a:xfrm>
              <a:off x="4179263" y="3800752"/>
              <a:ext cx="323924" cy="256601"/>
            </a:xfrm>
            <a:custGeom>
              <a:avLst/>
              <a:gdLst>
                <a:gd name="connsiteX0" fmla="*/ 323925 w 323924"/>
                <a:gd name="connsiteY0" fmla="*/ 0 h 256601"/>
                <a:gd name="connsiteX1" fmla="*/ 323925 w 323924"/>
                <a:gd name="connsiteY1" fmla="*/ 0 h 256601"/>
                <a:gd name="connsiteX2" fmla="*/ 323925 w 323924"/>
                <a:gd name="connsiteY2" fmla="*/ 0 h 256601"/>
                <a:gd name="connsiteX3" fmla="*/ 3811 w 323924"/>
                <a:gd name="connsiteY3" fmla="*/ 236276 h 256601"/>
                <a:gd name="connsiteX4" fmla="*/ 3811 w 323924"/>
                <a:gd name="connsiteY4" fmla="*/ 250250 h 256601"/>
                <a:gd name="connsiteX5" fmla="*/ 0 w 323924"/>
                <a:gd name="connsiteY5" fmla="*/ 256601 h 256601"/>
                <a:gd name="connsiteX6" fmla="*/ 1270 w 323924"/>
                <a:gd name="connsiteY6" fmla="*/ 256601 h 256601"/>
                <a:gd name="connsiteX7" fmla="*/ 321384 w 323924"/>
                <a:gd name="connsiteY7" fmla="*/ 21595 h 256601"/>
                <a:gd name="connsiteX8" fmla="*/ 321384 w 323924"/>
                <a:gd name="connsiteY8" fmla="*/ 6352 h 256601"/>
                <a:gd name="connsiteX9" fmla="*/ 323925 w 323924"/>
                <a:gd name="connsiteY9" fmla="*/ 0 h 25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924" h="256601">
                  <a:moveTo>
                    <a:pt x="323925" y="0"/>
                  </a:moveTo>
                  <a:lnTo>
                    <a:pt x="323925" y="0"/>
                  </a:lnTo>
                  <a:lnTo>
                    <a:pt x="323925" y="0"/>
                  </a:lnTo>
                  <a:lnTo>
                    <a:pt x="3811" y="236276"/>
                  </a:lnTo>
                  <a:lnTo>
                    <a:pt x="3811" y="250250"/>
                  </a:lnTo>
                  <a:cubicBezTo>
                    <a:pt x="3811" y="252791"/>
                    <a:pt x="2541" y="255331"/>
                    <a:pt x="0" y="256601"/>
                  </a:cubicBezTo>
                  <a:lnTo>
                    <a:pt x="1270" y="256601"/>
                  </a:lnTo>
                  <a:lnTo>
                    <a:pt x="321384" y="21595"/>
                  </a:lnTo>
                  <a:lnTo>
                    <a:pt x="321384" y="6352"/>
                  </a:lnTo>
                  <a:cubicBezTo>
                    <a:pt x="321384" y="3811"/>
                    <a:pt x="322654" y="1270"/>
                    <a:pt x="32392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1" name="Freeform: Shape 118">
              <a:extLst>
                <a:ext uri="{FF2B5EF4-FFF2-40B4-BE49-F238E27FC236}">
                  <a16:creationId xmlns:a16="http://schemas.microsoft.com/office/drawing/2014/main" id="{8F421756-3D13-EF97-9080-E848B02E2834}"/>
                </a:ext>
              </a:extLst>
            </p:cNvPr>
            <p:cNvSpPr/>
            <p:nvPr/>
          </p:nvSpPr>
          <p:spPr>
            <a:xfrm>
              <a:off x="4168537" y="4055518"/>
              <a:ext cx="564" cy="564"/>
            </a:xfrm>
            <a:custGeom>
              <a:avLst/>
              <a:gdLst>
                <a:gd name="connsiteX0" fmla="*/ 565 w 564"/>
                <a:gd name="connsiteY0" fmla="*/ 564 h 564"/>
                <a:gd name="connsiteX1" fmla="*/ 565 w 564"/>
                <a:gd name="connsiteY1" fmla="*/ 564 h 564"/>
                <a:gd name="connsiteX2" fmla="*/ 565 w 564"/>
                <a:gd name="connsiteY2" fmla="*/ 564 h 564"/>
                <a:gd name="connsiteX3" fmla="*/ 565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565" y="564"/>
                  </a:moveTo>
                  <a:lnTo>
                    <a:pt x="565" y="564"/>
                  </a:lnTo>
                  <a:cubicBezTo>
                    <a:pt x="565" y="564"/>
                    <a:pt x="-706" y="564"/>
                    <a:pt x="565" y="564"/>
                  </a:cubicBezTo>
                  <a:cubicBezTo>
                    <a:pt x="-706" y="-706"/>
                    <a:pt x="565" y="564"/>
                    <a:pt x="565" y="5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2" name="Freeform: Shape 119">
              <a:extLst>
                <a:ext uri="{FF2B5EF4-FFF2-40B4-BE49-F238E27FC236}">
                  <a16:creationId xmlns:a16="http://schemas.microsoft.com/office/drawing/2014/main" id="{DEF75E58-4BEF-F765-C057-DECD44F09F26}"/>
                </a:ext>
              </a:extLst>
            </p:cNvPr>
            <p:cNvSpPr/>
            <p:nvPr/>
          </p:nvSpPr>
          <p:spPr>
            <a:xfrm>
              <a:off x="4513350" y="3802022"/>
              <a:ext cx="1270" cy="1270"/>
            </a:xfrm>
            <a:custGeom>
              <a:avLst/>
              <a:gdLst>
                <a:gd name="connsiteX0" fmla="*/ 0 w 1270"/>
                <a:gd name="connsiteY0" fmla="*/ 0 h 1270"/>
                <a:gd name="connsiteX1" fmla="*/ 1270 w 1270"/>
                <a:gd name="connsiteY1" fmla="*/ 1270 h 1270"/>
                <a:gd name="connsiteX2" fmla="*/ 0 w 1270"/>
                <a:gd name="connsiteY2" fmla="*/ 0 h 1270"/>
                <a:gd name="connsiteX3" fmla="*/ 0 w 127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0"/>
                  </a:moveTo>
                  <a:lnTo>
                    <a:pt x="1270" y="1270"/>
                  </a:ln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3" name="Freeform: Shape 120">
              <a:extLst>
                <a:ext uri="{FF2B5EF4-FFF2-40B4-BE49-F238E27FC236}">
                  <a16:creationId xmlns:a16="http://schemas.microsoft.com/office/drawing/2014/main" id="{238BD160-0692-9D6F-799A-0F2152F2022D}"/>
                </a:ext>
              </a:extLst>
            </p:cNvPr>
            <p:cNvSpPr/>
            <p:nvPr/>
          </p:nvSpPr>
          <p:spPr>
            <a:xfrm>
              <a:off x="4504459" y="3800752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4" name="Freeform: Shape 121">
              <a:extLst>
                <a:ext uri="{FF2B5EF4-FFF2-40B4-BE49-F238E27FC236}">
                  <a16:creationId xmlns:a16="http://schemas.microsoft.com/office/drawing/2014/main" id="{9B602E64-B022-99FE-51BE-CB325F530FF9}"/>
                </a:ext>
              </a:extLst>
            </p:cNvPr>
            <p:cNvSpPr/>
            <p:nvPr/>
          </p:nvSpPr>
          <p:spPr>
            <a:xfrm>
              <a:off x="4508269" y="3799481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5" name="Freeform: Shape 122">
              <a:extLst>
                <a:ext uri="{FF2B5EF4-FFF2-40B4-BE49-F238E27FC236}">
                  <a16:creationId xmlns:a16="http://schemas.microsoft.com/office/drawing/2014/main" id="{88528C53-AD64-D22C-1ABB-86273A1AD6BC}"/>
                </a:ext>
              </a:extLst>
            </p:cNvPr>
            <p:cNvSpPr/>
            <p:nvPr/>
          </p:nvSpPr>
          <p:spPr>
            <a:xfrm>
              <a:off x="774878" y="5854835"/>
              <a:ext cx="57163" cy="431903"/>
            </a:xfrm>
            <a:custGeom>
              <a:avLst/>
              <a:gdLst>
                <a:gd name="connsiteX0" fmla="*/ 8892 w 57163"/>
                <a:gd name="connsiteY0" fmla="*/ 2541 h 431903"/>
                <a:gd name="connsiteX1" fmla="*/ 7622 w 57163"/>
                <a:gd name="connsiteY1" fmla="*/ 2541 h 431903"/>
                <a:gd name="connsiteX2" fmla="*/ 6351 w 57163"/>
                <a:gd name="connsiteY2" fmla="*/ 2541 h 431903"/>
                <a:gd name="connsiteX3" fmla="*/ 5081 w 57163"/>
                <a:gd name="connsiteY3" fmla="*/ 2541 h 431903"/>
                <a:gd name="connsiteX4" fmla="*/ 3811 w 57163"/>
                <a:gd name="connsiteY4" fmla="*/ 2541 h 431903"/>
                <a:gd name="connsiteX5" fmla="*/ 3811 w 57163"/>
                <a:gd name="connsiteY5" fmla="*/ 2541 h 431903"/>
                <a:gd name="connsiteX6" fmla="*/ 0 w 57163"/>
                <a:gd name="connsiteY6" fmla="*/ 1270 h 431903"/>
                <a:gd name="connsiteX7" fmla="*/ 41920 w 57163"/>
                <a:gd name="connsiteY7" fmla="*/ 426823 h 431903"/>
                <a:gd name="connsiteX8" fmla="*/ 53352 w 57163"/>
                <a:gd name="connsiteY8" fmla="*/ 430633 h 431903"/>
                <a:gd name="connsiteX9" fmla="*/ 57163 w 57163"/>
                <a:gd name="connsiteY9" fmla="*/ 431904 h 431903"/>
                <a:gd name="connsiteX10" fmla="*/ 12703 w 57163"/>
                <a:gd name="connsiteY10" fmla="*/ 0 h 431903"/>
                <a:gd name="connsiteX11" fmla="*/ 8892 w 57163"/>
                <a:gd name="connsiteY11" fmla="*/ 2541 h 431903"/>
                <a:gd name="connsiteX12" fmla="*/ 8892 w 57163"/>
                <a:gd name="connsiteY12" fmla="*/ 2541 h 4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63" h="431903">
                  <a:moveTo>
                    <a:pt x="8892" y="2541"/>
                  </a:moveTo>
                  <a:lnTo>
                    <a:pt x="7622" y="2541"/>
                  </a:lnTo>
                  <a:lnTo>
                    <a:pt x="6351" y="2541"/>
                  </a:lnTo>
                  <a:lnTo>
                    <a:pt x="5081" y="2541"/>
                  </a:lnTo>
                  <a:lnTo>
                    <a:pt x="3811" y="2541"/>
                  </a:lnTo>
                  <a:lnTo>
                    <a:pt x="3811" y="2541"/>
                  </a:lnTo>
                  <a:lnTo>
                    <a:pt x="0" y="1270"/>
                  </a:lnTo>
                  <a:lnTo>
                    <a:pt x="41920" y="426823"/>
                  </a:lnTo>
                  <a:lnTo>
                    <a:pt x="53352" y="430633"/>
                  </a:lnTo>
                  <a:lnTo>
                    <a:pt x="57163" y="431904"/>
                  </a:lnTo>
                  <a:lnTo>
                    <a:pt x="12703" y="0"/>
                  </a:lnTo>
                  <a:lnTo>
                    <a:pt x="8892" y="2541"/>
                  </a:lnTo>
                  <a:lnTo>
                    <a:pt x="8892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6" name="Freeform: Shape 123">
              <a:extLst>
                <a:ext uri="{FF2B5EF4-FFF2-40B4-BE49-F238E27FC236}">
                  <a16:creationId xmlns:a16="http://schemas.microsoft.com/office/drawing/2014/main" id="{14ACABCA-96A7-1CDC-3610-4BCF75B18A03}"/>
                </a:ext>
              </a:extLst>
            </p:cNvPr>
            <p:cNvSpPr/>
            <p:nvPr/>
          </p:nvSpPr>
          <p:spPr>
            <a:xfrm>
              <a:off x="895556" y="631539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565"/>
                    <a:pt x="0" y="565"/>
                  </a:cubicBez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7" name="Freeform: Shape 124">
              <a:extLst>
                <a:ext uri="{FF2B5EF4-FFF2-40B4-BE49-F238E27FC236}">
                  <a16:creationId xmlns:a16="http://schemas.microsoft.com/office/drawing/2014/main" id="{C319B473-DAA5-1918-F780-88D35E661D5F}"/>
                </a:ext>
              </a:extLst>
            </p:cNvPr>
            <p:cNvSpPr/>
            <p:nvPr/>
          </p:nvSpPr>
          <p:spPr>
            <a:xfrm>
              <a:off x="894286" y="6313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8" name="Freeform: Shape 125">
              <a:extLst>
                <a:ext uri="{FF2B5EF4-FFF2-40B4-BE49-F238E27FC236}">
                  <a16:creationId xmlns:a16="http://schemas.microsoft.com/office/drawing/2014/main" id="{9C6DED02-C717-47EC-FFE4-A0FE8C6317F9}"/>
                </a:ext>
              </a:extLst>
            </p:cNvPr>
            <p:cNvSpPr/>
            <p:nvPr/>
          </p:nvSpPr>
          <p:spPr>
            <a:xfrm>
              <a:off x="893016" y="63108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9" name="Freeform: Shape 126">
              <a:extLst>
                <a:ext uri="{FF2B5EF4-FFF2-40B4-BE49-F238E27FC236}">
                  <a16:creationId xmlns:a16="http://schemas.microsoft.com/office/drawing/2014/main" id="{CA610655-A4CD-C3B8-75FE-CF0022E075FB}"/>
                </a:ext>
              </a:extLst>
            </p:cNvPr>
            <p:cNvSpPr/>
            <p:nvPr/>
          </p:nvSpPr>
          <p:spPr>
            <a:xfrm>
              <a:off x="486522" y="6319766"/>
              <a:ext cx="396331" cy="298521"/>
            </a:xfrm>
            <a:custGeom>
              <a:avLst/>
              <a:gdLst>
                <a:gd name="connsiteX0" fmla="*/ 395061 w 396331"/>
                <a:gd name="connsiteY0" fmla="*/ 3811 h 298521"/>
                <a:gd name="connsiteX1" fmla="*/ 386169 w 396331"/>
                <a:gd name="connsiteY1" fmla="*/ 0 h 298521"/>
                <a:gd name="connsiteX2" fmla="*/ 0 w 396331"/>
                <a:gd name="connsiteY2" fmla="*/ 282008 h 298521"/>
                <a:gd name="connsiteX3" fmla="*/ 1270 w 396331"/>
                <a:gd name="connsiteY3" fmla="*/ 294711 h 298521"/>
                <a:gd name="connsiteX4" fmla="*/ 1270 w 396331"/>
                <a:gd name="connsiteY4" fmla="*/ 298522 h 298521"/>
                <a:gd name="connsiteX5" fmla="*/ 396331 w 396331"/>
                <a:gd name="connsiteY5" fmla="*/ 11433 h 2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331" h="298521">
                  <a:moveTo>
                    <a:pt x="395061" y="3811"/>
                  </a:moveTo>
                  <a:lnTo>
                    <a:pt x="386169" y="0"/>
                  </a:lnTo>
                  <a:lnTo>
                    <a:pt x="0" y="282008"/>
                  </a:lnTo>
                  <a:lnTo>
                    <a:pt x="1270" y="294711"/>
                  </a:lnTo>
                  <a:lnTo>
                    <a:pt x="1270" y="298522"/>
                  </a:lnTo>
                  <a:lnTo>
                    <a:pt x="396331" y="1143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0" name="Freeform: Shape 127">
              <a:extLst>
                <a:ext uri="{FF2B5EF4-FFF2-40B4-BE49-F238E27FC236}">
                  <a16:creationId xmlns:a16="http://schemas.microsoft.com/office/drawing/2014/main" id="{54937088-EB3F-B726-C298-B0AD1655E1E1}"/>
                </a:ext>
              </a:extLst>
            </p:cNvPr>
            <p:cNvSpPr/>
            <p:nvPr/>
          </p:nvSpPr>
          <p:spPr>
            <a:xfrm>
              <a:off x="893016" y="63121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1" name="Freeform: Shape 128">
              <a:extLst>
                <a:ext uri="{FF2B5EF4-FFF2-40B4-BE49-F238E27FC236}">
                  <a16:creationId xmlns:a16="http://schemas.microsoft.com/office/drawing/2014/main" id="{73EC1932-033C-7E3C-6AD3-2D537C4B7763}"/>
                </a:ext>
              </a:extLst>
            </p:cNvPr>
            <p:cNvSpPr/>
            <p:nvPr/>
          </p:nvSpPr>
          <p:spPr>
            <a:xfrm>
              <a:off x="882853" y="6315955"/>
              <a:ext cx="60974" cy="494148"/>
            </a:xfrm>
            <a:custGeom>
              <a:avLst/>
              <a:gdLst>
                <a:gd name="connsiteX0" fmla="*/ 12703 w 60974"/>
                <a:gd name="connsiteY0" fmla="*/ 3811 h 494148"/>
                <a:gd name="connsiteX1" fmla="*/ 3811 w 60974"/>
                <a:gd name="connsiteY1" fmla="*/ 7622 h 494148"/>
                <a:gd name="connsiteX2" fmla="*/ 3811 w 60974"/>
                <a:gd name="connsiteY2" fmla="*/ 7622 h 494148"/>
                <a:gd name="connsiteX3" fmla="*/ 0 w 60974"/>
                <a:gd name="connsiteY3" fmla="*/ 6352 h 494148"/>
                <a:gd name="connsiteX4" fmla="*/ 1270 w 60974"/>
                <a:gd name="connsiteY4" fmla="*/ 15243 h 494148"/>
                <a:gd name="connsiteX5" fmla="*/ 47001 w 60974"/>
                <a:gd name="connsiteY5" fmla="*/ 489067 h 494148"/>
                <a:gd name="connsiteX6" fmla="*/ 57163 w 60974"/>
                <a:gd name="connsiteY6" fmla="*/ 492878 h 494148"/>
                <a:gd name="connsiteX7" fmla="*/ 60974 w 60974"/>
                <a:gd name="connsiteY7" fmla="*/ 494148 h 494148"/>
                <a:gd name="connsiteX8" fmla="*/ 12703 w 60974"/>
                <a:gd name="connsiteY8" fmla="*/ 0 h 494148"/>
                <a:gd name="connsiteX9" fmla="*/ 12703 w 60974"/>
                <a:gd name="connsiteY9" fmla="*/ 0 h 494148"/>
                <a:gd name="connsiteX10" fmla="*/ 12703 w 60974"/>
                <a:gd name="connsiteY10" fmla="*/ 0 h 494148"/>
                <a:gd name="connsiteX11" fmla="*/ 12703 w 60974"/>
                <a:gd name="connsiteY11" fmla="*/ 3811 h 49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74" h="494148">
                  <a:moveTo>
                    <a:pt x="12703" y="3811"/>
                  </a:moveTo>
                  <a:cubicBezTo>
                    <a:pt x="11433" y="7622"/>
                    <a:pt x="7622" y="10162"/>
                    <a:pt x="3811" y="7622"/>
                  </a:cubicBezTo>
                  <a:cubicBezTo>
                    <a:pt x="3811" y="7622"/>
                    <a:pt x="3811" y="7622"/>
                    <a:pt x="3811" y="7622"/>
                  </a:cubicBezTo>
                  <a:lnTo>
                    <a:pt x="0" y="6352"/>
                  </a:lnTo>
                  <a:lnTo>
                    <a:pt x="1270" y="15243"/>
                  </a:lnTo>
                  <a:lnTo>
                    <a:pt x="47001" y="489067"/>
                  </a:lnTo>
                  <a:lnTo>
                    <a:pt x="57163" y="492878"/>
                  </a:lnTo>
                  <a:lnTo>
                    <a:pt x="60974" y="494148"/>
                  </a:lnTo>
                  <a:lnTo>
                    <a:pt x="12703" y="0"/>
                  </a:lnTo>
                  <a:lnTo>
                    <a:pt x="12703" y="0"/>
                  </a:lnTo>
                  <a:cubicBezTo>
                    <a:pt x="12703" y="0"/>
                    <a:pt x="12703" y="0"/>
                    <a:pt x="12703" y="0"/>
                  </a:cubicBezTo>
                  <a:cubicBezTo>
                    <a:pt x="13973" y="1270"/>
                    <a:pt x="12703" y="2540"/>
                    <a:pt x="12703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2" name="Freeform: Shape 129">
              <a:extLst>
                <a:ext uri="{FF2B5EF4-FFF2-40B4-BE49-F238E27FC236}">
                  <a16:creationId xmlns:a16="http://schemas.microsoft.com/office/drawing/2014/main" id="{B97D8992-A4A4-4667-201B-7738625CDAB0}"/>
                </a:ext>
              </a:extLst>
            </p:cNvPr>
            <p:cNvSpPr/>
            <p:nvPr/>
          </p:nvSpPr>
          <p:spPr>
            <a:xfrm>
              <a:off x="895556" y="6313732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3" name="Freeform: Shape 130">
              <a:extLst>
                <a:ext uri="{FF2B5EF4-FFF2-40B4-BE49-F238E27FC236}">
                  <a16:creationId xmlns:a16="http://schemas.microsoft.com/office/drawing/2014/main" id="{0212D15B-F4AA-CA6D-C636-8724FD57B051}"/>
                </a:ext>
              </a:extLst>
            </p:cNvPr>
            <p:cNvSpPr/>
            <p:nvPr/>
          </p:nvSpPr>
          <p:spPr>
            <a:xfrm>
              <a:off x="221030" y="0"/>
              <a:ext cx="148624" cy="1356685"/>
            </a:xfrm>
            <a:custGeom>
              <a:avLst/>
              <a:gdLst>
                <a:gd name="connsiteX0" fmla="*/ 148624 w 148624"/>
                <a:gd name="connsiteY0" fmla="*/ 1356686 h 1356685"/>
                <a:gd name="connsiteX1" fmla="*/ 15244 w 148624"/>
                <a:gd name="connsiteY1" fmla="*/ 0 h 1356685"/>
                <a:gd name="connsiteX2" fmla="*/ 0 w 148624"/>
                <a:gd name="connsiteY2" fmla="*/ 0 h 1356685"/>
                <a:gd name="connsiteX3" fmla="*/ 133381 w 148624"/>
                <a:gd name="connsiteY3" fmla="*/ 1352875 h 1356685"/>
                <a:gd name="connsiteX4" fmla="*/ 143543 w 148624"/>
                <a:gd name="connsiteY4" fmla="*/ 1355415 h 135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24" h="1356685">
                  <a:moveTo>
                    <a:pt x="148624" y="1356686"/>
                  </a:moveTo>
                  <a:lnTo>
                    <a:pt x="15244" y="0"/>
                  </a:lnTo>
                  <a:lnTo>
                    <a:pt x="0" y="0"/>
                  </a:lnTo>
                  <a:lnTo>
                    <a:pt x="133381" y="1352875"/>
                  </a:lnTo>
                  <a:lnTo>
                    <a:pt x="143543" y="13554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4" name="Freeform: Shape 131">
              <a:extLst>
                <a:ext uri="{FF2B5EF4-FFF2-40B4-BE49-F238E27FC236}">
                  <a16:creationId xmlns:a16="http://schemas.microsoft.com/office/drawing/2014/main" id="{CB69D783-75A9-9534-19A3-7919258E1B3C}"/>
                </a:ext>
              </a:extLst>
            </p:cNvPr>
            <p:cNvSpPr/>
            <p:nvPr/>
          </p:nvSpPr>
          <p:spPr>
            <a:xfrm>
              <a:off x="778689" y="5223493"/>
              <a:ext cx="877772" cy="633882"/>
            </a:xfrm>
            <a:custGeom>
              <a:avLst/>
              <a:gdLst>
                <a:gd name="connsiteX0" fmla="*/ 876502 w 877772"/>
                <a:gd name="connsiteY0" fmla="*/ 0 h 633882"/>
                <a:gd name="connsiteX1" fmla="*/ 0 w 877772"/>
                <a:gd name="connsiteY1" fmla="*/ 619909 h 633882"/>
                <a:gd name="connsiteX2" fmla="*/ 3811 w 877772"/>
                <a:gd name="connsiteY2" fmla="*/ 621179 h 633882"/>
                <a:gd name="connsiteX3" fmla="*/ 8892 w 877772"/>
                <a:gd name="connsiteY3" fmla="*/ 630071 h 633882"/>
                <a:gd name="connsiteX4" fmla="*/ 8892 w 877772"/>
                <a:gd name="connsiteY4" fmla="*/ 630071 h 633882"/>
                <a:gd name="connsiteX5" fmla="*/ 5081 w 877772"/>
                <a:gd name="connsiteY5" fmla="*/ 633882 h 633882"/>
                <a:gd name="connsiteX6" fmla="*/ 5081 w 877772"/>
                <a:gd name="connsiteY6" fmla="*/ 633882 h 633882"/>
                <a:gd name="connsiteX7" fmla="*/ 8892 w 877772"/>
                <a:gd name="connsiteY7" fmla="*/ 631341 h 633882"/>
                <a:gd name="connsiteX8" fmla="*/ 877772 w 877772"/>
                <a:gd name="connsiteY8" fmla="*/ 17784 h 633882"/>
                <a:gd name="connsiteX9" fmla="*/ 876502 w 877772"/>
                <a:gd name="connsiteY9" fmla="*/ 5081 h 633882"/>
                <a:gd name="connsiteX10" fmla="*/ 876502 w 877772"/>
                <a:gd name="connsiteY10" fmla="*/ 0 h 63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7772" h="633882">
                  <a:moveTo>
                    <a:pt x="876502" y="0"/>
                  </a:moveTo>
                  <a:lnTo>
                    <a:pt x="0" y="619909"/>
                  </a:lnTo>
                  <a:lnTo>
                    <a:pt x="3811" y="621179"/>
                  </a:lnTo>
                  <a:cubicBezTo>
                    <a:pt x="7622" y="622449"/>
                    <a:pt x="10162" y="626260"/>
                    <a:pt x="8892" y="630071"/>
                  </a:cubicBezTo>
                  <a:cubicBezTo>
                    <a:pt x="8892" y="630071"/>
                    <a:pt x="8892" y="630071"/>
                    <a:pt x="8892" y="630071"/>
                  </a:cubicBezTo>
                  <a:cubicBezTo>
                    <a:pt x="7622" y="631341"/>
                    <a:pt x="7622" y="632612"/>
                    <a:pt x="5081" y="633882"/>
                  </a:cubicBezTo>
                  <a:lnTo>
                    <a:pt x="5081" y="633882"/>
                  </a:lnTo>
                  <a:lnTo>
                    <a:pt x="8892" y="631341"/>
                  </a:lnTo>
                  <a:lnTo>
                    <a:pt x="877772" y="17784"/>
                  </a:lnTo>
                  <a:lnTo>
                    <a:pt x="876502" y="5081"/>
                  </a:lnTo>
                  <a:lnTo>
                    <a:pt x="87650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5" name="Freeform: Shape 132">
              <a:extLst>
                <a:ext uri="{FF2B5EF4-FFF2-40B4-BE49-F238E27FC236}">
                  <a16:creationId xmlns:a16="http://schemas.microsoft.com/office/drawing/2014/main" id="{61E98B32-FF2E-333A-097B-FC58994AA42D}"/>
                </a:ext>
              </a:extLst>
            </p:cNvPr>
            <p:cNvSpPr/>
            <p:nvPr/>
          </p:nvSpPr>
          <p:spPr>
            <a:xfrm>
              <a:off x="1454485" y="4832239"/>
              <a:ext cx="177841" cy="71137"/>
            </a:xfrm>
            <a:custGeom>
              <a:avLst/>
              <a:gdLst>
                <a:gd name="connsiteX0" fmla="*/ 5081 w 177841"/>
                <a:gd name="connsiteY0" fmla="*/ 5081 h 71137"/>
                <a:gd name="connsiteX1" fmla="*/ 5081 w 177841"/>
                <a:gd name="connsiteY1" fmla="*/ 5081 h 71137"/>
                <a:gd name="connsiteX2" fmla="*/ 5081 w 177841"/>
                <a:gd name="connsiteY2" fmla="*/ 5081 h 71137"/>
                <a:gd name="connsiteX3" fmla="*/ 5081 w 177841"/>
                <a:gd name="connsiteY3" fmla="*/ 7622 h 71137"/>
                <a:gd name="connsiteX4" fmla="*/ 5081 w 177841"/>
                <a:gd name="connsiteY4" fmla="*/ 7622 h 71137"/>
                <a:gd name="connsiteX5" fmla="*/ 5081 w 177841"/>
                <a:gd name="connsiteY5" fmla="*/ 7622 h 71137"/>
                <a:gd name="connsiteX6" fmla="*/ 5081 w 177841"/>
                <a:gd name="connsiteY6" fmla="*/ 8892 h 71137"/>
                <a:gd name="connsiteX7" fmla="*/ 3811 w 177841"/>
                <a:gd name="connsiteY7" fmla="*/ 10163 h 71137"/>
                <a:gd name="connsiteX8" fmla="*/ 3811 w 177841"/>
                <a:gd name="connsiteY8" fmla="*/ 10163 h 71137"/>
                <a:gd name="connsiteX9" fmla="*/ 2541 w 177841"/>
                <a:gd name="connsiteY9" fmla="*/ 11433 h 71137"/>
                <a:gd name="connsiteX10" fmla="*/ 2541 w 177841"/>
                <a:gd name="connsiteY10" fmla="*/ 11433 h 71137"/>
                <a:gd name="connsiteX11" fmla="*/ 0 w 177841"/>
                <a:gd name="connsiteY11" fmla="*/ 13973 h 71137"/>
                <a:gd name="connsiteX12" fmla="*/ 177841 w 177841"/>
                <a:gd name="connsiteY12" fmla="*/ 71137 h 71137"/>
                <a:gd name="connsiteX13" fmla="*/ 177841 w 177841"/>
                <a:gd name="connsiteY13" fmla="*/ 66056 h 71137"/>
                <a:gd name="connsiteX14" fmla="*/ 176571 w 177841"/>
                <a:gd name="connsiteY14" fmla="*/ 54623 h 71137"/>
                <a:gd name="connsiteX15" fmla="*/ 6351 w 177841"/>
                <a:gd name="connsiteY15" fmla="*/ 0 h 71137"/>
                <a:gd name="connsiteX16" fmla="*/ 5081 w 177841"/>
                <a:gd name="connsiteY16" fmla="*/ 5081 h 7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841" h="71137">
                  <a:moveTo>
                    <a:pt x="5081" y="5081"/>
                  </a:moveTo>
                  <a:lnTo>
                    <a:pt x="5081" y="5081"/>
                  </a:lnTo>
                  <a:cubicBezTo>
                    <a:pt x="5081" y="5081"/>
                    <a:pt x="5081" y="5081"/>
                    <a:pt x="5081" y="5081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7622"/>
                  </a:lnTo>
                  <a:lnTo>
                    <a:pt x="5081" y="7622"/>
                  </a:lnTo>
                  <a:cubicBezTo>
                    <a:pt x="5081" y="7622"/>
                    <a:pt x="5081" y="7622"/>
                    <a:pt x="5081" y="8892"/>
                  </a:cubicBezTo>
                  <a:cubicBezTo>
                    <a:pt x="5081" y="8892"/>
                    <a:pt x="5081" y="10163"/>
                    <a:pt x="3811" y="10163"/>
                  </a:cubicBezTo>
                  <a:lnTo>
                    <a:pt x="3811" y="10163"/>
                  </a:lnTo>
                  <a:cubicBezTo>
                    <a:pt x="3811" y="10163"/>
                    <a:pt x="3811" y="10163"/>
                    <a:pt x="2541" y="11433"/>
                  </a:cubicBezTo>
                  <a:lnTo>
                    <a:pt x="2541" y="11433"/>
                  </a:lnTo>
                  <a:lnTo>
                    <a:pt x="0" y="13973"/>
                  </a:lnTo>
                  <a:lnTo>
                    <a:pt x="177841" y="71137"/>
                  </a:lnTo>
                  <a:lnTo>
                    <a:pt x="177841" y="66056"/>
                  </a:lnTo>
                  <a:lnTo>
                    <a:pt x="176571" y="54623"/>
                  </a:ln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6" name="Freeform: Shape 133">
              <a:extLst>
                <a:ext uri="{FF2B5EF4-FFF2-40B4-BE49-F238E27FC236}">
                  <a16:creationId xmlns:a16="http://schemas.microsoft.com/office/drawing/2014/main" id="{6D421EE5-AB72-40F6-F8CD-459CA1D47A70}"/>
                </a:ext>
              </a:extLst>
            </p:cNvPr>
            <p:cNvSpPr/>
            <p:nvPr/>
          </p:nvSpPr>
          <p:spPr>
            <a:xfrm>
              <a:off x="1342699" y="4372389"/>
              <a:ext cx="50811" cy="442630"/>
            </a:xfrm>
            <a:custGeom>
              <a:avLst/>
              <a:gdLst>
                <a:gd name="connsiteX0" fmla="*/ 36839 w 50811"/>
                <a:gd name="connsiteY0" fmla="*/ 442066 h 442630"/>
                <a:gd name="connsiteX1" fmla="*/ 36839 w 50811"/>
                <a:gd name="connsiteY1" fmla="*/ 442066 h 442630"/>
                <a:gd name="connsiteX2" fmla="*/ 38109 w 50811"/>
                <a:gd name="connsiteY2" fmla="*/ 439525 h 442630"/>
                <a:gd name="connsiteX3" fmla="*/ 39379 w 50811"/>
                <a:gd name="connsiteY3" fmla="*/ 438255 h 442630"/>
                <a:gd name="connsiteX4" fmla="*/ 40649 w 50811"/>
                <a:gd name="connsiteY4" fmla="*/ 436985 h 442630"/>
                <a:gd name="connsiteX5" fmla="*/ 43190 w 50811"/>
                <a:gd name="connsiteY5" fmla="*/ 435714 h 442630"/>
                <a:gd name="connsiteX6" fmla="*/ 44460 w 50811"/>
                <a:gd name="connsiteY6" fmla="*/ 435714 h 442630"/>
                <a:gd name="connsiteX7" fmla="*/ 45731 w 50811"/>
                <a:gd name="connsiteY7" fmla="*/ 435714 h 442630"/>
                <a:gd name="connsiteX8" fmla="*/ 50812 w 50811"/>
                <a:gd name="connsiteY8" fmla="*/ 436985 h 442630"/>
                <a:gd name="connsiteX9" fmla="*/ 15244 w 50811"/>
                <a:gd name="connsiteY9" fmla="*/ 5081 h 442630"/>
                <a:gd name="connsiteX10" fmla="*/ 5081 w 50811"/>
                <a:gd name="connsiteY10" fmla="*/ 1270 h 442630"/>
                <a:gd name="connsiteX11" fmla="*/ 0 w 50811"/>
                <a:gd name="connsiteY11" fmla="*/ 0 h 442630"/>
                <a:gd name="connsiteX12" fmla="*/ 36839 w 50811"/>
                <a:gd name="connsiteY12" fmla="*/ 442066 h 442630"/>
                <a:gd name="connsiteX13" fmla="*/ 36839 w 50811"/>
                <a:gd name="connsiteY13" fmla="*/ 442066 h 442630"/>
                <a:gd name="connsiteX14" fmla="*/ 36839 w 50811"/>
                <a:gd name="connsiteY14" fmla="*/ 442066 h 4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811" h="442630">
                  <a:moveTo>
                    <a:pt x="36839" y="442066"/>
                  </a:moveTo>
                  <a:lnTo>
                    <a:pt x="36839" y="442066"/>
                  </a:lnTo>
                  <a:cubicBezTo>
                    <a:pt x="36839" y="440796"/>
                    <a:pt x="38109" y="440796"/>
                    <a:pt x="38109" y="439525"/>
                  </a:cubicBezTo>
                  <a:lnTo>
                    <a:pt x="39379" y="438255"/>
                  </a:lnTo>
                  <a:lnTo>
                    <a:pt x="40649" y="436985"/>
                  </a:lnTo>
                  <a:cubicBezTo>
                    <a:pt x="41920" y="436985"/>
                    <a:pt x="41920" y="435714"/>
                    <a:pt x="43190" y="435714"/>
                  </a:cubicBezTo>
                  <a:lnTo>
                    <a:pt x="44460" y="435714"/>
                  </a:lnTo>
                  <a:cubicBezTo>
                    <a:pt x="44460" y="435714"/>
                    <a:pt x="45731" y="435714"/>
                    <a:pt x="45731" y="435714"/>
                  </a:cubicBezTo>
                  <a:lnTo>
                    <a:pt x="50812" y="436985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36839" y="442066"/>
                  </a:lnTo>
                  <a:lnTo>
                    <a:pt x="36839" y="442066"/>
                  </a:lnTo>
                  <a:cubicBezTo>
                    <a:pt x="36839" y="443336"/>
                    <a:pt x="36839" y="442066"/>
                    <a:pt x="36839" y="44206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7" name="Freeform: Shape 134">
              <a:extLst>
                <a:ext uri="{FF2B5EF4-FFF2-40B4-BE49-F238E27FC236}">
                  <a16:creationId xmlns:a16="http://schemas.microsoft.com/office/drawing/2014/main" id="{95A13EA6-B64E-DC8E-8BF2-23DB6CEB55C9}"/>
                </a:ext>
              </a:extLst>
            </p:cNvPr>
            <p:cNvSpPr/>
            <p:nvPr/>
          </p:nvSpPr>
          <p:spPr>
            <a:xfrm>
              <a:off x="1379538" y="4816996"/>
              <a:ext cx="19054" cy="58433"/>
            </a:xfrm>
            <a:custGeom>
              <a:avLst/>
              <a:gdLst>
                <a:gd name="connsiteX0" fmla="*/ 19054 w 19054"/>
                <a:gd name="connsiteY0" fmla="*/ 48271 h 58433"/>
                <a:gd name="connsiteX1" fmla="*/ 15244 w 19054"/>
                <a:gd name="connsiteY1" fmla="*/ 10162 h 58433"/>
                <a:gd name="connsiteX2" fmla="*/ 5081 w 19054"/>
                <a:gd name="connsiteY2" fmla="*/ 6352 h 58433"/>
                <a:gd name="connsiteX3" fmla="*/ 0 w 19054"/>
                <a:gd name="connsiteY3" fmla="*/ 0 h 58433"/>
                <a:gd name="connsiteX4" fmla="*/ 5081 w 19054"/>
                <a:gd name="connsiteY4" fmla="*/ 58434 h 58433"/>
                <a:gd name="connsiteX5" fmla="*/ 8892 w 19054"/>
                <a:gd name="connsiteY5" fmla="*/ 55893 h 58433"/>
                <a:gd name="connsiteX6" fmla="*/ 19054 w 19054"/>
                <a:gd name="connsiteY6" fmla="*/ 4827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4" h="58433">
                  <a:moveTo>
                    <a:pt x="19054" y="48271"/>
                  </a:moveTo>
                  <a:lnTo>
                    <a:pt x="15244" y="10162"/>
                  </a:lnTo>
                  <a:lnTo>
                    <a:pt x="5081" y="6352"/>
                  </a:lnTo>
                  <a:cubicBezTo>
                    <a:pt x="2541" y="5081"/>
                    <a:pt x="0" y="2540"/>
                    <a:pt x="0" y="0"/>
                  </a:cubicBezTo>
                  <a:lnTo>
                    <a:pt x="5081" y="58434"/>
                  </a:lnTo>
                  <a:lnTo>
                    <a:pt x="8892" y="55893"/>
                  </a:lnTo>
                  <a:lnTo>
                    <a:pt x="19054" y="4827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8" name="Freeform: Shape 135">
              <a:extLst>
                <a:ext uri="{FF2B5EF4-FFF2-40B4-BE49-F238E27FC236}">
                  <a16:creationId xmlns:a16="http://schemas.microsoft.com/office/drawing/2014/main" id="{733D6D9D-93CD-DB5C-B5B9-B75A36425324}"/>
                </a:ext>
              </a:extLst>
            </p:cNvPr>
            <p:cNvSpPr/>
            <p:nvPr/>
          </p:nvSpPr>
          <p:spPr>
            <a:xfrm>
              <a:off x="1378973" y="4816996"/>
              <a:ext cx="564" cy="12703"/>
            </a:xfrm>
            <a:custGeom>
              <a:avLst/>
              <a:gdLst>
                <a:gd name="connsiteX0" fmla="*/ 565 w 564"/>
                <a:gd name="connsiteY0" fmla="*/ 0 h 12703"/>
                <a:gd name="connsiteX1" fmla="*/ 565 w 564"/>
                <a:gd name="connsiteY1" fmla="*/ 0 h 12703"/>
                <a:gd name="connsiteX2" fmla="*/ 565 w 564"/>
                <a:gd name="connsiteY2" fmla="*/ 0 h 12703"/>
                <a:gd name="connsiteX3" fmla="*/ 565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565" y="0"/>
                  </a:moveTo>
                  <a:lnTo>
                    <a:pt x="565" y="0"/>
                  </a:lnTo>
                  <a:lnTo>
                    <a:pt x="565" y="0"/>
                  </a:lnTo>
                  <a:cubicBezTo>
                    <a:pt x="565" y="0"/>
                    <a:pt x="-70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9" name="Freeform: Shape 136">
              <a:extLst>
                <a:ext uri="{FF2B5EF4-FFF2-40B4-BE49-F238E27FC236}">
                  <a16:creationId xmlns:a16="http://schemas.microsoft.com/office/drawing/2014/main" id="{D594B8A8-54D0-CFB8-524F-23DFA3DC13F5}"/>
                </a:ext>
              </a:extLst>
            </p:cNvPr>
            <p:cNvSpPr/>
            <p:nvPr/>
          </p:nvSpPr>
          <p:spPr>
            <a:xfrm>
              <a:off x="1385889" y="48093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0" name="Freeform: Shape 137">
              <a:extLst>
                <a:ext uri="{FF2B5EF4-FFF2-40B4-BE49-F238E27FC236}">
                  <a16:creationId xmlns:a16="http://schemas.microsoft.com/office/drawing/2014/main" id="{A9864D41-E899-41FD-4F61-2C3F24C6A899}"/>
                </a:ext>
              </a:extLst>
            </p:cNvPr>
            <p:cNvSpPr/>
            <p:nvPr/>
          </p:nvSpPr>
          <p:spPr>
            <a:xfrm>
              <a:off x="1459566" y="483986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1" name="Freeform: Shape 138">
              <a:extLst>
                <a:ext uri="{FF2B5EF4-FFF2-40B4-BE49-F238E27FC236}">
                  <a16:creationId xmlns:a16="http://schemas.microsoft.com/office/drawing/2014/main" id="{C0423544-4B65-EBE5-1E51-DEFD5CB03E00}"/>
                </a:ext>
              </a:extLst>
            </p:cNvPr>
            <p:cNvSpPr/>
            <p:nvPr/>
          </p:nvSpPr>
          <p:spPr>
            <a:xfrm>
              <a:off x="1457026" y="4843107"/>
              <a:ext cx="564" cy="564"/>
            </a:xfrm>
            <a:custGeom>
              <a:avLst/>
              <a:gdLst>
                <a:gd name="connsiteX0" fmla="*/ 0 w 564"/>
                <a:gd name="connsiteY0" fmla="*/ 564 h 564"/>
                <a:gd name="connsiteX1" fmla="*/ 0 w 564"/>
                <a:gd name="connsiteY1" fmla="*/ 564 h 564"/>
                <a:gd name="connsiteX2" fmla="*/ 0 w 564"/>
                <a:gd name="connsiteY2" fmla="*/ 564 h 564"/>
                <a:gd name="connsiteX3" fmla="*/ 0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0" y="564"/>
                  </a:moveTo>
                  <a:cubicBezTo>
                    <a:pt x="0" y="564"/>
                    <a:pt x="1270" y="-706"/>
                    <a:pt x="0" y="564"/>
                  </a:cubicBezTo>
                  <a:lnTo>
                    <a:pt x="0" y="56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2" name="Freeform: Shape 139">
              <a:extLst>
                <a:ext uri="{FF2B5EF4-FFF2-40B4-BE49-F238E27FC236}">
                  <a16:creationId xmlns:a16="http://schemas.microsoft.com/office/drawing/2014/main" id="{B4A45DC7-59B3-190D-B5A1-4A8DCAA8A3BC}"/>
                </a:ext>
              </a:extLst>
            </p:cNvPr>
            <p:cNvSpPr/>
            <p:nvPr/>
          </p:nvSpPr>
          <p:spPr>
            <a:xfrm>
              <a:off x="1379538" y="4809374"/>
              <a:ext cx="58433" cy="30487"/>
            </a:xfrm>
            <a:custGeom>
              <a:avLst/>
              <a:gdLst>
                <a:gd name="connsiteX0" fmla="*/ 5081 w 58433"/>
                <a:gd name="connsiteY0" fmla="*/ 13973 h 30487"/>
                <a:gd name="connsiteX1" fmla="*/ 15244 w 58433"/>
                <a:gd name="connsiteY1" fmla="*/ 17784 h 30487"/>
                <a:gd name="connsiteX2" fmla="*/ 55893 w 58433"/>
                <a:gd name="connsiteY2" fmla="*/ 30487 h 30487"/>
                <a:gd name="connsiteX3" fmla="*/ 58433 w 58433"/>
                <a:gd name="connsiteY3" fmla="*/ 29217 h 30487"/>
                <a:gd name="connsiteX4" fmla="*/ 57163 w 58433"/>
                <a:gd name="connsiteY4" fmla="*/ 15243 h 30487"/>
                <a:gd name="connsiteX5" fmla="*/ 13973 w 58433"/>
                <a:gd name="connsiteY5" fmla="*/ 1270 h 30487"/>
                <a:gd name="connsiteX6" fmla="*/ 8892 w 58433"/>
                <a:gd name="connsiteY6" fmla="*/ 0 h 30487"/>
                <a:gd name="connsiteX7" fmla="*/ 7622 w 58433"/>
                <a:gd name="connsiteY7" fmla="*/ 0 h 30487"/>
                <a:gd name="connsiteX8" fmla="*/ 6351 w 58433"/>
                <a:gd name="connsiteY8" fmla="*/ 0 h 30487"/>
                <a:gd name="connsiteX9" fmla="*/ 3811 w 58433"/>
                <a:gd name="connsiteY9" fmla="*/ 1270 h 30487"/>
                <a:gd name="connsiteX10" fmla="*/ 2541 w 58433"/>
                <a:gd name="connsiteY10" fmla="*/ 2540 h 30487"/>
                <a:gd name="connsiteX11" fmla="*/ 1270 w 58433"/>
                <a:gd name="connsiteY11" fmla="*/ 3811 h 30487"/>
                <a:gd name="connsiteX12" fmla="*/ 0 w 58433"/>
                <a:gd name="connsiteY12" fmla="*/ 6352 h 30487"/>
                <a:gd name="connsiteX13" fmla="*/ 0 w 58433"/>
                <a:gd name="connsiteY13" fmla="*/ 6352 h 30487"/>
                <a:gd name="connsiteX14" fmla="*/ 0 w 58433"/>
                <a:gd name="connsiteY14" fmla="*/ 8892 h 30487"/>
                <a:gd name="connsiteX15" fmla="*/ 0 w 58433"/>
                <a:gd name="connsiteY15" fmla="*/ 8892 h 30487"/>
                <a:gd name="connsiteX16" fmla="*/ 0 w 58433"/>
                <a:gd name="connsiteY16" fmla="*/ 8892 h 30487"/>
                <a:gd name="connsiteX17" fmla="*/ 5081 w 58433"/>
                <a:gd name="connsiteY17" fmla="*/ 13973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433" h="30487">
                  <a:moveTo>
                    <a:pt x="5081" y="13973"/>
                  </a:moveTo>
                  <a:lnTo>
                    <a:pt x="15244" y="17784"/>
                  </a:lnTo>
                  <a:lnTo>
                    <a:pt x="55893" y="30487"/>
                  </a:lnTo>
                  <a:lnTo>
                    <a:pt x="58433" y="29217"/>
                  </a:lnTo>
                  <a:lnTo>
                    <a:pt x="57163" y="15243"/>
                  </a:lnTo>
                  <a:lnTo>
                    <a:pt x="13973" y="127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3811" y="0"/>
                    <a:pt x="3811" y="1270"/>
                  </a:cubicBezTo>
                  <a:lnTo>
                    <a:pt x="2541" y="2540"/>
                  </a:lnTo>
                  <a:lnTo>
                    <a:pt x="1270" y="3811"/>
                  </a:lnTo>
                  <a:cubicBezTo>
                    <a:pt x="1270" y="5081"/>
                    <a:pt x="0" y="5081"/>
                    <a:pt x="0" y="6352"/>
                  </a:cubicBezTo>
                  <a:lnTo>
                    <a:pt x="0" y="6352"/>
                  </a:lnTo>
                  <a:cubicBezTo>
                    <a:pt x="0" y="7622"/>
                    <a:pt x="0" y="7622"/>
                    <a:pt x="0" y="8892"/>
                  </a:cubicBezTo>
                  <a:lnTo>
                    <a:pt x="0" y="8892"/>
                  </a:lnTo>
                  <a:lnTo>
                    <a:pt x="0" y="8892"/>
                  </a:lnTo>
                  <a:cubicBezTo>
                    <a:pt x="0" y="10162"/>
                    <a:pt x="2541" y="12703"/>
                    <a:pt x="508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3" name="Freeform: Shape 140">
              <a:extLst>
                <a:ext uri="{FF2B5EF4-FFF2-40B4-BE49-F238E27FC236}">
                  <a16:creationId xmlns:a16="http://schemas.microsoft.com/office/drawing/2014/main" id="{B2FB879D-60B7-1D22-6851-7EB108DA2A7B}"/>
                </a:ext>
              </a:extLst>
            </p:cNvPr>
            <p:cNvSpPr/>
            <p:nvPr/>
          </p:nvSpPr>
          <p:spPr>
            <a:xfrm>
              <a:off x="688244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4" name="Freeform: Shape 141">
              <a:extLst>
                <a:ext uri="{FF2B5EF4-FFF2-40B4-BE49-F238E27FC236}">
                  <a16:creationId xmlns:a16="http://schemas.microsoft.com/office/drawing/2014/main" id="{261D633E-0F49-9AB4-C667-1553106D0991}"/>
                </a:ext>
              </a:extLst>
            </p:cNvPr>
            <p:cNvSpPr/>
            <p:nvPr/>
          </p:nvSpPr>
          <p:spPr>
            <a:xfrm>
              <a:off x="6817662" y="5693506"/>
              <a:ext cx="66055" cy="1159788"/>
            </a:xfrm>
            <a:custGeom>
              <a:avLst/>
              <a:gdLst>
                <a:gd name="connsiteX0" fmla="*/ 66055 w 66055"/>
                <a:gd name="connsiteY0" fmla="*/ 2540 h 1159788"/>
                <a:gd name="connsiteX1" fmla="*/ 66055 w 66055"/>
                <a:gd name="connsiteY1" fmla="*/ 2540 h 1159788"/>
                <a:gd name="connsiteX2" fmla="*/ 66055 w 66055"/>
                <a:gd name="connsiteY2" fmla="*/ 3811 h 1159788"/>
                <a:gd name="connsiteX3" fmla="*/ 64785 w 66055"/>
                <a:gd name="connsiteY3" fmla="*/ 5081 h 1159788"/>
                <a:gd name="connsiteX4" fmla="*/ 64785 w 66055"/>
                <a:gd name="connsiteY4" fmla="*/ 5081 h 1159788"/>
                <a:gd name="connsiteX5" fmla="*/ 50812 w 66055"/>
                <a:gd name="connsiteY5" fmla="*/ 17784 h 1159788"/>
                <a:gd name="connsiteX6" fmla="*/ 0 w 66055"/>
                <a:gd name="connsiteY6" fmla="*/ 1159788 h 1159788"/>
                <a:gd name="connsiteX7" fmla="*/ 15244 w 66055"/>
                <a:gd name="connsiteY7" fmla="*/ 1159788 h 1159788"/>
                <a:gd name="connsiteX8" fmla="*/ 66055 w 66055"/>
                <a:gd name="connsiteY8" fmla="*/ 0 h 1159788"/>
                <a:gd name="connsiteX9" fmla="*/ 66055 w 66055"/>
                <a:gd name="connsiteY9" fmla="*/ 0 h 1159788"/>
                <a:gd name="connsiteX10" fmla="*/ 66055 w 66055"/>
                <a:gd name="connsiteY10" fmla="*/ 1270 h 1159788"/>
                <a:gd name="connsiteX11" fmla="*/ 66055 w 66055"/>
                <a:gd name="connsiteY11" fmla="*/ 2540 h 11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55" h="1159788">
                  <a:moveTo>
                    <a:pt x="66055" y="2540"/>
                  </a:moveTo>
                  <a:lnTo>
                    <a:pt x="66055" y="2540"/>
                  </a:lnTo>
                  <a:cubicBezTo>
                    <a:pt x="66055" y="2540"/>
                    <a:pt x="66055" y="3811"/>
                    <a:pt x="66055" y="3811"/>
                  </a:cubicBezTo>
                  <a:cubicBezTo>
                    <a:pt x="66055" y="3811"/>
                    <a:pt x="66055" y="5081"/>
                    <a:pt x="64785" y="5081"/>
                  </a:cubicBezTo>
                  <a:lnTo>
                    <a:pt x="64785" y="5081"/>
                  </a:lnTo>
                  <a:lnTo>
                    <a:pt x="50812" y="17784"/>
                  </a:lnTo>
                  <a:lnTo>
                    <a:pt x="0" y="1159788"/>
                  </a:lnTo>
                  <a:lnTo>
                    <a:pt x="15244" y="1159788"/>
                  </a:lnTo>
                  <a:lnTo>
                    <a:pt x="66055" y="0"/>
                  </a:lnTo>
                  <a:lnTo>
                    <a:pt x="66055" y="0"/>
                  </a:lnTo>
                  <a:cubicBezTo>
                    <a:pt x="66055" y="0"/>
                    <a:pt x="66055" y="0"/>
                    <a:pt x="66055" y="1270"/>
                  </a:cubicBezTo>
                  <a:cubicBezTo>
                    <a:pt x="66055" y="2540"/>
                    <a:pt x="66055" y="2540"/>
                    <a:pt x="66055" y="254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5" name="Freeform: Shape 142">
              <a:extLst>
                <a:ext uri="{FF2B5EF4-FFF2-40B4-BE49-F238E27FC236}">
                  <a16:creationId xmlns:a16="http://schemas.microsoft.com/office/drawing/2014/main" id="{ABA32684-AEB5-09B2-A9DF-6E063DAB7ACA}"/>
                </a:ext>
              </a:extLst>
            </p:cNvPr>
            <p:cNvSpPr/>
            <p:nvPr/>
          </p:nvSpPr>
          <p:spPr>
            <a:xfrm>
              <a:off x="6879906" y="5688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6" name="Freeform: Shape 143">
              <a:extLst>
                <a:ext uri="{FF2B5EF4-FFF2-40B4-BE49-F238E27FC236}">
                  <a16:creationId xmlns:a16="http://schemas.microsoft.com/office/drawing/2014/main" id="{A7BDDC1B-135A-A48E-CCB4-110C3E458845}"/>
                </a:ext>
              </a:extLst>
            </p:cNvPr>
            <p:cNvSpPr/>
            <p:nvPr/>
          </p:nvSpPr>
          <p:spPr>
            <a:xfrm>
              <a:off x="6254922" y="5696046"/>
              <a:ext cx="626254" cy="580529"/>
            </a:xfrm>
            <a:custGeom>
              <a:avLst/>
              <a:gdLst>
                <a:gd name="connsiteX0" fmla="*/ 5081 w 626254"/>
                <a:gd name="connsiteY0" fmla="*/ 571637 h 580529"/>
                <a:gd name="connsiteX1" fmla="*/ 5081 w 626254"/>
                <a:gd name="connsiteY1" fmla="*/ 571637 h 580529"/>
                <a:gd name="connsiteX2" fmla="*/ 6351 w 626254"/>
                <a:gd name="connsiteY2" fmla="*/ 572908 h 580529"/>
                <a:gd name="connsiteX3" fmla="*/ 7622 w 626254"/>
                <a:gd name="connsiteY3" fmla="*/ 574178 h 580529"/>
                <a:gd name="connsiteX4" fmla="*/ 8892 w 626254"/>
                <a:gd name="connsiteY4" fmla="*/ 575448 h 580529"/>
                <a:gd name="connsiteX5" fmla="*/ 8892 w 626254"/>
                <a:gd name="connsiteY5" fmla="*/ 576718 h 580529"/>
                <a:gd name="connsiteX6" fmla="*/ 8892 w 626254"/>
                <a:gd name="connsiteY6" fmla="*/ 577989 h 580529"/>
                <a:gd name="connsiteX7" fmla="*/ 8892 w 626254"/>
                <a:gd name="connsiteY7" fmla="*/ 577989 h 580529"/>
                <a:gd name="connsiteX8" fmla="*/ 8892 w 626254"/>
                <a:gd name="connsiteY8" fmla="*/ 580530 h 580529"/>
                <a:gd name="connsiteX9" fmla="*/ 612281 w 626254"/>
                <a:gd name="connsiteY9" fmla="*/ 13973 h 580529"/>
                <a:gd name="connsiteX10" fmla="*/ 626255 w 626254"/>
                <a:gd name="connsiteY10" fmla="*/ 1270 h 580529"/>
                <a:gd name="connsiteX11" fmla="*/ 626255 w 626254"/>
                <a:gd name="connsiteY11" fmla="*/ 1270 h 580529"/>
                <a:gd name="connsiteX12" fmla="*/ 618632 w 626254"/>
                <a:gd name="connsiteY12" fmla="*/ 3811 h 580529"/>
                <a:gd name="connsiteX13" fmla="*/ 605930 w 626254"/>
                <a:gd name="connsiteY13" fmla="*/ 0 h 580529"/>
                <a:gd name="connsiteX14" fmla="*/ 0 w 626254"/>
                <a:gd name="connsiteY14" fmla="*/ 569097 h 580529"/>
                <a:gd name="connsiteX15" fmla="*/ 5081 w 626254"/>
                <a:gd name="connsiteY15" fmla="*/ 571637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6254" h="580529">
                  <a:moveTo>
                    <a:pt x="5081" y="571637"/>
                  </a:moveTo>
                  <a:lnTo>
                    <a:pt x="5081" y="571637"/>
                  </a:lnTo>
                  <a:lnTo>
                    <a:pt x="6351" y="572908"/>
                  </a:lnTo>
                  <a:cubicBezTo>
                    <a:pt x="7622" y="572908"/>
                    <a:pt x="7622" y="574178"/>
                    <a:pt x="7622" y="574178"/>
                  </a:cubicBezTo>
                  <a:cubicBezTo>
                    <a:pt x="7622" y="574178"/>
                    <a:pt x="7622" y="575448"/>
                    <a:pt x="8892" y="575448"/>
                  </a:cubicBezTo>
                  <a:cubicBezTo>
                    <a:pt x="8892" y="575448"/>
                    <a:pt x="8892" y="576718"/>
                    <a:pt x="8892" y="576718"/>
                  </a:cubicBezTo>
                  <a:cubicBezTo>
                    <a:pt x="8892" y="576718"/>
                    <a:pt x="8892" y="577989"/>
                    <a:pt x="8892" y="577989"/>
                  </a:cubicBezTo>
                  <a:lnTo>
                    <a:pt x="8892" y="577989"/>
                  </a:lnTo>
                  <a:lnTo>
                    <a:pt x="8892" y="580530"/>
                  </a:lnTo>
                  <a:lnTo>
                    <a:pt x="612281" y="13973"/>
                  </a:lnTo>
                  <a:lnTo>
                    <a:pt x="626255" y="1270"/>
                  </a:lnTo>
                  <a:lnTo>
                    <a:pt x="626255" y="1270"/>
                  </a:lnTo>
                  <a:cubicBezTo>
                    <a:pt x="624984" y="3811"/>
                    <a:pt x="621173" y="3811"/>
                    <a:pt x="618632" y="3811"/>
                  </a:cubicBezTo>
                  <a:lnTo>
                    <a:pt x="605930" y="0"/>
                  </a:lnTo>
                  <a:lnTo>
                    <a:pt x="0" y="569097"/>
                  </a:lnTo>
                  <a:lnTo>
                    <a:pt x="5081" y="57163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7" name="Freeform: Shape 144">
              <a:extLst>
                <a:ext uri="{FF2B5EF4-FFF2-40B4-BE49-F238E27FC236}">
                  <a16:creationId xmlns:a16="http://schemas.microsoft.com/office/drawing/2014/main" id="{85FA6284-71D3-F184-71F9-96D72183AEFB}"/>
                </a:ext>
              </a:extLst>
            </p:cNvPr>
            <p:cNvSpPr/>
            <p:nvPr/>
          </p:nvSpPr>
          <p:spPr>
            <a:xfrm>
              <a:off x="688117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8" name="Freeform: Shape 145">
              <a:extLst>
                <a:ext uri="{FF2B5EF4-FFF2-40B4-BE49-F238E27FC236}">
                  <a16:creationId xmlns:a16="http://schemas.microsoft.com/office/drawing/2014/main" id="{9C897CC0-FD8E-38A8-B757-4E1AE6AA46D3}"/>
                </a:ext>
              </a:extLst>
            </p:cNvPr>
            <p:cNvSpPr/>
            <p:nvPr/>
          </p:nvSpPr>
          <p:spPr>
            <a:xfrm>
              <a:off x="6878636" y="56871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9" name="Freeform: Shape 146">
              <a:extLst>
                <a:ext uri="{FF2B5EF4-FFF2-40B4-BE49-F238E27FC236}">
                  <a16:creationId xmlns:a16="http://schemas.microsoft.com/office/drawing/2014/main" id="{762748B1-08FD-15F6-BF04-ECBC31C10D80}"/>
                </a:ext>
              </a:extLst>
            </p:cNvPr>
            <p:cNvSpPr/>
            <p:nvPr/>
          </p:nvSpPr>
          <p:spPr>
            <a:xfrm>
              <a:off x="6883718" y="5694776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0" name="Freeform: Shape 147">
              <a:extLst>
                <a:ext uri="{FF2B5EF4-FFF2-40B4-BE49-F238E27FC236}">
                  <a16:creationId xmlns:a16="http://schemas.microsoft.com/office/drawing/2014/main" id="{B404D266-937F-6DD2-D167-C4145582A200}"/>
                </a:ext>
              </a:extLst>
            </p:cNvPr>
            <p:cNvSpPr/>
            <p:nvPr/>
          </p:nvSpPr>
          <p:spPr>
            <a:xfrm>
              <a:off x="6883718" y="569096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1" name="Freeform: Shape 148">
              <a:extLst>
                <a:ext uri="{FF2B5EF4-FFF2-40B4-BE49-F238E27FC236}">
                  <a16:creationId xmlns:a16="http://schemas.microsoft.com/office/drawing/2014/main" id="{48037F49-48D4-3679-F6AB-771B67C1C0DA}"/>
                </a:ext>
              </a:extLst>
            </p:cNvPr>
            <p:cNvSpPr/>
            <p:nvPr/>
          </p:nvSpPr>
          <p:spPr>
            <a:xfrm>
              <a:off x="6233327" y="6275306"/>
              <a:ext cx="33027" cy="580529"/>
            </a:xfrm>
            <a:custGeom>
              <a:avLst/>
              <a:gdLst>
                <a:gd name="connsiteX0" fmla="*/ 31757 w 33027"/>
                <a:gd name="connsiteY0" fmla="*/ 0 h 580529"/>
                <a:gd name="connsiteX1" fmla="*/ 31757 w 33027"/>
                <a:gd name="connsiteY1" fmla="*/ 0 h 580529"/>
                <a:gd name="connsiteX2" fmla="*/ 31757 w 33027"/>
                <a:gd name="connsiteY2" fmla="*/ 2541 h 580529"/>
                <a:gd name="connsiteX3" fmla="*/ 22865 w 33027"/>
                <a:gd name="connsiteY3" fmla="*/ 7622 h 580529"/>
                <a:gd name="connsiteX4" fmla="*/ 17784 w 33027"/>
                <a:gd name="connsiteY4" fmla="*/ 6352 h 580529"/>
                <a:gd name="connsiteX5" fmla="*/ 0 w 33027"/>
                <a:gd name="connsiteY5" fmla="*/ 580530 h 580529"/>
                <a:gd name="connsiteX6" fmla="*/ 15243 w 33027"/>
                <a:gd name="connsiteY6" fmla="*/ 580530 h 580529"/>
                <a:gd name="connsiteX7" fmla="*/ 33027 w 33027"/>
                <a:gd name="connsiteY7" fmla="*/ 3811 h 580529"/>
                <a:gd name="connsiteX8" fmla="*/ 31757 w 33027"/>
                <a:gd name="connsiteY8" fmla="*/ 0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580529">
                  <a:moveTo>
                    <a:pt x="31757" y="0"/>
                  </a:moveTo>
                  <a:lnTo>
                    <a:pt x="31757" y="0"/>
                  </a:lnTo>
                  <a:cubicBezTo>
                    <a:pt x="31757" y="1270"/>
                    <a:pt x="31757" y="1270"/>
                    <a:pt x="31757" y="2541"/>
                  </a:cubicBezTo>
                  <a:cubicBezTo>
                    <a:pt x="30487" y="6352"/>
                    <a:pt x="26676" y="8892"/>
                    <a:pt x="22865" y="7622"/>
                  </a:cubicBezTo>
                  <a:lnTo>
                    <a:pt x="17784" y="6352"/>
                  </a:lnTo>
                  <a:lnTo>
                    <a:pt x="0" y="580530"/>
                  </a:lnTo>
                  <a:lnTo>
                    <a:pt x="15243" y="580530"/>
                  </a:lnTo>
                  <a:lnTo>
                    <a:pt x="33027" y="3811"/>
                  </a:lnTo>
                  <a:lnTo>
                    <a:pt x="31757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2" name="Freeform: Shape 149">
              <a:extLst>
                <a:ext uri="{FF2B5EF4-FFF2-40B4-BE49-F238E27FC236}">
                  <a16:creationId xmlns:a16="http://schemas.microsoft.com/office/drawing/2014/main" id="{6675EA60-30E8-A471-AC96-C7C0183F67EA}"/>
                </a:ext>
              </a:extLst>
            </p:cNvPr>
            <p:cNvSpPr/>
            <p:nvPr/>
          </p:nvSpPr>
          <p:spPr>
            <a:xfrm>
              <a:off x="3782932" y="5481365"/>
              <a:ext cx="72406" cy="36838"/>
            </a:xfrm>
            <a:custGeom>
              <a:avLst/>
              <a:gdLst>
                <a:gd name="connsiteX0" fmla="*/ 0 w 72406"/>
                <a:gd name="connsiteY0" fmla="*/ 3811 h 36838"/>
                <a:gd name="connsiteX1" fmla="*/ 0 w 72406"/>
                <a:gd name="connsiteY1" fmla="*/ 13973 h 36838"/>
                <a:gd name="connsiteX2" fmla="*/ 69866 w 72406"/>
                <a:gd name="connsiteY2" fmla="*/ 36839 h 36838"/>
                <a:gd name="connsiteX3" fmla="*/ 72407 w 72406"/>
                <a:gd name="connsiteY3" fmla="*/ 34298 h 36838"/>
                <a:gd name="connsiteX4" fmla="*/ 72407 w 72406"/>
                <a:gd name="connsiteY4" fmla="*/ 34298 h 36838"/>
                <a:gd name="connsiteX5" fmla="*/ 72407 w 72406"/>
                <a:gd name="connsiteY5" fmla="*/ 33028 h 36838"/>
                <a:gd name="connsiteX6" fmla="*/ 72407 w 72406"/>
                <a:gd name="connsiteY6" fmla="*/ 33028 h 36838"/>
                <a:gd name="connsiteX7" fmla="*/ 72407 w 72406"/>
                <a:gd name="connsiteY7" fmla="*/ 22865 h 36838"/>
                <a:gd name="connsiteX8" fmla="*/ 0 w 72406"/>
                <a:gd name="connsiteY8" fmla="*/ 0 h 36838"/>
                <a:gd name="connsiteX9" fmla="*/ 0 w 72406"/>
                <a:gd name="connsiteY9" fmla="*/ 381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406" h="36838">
                  <a:moveTo>
                    <a:pt x="0" y="3811"/>
                  </a:moveTo>
                  <a:lnTo>
                    <a:pt x="0" y="13973"/>
                  </a:lnTo>
                  <a:lnTo>
                    <a:pt x="69866" y="36839"/>
                  </a:lnTo>
                  <a:lnTo>
                    <a:pt x="72407" y="34298"/>
                  </a:lnTo>
                  <a:lnTo>
                    <a:pt x="72407" y="34298"/>
                  </a:lnTo>
                  <a:cubicBezTo>
                    <a:pt x="72407" y="34298"/>
                    <a:pt x="72407" y="33028"/>
                    <a:pt x="72407" y="33028"/>
                  </a:cubicBezTo>
                  <a:lnTo>
                    <a:pt x="72407" y="33028"/>
                  </a:lnTo>
                  <a:lnTo>
                    <a:pt x="72407" y="22865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3" name="Freeform: Shape 150">
              <a:extLst>
                <a:ext uri="{FF2B5EF4-FFF2-40B4-BE49-F238E27FC236}">
                  <a16:creationId xmlns:a16="http://schemas.microsoft.com/office/drawing/2014/main" id="{BCFFCBF4-82B7-1428-AADB-9631A1CB110C}"/>
                </a:ext>
              </a:extLst>
            </p:cNvPr>
            <p:cNvSpPr/>
            <p:nvPr/>
          </p:nvSpPr>
          <p:spPr>
            <a:xfrm>
              <a:off x="4500647" y="3799481"/>
              <a:ext cx="26676" cy="1190275"/>
            </a:xfrm>
            <a:custGeom>
              <a:avLst/>
              <a:gdLst>
                <a:gd name="connsiteX0" fmla="*/ 21595 w 26676"/>
                <a:gd name="connsiteY0" fmla="*/ 1185194 h 1190275"/>
                <a:gd name="connsiteX1" fmla="*/ 26676 w 26676"/>
                <a:gd name="connsiteY1" fmla="*/ 1186465 h 1190275"/>
                <a:gd name="connsiteX2" fmla="*/ 13973 w 26676"/>
                <a:gd name="connsiteY2" fmla="*/ 17784 h 1190275"/>
                <a:gd name="connsiteX3" fmla="*/ 13973 w 26676"/>
                <a:gd name="connsiteY3" fmla="*/ 7622 h 1190275"/>
                <a:gd name="connsiteX4" fmla="*/ 13973 w 26676"/>
                <a:gd name="connsiteY4" fmla="*/ 6352 h 1190275"/>
                <a:gd name="connsiteX5" fmla="*/ 13973 w 26676"/>
                <a:gd name="connsiteY5" fmla="*/ 5081 h 1190275"/>
                <a:gd name="connsiteX6" fmla="*/ 13973 w 26676"/>
                <a:gd name="connsiteY6" fmla="*/ 3811 h 1190275"/>
                <a:gd name="connsiteX7" fmla="*/ 12703 w 26676"/>
                <a:gd name="connsiteY7" fmla="*/ 2540 h 1190275"/>
                <a:gd name="connsiteX8" fmla="*/ 11433 w 26676"/>
                <a:gd name="connsiteY8" fmla="*/ 1270 h 1190275"/>
                <a:gd name="connsiteX9" fmla="*/ 10163 w 26676"/>
                <a:gd name="connsiteY9" fmla="*/ 0 h 1190275"/>
                <a:gd name="connsiteX10" fmla="*/ 8892 w 26676"/>
                <a:gd name="connsiteY10" fmla="*/ 0 h 1190275"/>
                <a:gd name="connsiteX11" fmla="*/ 7622 w 26676"/>
                <a:gd name="connsiteY11" fmla="*/ 0 h 1190275"/>
                <a:gd name="connsiteX12" fmla="*/ 6351 w 26676"/>
                <a:gd name="connsiteY12" fmla="*/ 0 h 1190275"/>
                <a:gd name="connsiteX13" fmla="*/ 5081 w 26676"/>
                <a:gd name="connsiteY13" fmla="*/ 0 h 1190275"/>
                <a:gd name="connsiteX14" fmla="*/ 3811 w 26676"/>
                <a:gd name="connsiteY14" fmla="*/ 0 h 1190275"/>
                <a:gd name="connsiteX15" fmla="*/ 3811 w 26676"/>
                <a:gd name="connsiteY15" fmla="*/ 0 h 1190275"/>
                <a:gd name="connsiteX16" fmla="*/ 0 w 26676"/>
                <a:gd name="connsiteY16" fmla="*/ 6352 h 1190275"/>
                <a:gd name="connsiteX17" fmla="*/ 0 w 26676"/>
                <a:gd name="connsiteY17" fmla="*/ 21595 h 1190275"/>
                <a:gd name="connsiteX18" fmla="*/ 12703 w 26676"/>
                <a:gd name="connsiteY18" fmla="*/ 1190275 h 1190275"/>
                <a:gd name="connsiteX19" fmla="*/ 12703 w 26676"/>
                <a:gd name="connsiteY19" fmla="*/ 1190275 h 1190275"/>
                <a:gd name="connsiteX20" fmla="*/ 12703 w 26676"/>
                <a:gd name="connsiteY20" fmla="*/ 1187735 h 1190275"/>
                <a:gd name="connsiteX21" fmla="*/ 21595 w 26676"/>
                <a:gd name="connsiteY21" fmla="*/ 1185194 h 119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6" h="1190275">
                  <a:moveTo>
                    <a:pt x="21595" y="1185194"/>
                  </a:moveTo>
                  <a:lnTo>
                    <a:pt x="26676" y="1186465"/>
                  </a:lnTo>
                  <a:lnTo>
                    <a:pt x="13973" y="17784"/>
                  </a:lnTo>
                  <a:lnTo>
                    <a:pt x="13973" y="7622"/>
                  </a:lnTo>
                  <a:cubicBezTo>
                    <a:pt x="13973" y="7622"/>
                    <a:pt x="13973" y="7622"/>
                    <a:pt x="13973" y="6352"/>
                  </a:cubicBezTo>
                  <a:cubicBezTo>
                    <a:pt x="13973" y="6352"/>
                    <a:pt x="13973" y="5081"/>
                    <a:pt x="13973" y="5081"/>
                  </a:cubicBezTo>
                  <a:cubicBezTo>
                    <a:pt x="13973" y="5081"/>
                    <a:pt x="13973" y="3811"/>
                    <a:pt x="13973" y="3811"/>
                  </a:cubicBezTo>
                  <a:lnTo>
                    <a:pt x="12703" y="2540"/>
                  </a:lnTo>
                  <a:lnTo>
                    <a:pt x="11433" y="1270"/>
                  </a:lnTo>
                  <a:lnTo>
                    <a:pt x="10163" y="0"/>
                  </a:lnTo>
                  <a:lnTo>
                    <a:pt x="8892" y="0"/>
                  </a:ln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12703" y="1190275"/>
                  </a:lnTo>
                  <a:lnTo>
                    <a:pt x="12703" y="1190275"/>
                  </a:lnTo>
                  <a:cubicBezTo>
                    <a:pt x="12703" y="1189006"/>
                    <a:pt x="12703" y="1189006"/>
                    <a:pt x="12703" y="1187735"/>
                  </a:cubicBezTo>
                  <a:cubicBezTo>
                    <a:pt x="13973" y="1185194"/>
                    <a:pt x="17784" y="1183924"/>
                    <a:pt x="21595" y="118519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4" name="Freeform: Shape 151">
              <a:extLst>
                <a:ext uri="{FF2B5EF4-FFF2-40B4-BE49-F238E27FC236}">
                  <a16:creationId xmlns:a16="http://schemas.microsoft.com/office/drawing/2014/main" id="{87CDB188-BD85-B209-51F3-8363C4938638}"/>
                </a:ext>
              </a:extLst>
            </p:cNvPr>
            <p:cNvSpPr/>
            <p:nvPr/>
          </p:nvSpPr>
          <p:spPr>
            <a:xfrm>
              <a:off x="4514621" y="499610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5" name="Freeform: Shape 152">
              <a:extLst>
                <a:ext uri="{FF2B5EF4-FFF2-40B4-BE49-F238E27FC236}">
                  <a16:creationId xmlns:a16="http://schemas.microsoft.com/office/drawing/2014/main" id="{D63EC980-81A1-63B1-E707-3EDD0D3D35C5}"/>
                </a:ext>
              </a:extLst>
            </p:cNvPr>
            <p:cNvSpPr/>
            <p:nvPr/>
          </p:nvSpPr>
          <p:spPr>
            <a:xfrm>
              <a:off x="4509540" y="6382011"/>
              <a:ext cx="15243" cy="12703"/>
            </a:xfrm>
            <a:custGeom>
              <a:avLst/>
              <a:gdLst>
                <a:gd name="connsiteX0" fmla="*/ 0 w 15243"/>
                <a:gd name="connsiteY0" fmla="*/ 7622 h 12703"/>
                <a:gd name="connsiteX1" fmla="*/ 10162 w 15243"/>
                <a:gd name="connsiteY1" fmla="*/ 11433 h 12703"/>
                <a:gd name="connsiteX2" fmla="*/ 15244 w 15243"/>
                <a:gd name="connsiteY2" fmla="*/ 12703 h 12703"/>
                <a:gd name="connsiteX3" fmla="*/ 15244 w 15243"/>
                <a:gd name="connsiteY3" fmla="*/ 5081 h 12703"/>
                <a:gd name="connsiteX4" fmla="*/ 5081 w 15243"/>
                <a:gd name="connsiteY4" fmla="*/ 1270 h 12703"/>
                <a:gd name="connsiteX5" fmla="*/ 0 w 15243"/>
                <a:gd name="connsiteY5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3" h="12703">
                  <a:moveTo>
                    <a:pt x="0" y="7622"/>
                  </a:moveTo>
                  <a:lnTo>
                    <a:pt x="10162" y="11433"/>
                  </a:lnTo>
                  <a:lnTo>
                    <a:pt x="15244" y="12703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6" name="Freeform: Shape 153">
              <a:extLst>
                <a:ext uri="{FF2B5EF4-FFF2-40B4-BE49-F238E27FC236}">
                  <a16:creationId xmlns:a16="http://schemas.microsoft.com/office/drawing/2014/main" id="{B1734E26-7FFA-A2E0-DF4E-39ED8C11FF86}"/>
                </a:ext>
              </a:extLst>
            </p:cNvPr>
            <p:cNvSpPr/>
            <p:nvPr/>
          </p:nvSpPr>
          <p:spPr>
            <a:xfrm>
              <a:off x="4510810" y="4984345"/>
              <a:ext cx="646579" cy="203579"/>
            </a:xfrm>
            <a:custGeom>
              <a:avLst/>
              <a:gdLst>
                <a:gd name="connsiteX0" fmla="*/ 5081 w 646579"/>
                <a:gd name="connsiteY0" fmla="*/ 13034 h 203579"/>
                <a:gd name="connsiteX1" fmla="*/ 6351 w 646579"/>
                <a:gd name="connsiteY1" fmla="*/ 13034 h 203579"/>
                <a:gd name="connsiteX2" fmla="*/ 6351 w 646579"/>
                <a:gd name="connsiteY2" fmla="*/ 13034 h 203579"/>
                <a:gd name="connsiteX3" fmla="*/ 642768 w 646579"/>
                <a:gd name="connsiteY3" fmla="*/ 203579 h 203579"/>
                <a:gd name="connsiteX4" fmla="*/ 637687 w 646579"/>
                <a:gd name="connsiteY4" fmla="*/ 194687 h 203579"/>
                <a:gd name="connsiteX5" fmla="*/ 637687 w 646579"/>
                <a:gd name="connsiteY5" fmla="*/ 194687 h 203579"/>
                <a:gd name="connsiteX6" fmla="*/ 646579 w 646579"/>
                <a:gd name="connsiteY6" fmla="*/ 189606 h 203579"/>
                <a:gd name="connsiteX7" fmla="*/ 636417 w 646579"/>
                <a:gd name="connsiteY7" fmla="*/ 187065 h 203579"/>
                <a:gd name="connsiteX8" fmla="*/ 13973 w 646579"/>
                <a:gd name="connsiteY8" fmla="*/ 1601 h 203579"/>
                <a:gd name="connsiteX9" fmla="*/ 8892 w 646579"/>
                <a:gd name="connsiteY9" fmla="*/ 330 h 203579"/>
                <a:gd name="connsiteX10" fmla="*/ 0 w 646579"/>
                <a:gd name="connsiteY10" fmla="*/ 5412 h 203579"/>
                <a:gd name="connsiteX11" fmla="*/ 0 w 646579"/>
                <a:gd name="connsiteY11" fmla="*/ 7952 h 203579"/>
                <a:gd name="connsiteX12" fmla="*/ 0 w 646579"/>
                <a:gd name="connsiteY12" fmla="*/ 9223 h 203579"/>
                <a:gd name="connsiteX13" fmla="*/ 0 w 646579"/>
                <a:gd name="connsiteY13" fmla="*/ 10493 h 203579"/>
                <a:gd name="connsiteX14" fmla="*/ 1270 w 646579"/>
                <a:gd name="connsiteY14" fmla="*/ 11763 h 203579"/>
                <a:gd name="connsiteX15" fmla="*/ 2540 w 646579"/>
                <a:gd name="connsiteY15" fmla="*/ 13034 h 203579"/>
                <a:gd name="connsiteX16" fmla="*/ 5081 w 646579"/>
                <a:gd name="connsiteY16" fmla="*/ 13034 h 20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6579" h="203579">
                  <a:moveTo>
                    <a:pt x="5081" y="13034"/>
                  </a:moveTo>
                  <a:lnTo>
                    <a:pt x="6351" y="13034"/>
                  </a:lnTo>
                  <a:lnTo>
                    <a:pt x="6351" y="13034"/>
                  </a:lnTo>
                  <a:lnTo>
                    <a:pt x="642768" y="203579"/>
                  </a:lnTo>
                  <a:cubicBezTo>
                    <a:pt x="638957" y="202309"/>
                    <a:pt x="636417" y="198498"/>
                    <a:pt x="637687" y="194687"/>
                  </a:cubicBezTo>
                  <a:cubicBezTo>
                    <a:pt x="637687" y="194687"/>
                    <a:pt x="637687" y="194687"/>
                    <a:pt x="637687" y="194687"/>
                  </a:cubicBezTo>
                  <a:cubicBezTo>
                    <a:pt x="638957" y="190876"/>
                    <a:pt x="642768" y="188336"/>
                    <a:pt x="646579" y="189606"/>
                  </a:cubicBezTo>
                  <a:lnTo>
                    <a:pt x="636417" y="187065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lnTo>
                    <a:pt x="0" y="9223"/>
                  </a:ln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0" y="13034"/>
                  </a:lnTo>
                  <a:lnTo>
                    <a:pt x="5081" y="1303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7" name="Freeform: Shape 154">
              <a:extLst>
                <a:ext uri="{FF2B5EF4-FFF2-40B4-BE49-F238E27FC236}">
                  <a16:creationId xmlns:a16="http://schemas.microsoft.com/office/drawing/2014/main" id="{B4B9494F-DD7D-3171-E8BE-F0E5B31DFE86}"/>
                </a:ext>
              </a:extLst>
            </p:cNvPr>
            <p:cNvSpPr/>
            <p:nvPr/>
          </p:nvSpPr>
          <p:spPr>
            <a:xfrm>
              <a:off x="3870582" y="5508042"/>
              <a:ext cx="1971494" cy="641503"/>
            </a:xfrm>
            <a:custGeom>
              <a:avLst/>
              <a:gdLst>
                <a:gd name="connsiteX0" fmla="*/ 1967684 w 1971494"/>
                <a:gd name="connsiteY0" fmla="*/ 641504 h 641503"/>
                <a:gd name="connsiteX1" fmla="*/ 1966413 w 1971494"/>
                <a:gd name="connsiteY1" fmla="*/ 640234 h 641503"/>
                <a:gd name="connsiteX2" fmla="*/ 1966413 w 1971494"/>
                <a:gd name="connsiteY2" fmla="*/ 640234 h 641503"/>
                <a:gd name="connsiteX3" fmla="*/ 1966413 w 1971494"/>
                <a:gd name="connsiteY3" fmla="*/ 638963 h 641503"/>
                <a:gd name="connsiteX4" fmla="*/ 1965143 w 1971494"/>
                <a:gd name="connsiteY4" fmla="*/ 637693 h 641503"/>
                <a:gd name="connsiteX5" fmla="*/ 1965143 w 1971494"/>
                <a:gd name="connsiteY5" fmla="*/ 636423 h 641503"/>
                <a:gd name="connsiteX6" fmla="*/ 1965143 w 1971494"/>
                <a:gd name="connsiteY6" fmla="*/ 635152 h 641503"/>
                <a:gd name="connsiteX7" fmla="*/ 1965143 w 1971494"/>
                <a:gd name="connsiteY7" fmla="*/ 633882 h 641503"/>
                <a:gd name="connsiteX8" fmla="*/ 1965143 w 1971494"/>
                <a:gd name="connsiteY8" fmla="*/ 632612 h 641503"/>
                <a:gd name="connsiteX9" fmla="*/ 1965143 w 1971494"/>
                <a:gd name="connsiteY9" fmla="*/ 632612 h 641503"/>
                <a:gd name="connsiteX10" fmla="*/ 1966413 w 1971494"/>
                <a:gd name="connsiteY10" fmla="*/ 631341 h 641503"/>
                <a:gd name="connsiteX11" fmla="*/ 1967684 w 1971494"/>
                <a:gd name="connsiteY11" fmla="*/ 630071 h 641503"/>
                <a:gd name="connsiteX12" fmla="*/ 1967684 w 1971494"/>
                <a:gd name="connsiteY12" fmla="*/ 630071 h 641503"/>
                <a:gd name="connsiteX13" fmla="*/ 1971495 w 1971494"/>
                <a:gd name="connsiteY13" fmla="*/ 627531 h 641503"/>
                <a:gd name="connsiteX14" fmla="*/ 1270 w 1971494"/>
                <a:gd name="connsiteY14" fmla="*/ 0 h 641503"/>
                <a:gd name="connsiteX15" fmla="*/ 1270 w 1971494"/>
                <a:gd name="connsiteY15" fmla="*/ 5081 h 641503"/>
                <a:gd name="connsiteX16" fmla="*/ 0 w 1971494"/>
                <a:gd name="connsiteY16" fmla="*/ 8892 h 641503"/>
                <a:gd name="connsiteX17" fmla="*/ 0 w 1971494"/>
                <a:gd name="connsiteY17" fmla="*/ 15243 h 641503"/>
                <a:gd name="connsiteX18" fmla="*/ 632606 w 1971494"/>
                <a:gd name="connsiteY18" fmla="*/ 215952 h 641503"/>
                <a:gd name="connsiteX19" fmla="*/ 647849 w 1971494"/>
                <a:gd name="connsiteY19" fmla="*/ 221033 h 641503"/>
                <a:gd name="connsiteX20" fmla="*/ 1971495 w 1971494"/>
                <a:gd name="connsiteY20" fmla="*/ 641504 h 641503"/>
                <a:gd name="connsiteX21" fmla="*/ 1971495 w 1971494"/>
                <a:gd name="connsiteY21" fmla="*/ 641504 h 641503"/>
                <a:gd name="connsiteX22" fmla="*/ 1967684 w 1971494"/>
                <a:gd name="connsiteY22" fmla="*/ 641504 h 64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71494" h="641503">
                  <a:moveTo>
                    <a:pt x="1967684" y="641504"/>
                  </a:moveTo>
                  <a:lnTo>
                    <a:pt x="1966413" y="640234"/>
                  </a:lnTo>
                  <a:lnTo>
                    <a:pt x="1966413" y="640234"/>
                  </a:lnTo>
                  <a:lnTo>
                    <a:pt x="1966413" y="638963"/>
                  </a:lnTo>
                  <a:cubicBezTo>
                    <a:pt x="1966413" y="638963"/>
                    <a:pt x="1966413" y="637693"/>
                    <a:pt x="1965143" y="637693"/>
                  </a:cubicBezTo>
                  <a:cubicBezTo>
                    <a:pt x="1965143" y="637693"/>
                    <a:pt x="1965143" y="636423"/>
                    <a:pt x="1965143" y="636423"/>
                  </a:cubicBezTo>
                  <a:cubicBezTo>
                    <a:pt x="1965143" y="636423"/>
                    <a:pt x="1965143" y="635152"/>
                    <a:pt x="1965143" y="635152"/>
                  </a:cubicBezTo>
                  <a:cubicBezTo>
                    <a:pt x="1965143" y="635152"/>
                    <a:pt x="1965143" y="633882"/>
                    <a:pt x="1965143" y="633882"/>
                  </a:cubicBezTo>
                  <a:cubicBezTo>
                    <a:pt x="1965143" y="633882"/>
                    <a:pt x="1965143" y="633882"/>
                    <a:pt x="1965143" y="632612"/>
                  </a:cubicBezTo>
                  <a:cubicBezTo>
                    <a:pt x="1965143" y="631341"/>
                    <a:pt x="1965143" y="632612"/>
                    <a:pt x="1965143" y="632612"/>
                  </a:cubicBezTo>
                  <a:cubicBezTo>
                    <a:pt x="1965143" y="632612"/>
                    <a:pt x="1965143" y="631341"/>
                    <a:pt x="1966413" y="631341"/>
                  </a:cubicBezTo>
                  <a:lnTo>
                    <a:pt x="1967684" y="630071"/>
                  </a:lnTo>
                  <a:lnTo>
                    <a:pt x="1967684" y="630071"/>
                  </a:lnTo>
                  <a:lnTo>
                    <a:pt x="1971495" y="627531"/>
                  </a:lnTo>
                  <a:lnTo>
                    <a:pt x="1270" y="0"/>
                  </a:lnTo>
                  <a:lnTo>
                    <a:pt x="1270" y="5081"/>
                  </a:lnTo>
                  <a:cubicBezTo>
                    <a:pt x="1270" y="6352"/>
                    <a:pt x="1270" y="7622"/>
                    <a:pt x="0" y="8892"/>
                  </a:cubicBezTo>
                  <a:cubicBezTo>
                    <a:pt x="1270" y="11433"/>
                    <a:pt x="1270" y="13973"/>
                    <a:pt x="0" y="15243"/>
                  </a:cubicBezTo>
                  <a:lnTo>
                    <a:pt x="632606" y="215952"/>
                  </a:lnTo>
                  <a:lnTo>
                    <a:pt x="647849" y="221033"/>
                  </a:lnTo>
                  <a:lnTo>
                    <a:pt x="1971495" y="641504"/>
                  </a:lnTo>
                  <a:lnTo>
                    <a:pt x="1971495" y="641504"/>
                  </a:lnTo>
                  <a:cubicBezTo>
                    <a:pt x="1968954" y="641504"/>
                    <a:pt x="1967684" y="641504"/>
                    <a:pt x="1967684" y="6415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8" name="Freeform: Shape 155">
              <a:extLst>
                <a:ext uri="{FF2B5EF4-FFF2-40B4-BE49-F238E27FC236}">
                  <a16:creationId xmlns:a16="http://schemas.microsoft.com/office/drawing/2014/main" id="{F91C7257-0AEA-B644-99D4-F89A0B877803}"/>
                </a:ext>
              </a:extLst>
            </p:cNvPr>
            <p:cNvSpPr/>
            <p:nvPr/>
          </p:nvSpPr>
          <p:spPr>
            <a:xfrm>
              <a:off x="4470160" y="6352794"/>
              <a:ext cx="48271" cy="30487"/>
            </a:xfrm>
            <a:custGeom>
              <a:avLst/>
              <a:gdLst>
                <a:gd name="connsiteX0" fmla="*/ 0 w 48271"/>
                <a:gd name="connsiteY0" fmla="*/ 0 h 30487"/>
                <a:gd name="connsiteX1" fmla="*/ 0 w 48271"/>
                <a:gd name="connsiteY1" fmla="*/ 16514 h 30487"/>
                <a:gd name="connsiteX2" fmla="*/ 39379 w 48271"/>
                <a:gd name="connsiteY2" fmla="*/ 29217 h 30487"/>
                <a:gd name="connsiteX3" fmla="*/ 44460 w 48271"/>
                <a:gd name="connsiteY3" fmla="*/ 30487 h 30487"/>
                <a:gd name="connsiteX4" fmla="*/ 38109 w 48271"/>
                <a:gd name="connsiteY4" fmla="*/ 21595 h 30487"/>
                <a:gd name="connsiteX5" fmla="*/ 47001 w 48271"/>
                <a:gd name="connsiteY5" fmla="*/ 15243 h 30487"/>
                <a:gd name="connsiteX6" fmla="*/ 48271 w 48271"/>
                <a:gd name="connsiteY6" fmla="*/ 15243 h 30487"/>
                <a:gd name="connsiteX7" fmla="*/ 38109 w 48271"/>
                <a:gd name="connsiteY7" fmla="*/ 11433 h 30487"/>
                <a:gd name="connsiteX8" fmla="*/ 0 w 48271"/>
                <a:gd name="connsiteY8" fmla="*/ 0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30487">
                  <a:moveTo>
                    <a:pt x="0" y="0"/>
                  </a:moveTo>
                  <a:lnTo>
                    <a:pt x="0" y="16514"/>
                  </a:lnTo>
                  <a:lnTo>
                    <a:pt x="39379" y="29217"/>
                  </a:lnTo>
                  <a:lnTo>
                    <a:pt x="44460" y="30487"/>
                  </a:lnTo>
                  <a:cubicBezTo>
                    <a:pt x="40650" y="29217"/>
                    <a:pt x="38109" y="25406"/>
                    <a:pt x="38109" y="21595"/>
                  </a:cubicBezTo>
                  <a:cubicBezTo>
                    <a:pt x="39379" y="17784"/>
                    <a:pt x="43190" y="15243"/>
                    <a:pt x="47001" y="15243"/>
                  </a:cubicBezTo>
                  <a:cubicBezTo>
                    <a:pt x="48271" y="15243"/>
                    <a:pt x="48271" y="15243"/>
                    <a:pt x="48271" y="15243"/>
                  </a:cubicBezTo>
                  <a:lnTo>
                    <a:pt x="38109" y="11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9" name="Freeform: Shape 156">
              <a:extLst>
                <a:ext uri="{FF2B5EF4-FFF2-40B4-BE49-F238E27FC236}">
                  <a16:creationId xmlns:a16="http://schemas.microsoft.com/office/drawing/2014/main" id="{0239698E-4773-68BE-56DC-FD9C8F547484}"/>
                </a:ext>
              </a:extLst>
            </p:cNvPr>
            <p:cNvSpPr/>
            <p:nvPr/>
          </p:nvSpPr>
          <p:spPr>
            <a:xfrm>
              <a:off x="5148167" y="5177432"/>
              <a:ext cx="34628" cy="23195"/>
            </a:xfrm>
            <a:custGeom>
              <a:avLst/>
              <a:gdLst>
                <a:gd name="connsiteX0" fmla="*/ 33358 w 34628"/>
                <a:gd name="connsiteY0" fmla="*/ 19385 h 23195"/>
                <a:gd name="connsiteX1" fmla="*/ 32088 w 34628"/>
                <a:gd name="connsiteY1" fmla="*/ 18115 h 23195"/>
                <a:gd name="connsiteX2" fmla="*/ 32088 w 34628"/>
                <a:gd name="connsiteY2" fmla="*/ 18115 h 23195"/>
                <a:gd name="connsiteX3" fmla="*/ 32088 w 34628"/>
                <a:gd name="connsiteY3" fmla="*/ 18115 h 23195"/>
                <a:gd name="connsiteX4" fmla="*/ 30818 w 34628"/>
                <a:gd name="connsiteY4" fmla="*/ 16844 h 23195"/>
                <a:gd name="connsiteX5" fmla="*/ 30818 w 34628"/>
                <a:gd name="connsiteY5" fmla="*/ 15574 h 23195"/>
                <a:gd name="connsiteX6" fmla="*/ 30818 w 34628"/>
                <a:gd name="connsiteY6" fmla="*/ 14304 h 23195"/>
                <a:gd name="connsiteX7" fmla="*/ 30818 w 34628"/>
                <a:gd name="connsiteY7" fmla="*/ 13034 h 23195"/>
                <a:gd name="connsiteX8" fmla="*/ 30818 w 34628"/>
                <a:gd name="connsiteY8" fmla="*/ 11763 h 23195"/>
                <a:gd name="connsiteX9" fmla="*/ 30818 w 34628"/>
                <a:gd name="connsiteY9" fmla="*/ 11763 h 23195"/>
                <a:gd name="connsiteX10" fmla="*/ 30818 w 34628"/>
                <a:gd name="connsiteY10" fmla="*/ 10493 h 23195"/>
                <a:gd name="connsiteX11" fmla="*/ 32088 w 34628"/>
                <a:gd name="connsiteY11" fmla="*/ 9222 h 23195"/>
                <a:gd name="connsiteX12" fmla="*/ 32088 w 34628"/>
                <a:gd name="connsiteY12" fmla="*/ 9222 h 23195"/>
                <a:gd name="connsiteX13" fmla="*/ 34628 w 34628"/>
                <a:gd name="connsiteY13" fmla="*/ 6682 h 23195"/>
                <a:gd name="connsiteX14" fmla="*/ 28277 w 34628"/>
                <a:gd name="connsiteY14" fmla="*/ 5412 h 23195"/>
                <a:gd name="connsiteX15" fmla="*/ 14304 w 34628"/>
                <a:gd name="connsiteY15" fmla="*/ 1601 h 23195"/>
                <a:gd name="connsiteX16" fmla="*/ 9223 w 34628"/>
                <a:gd name="connsiteY16" fmla="*/ 330 h 23195"/>
                <a:gd name="connsiteX17" fmla="*/ 330 w 34628"/>
                <a:gd name="connsiteY17" fmla="*/ 5412 h 23195"/>
                <a:gd name="connsiteX18" fmla="*/ 5412 w 34628"/>
                <a:gd name="connsiteY18" fmla="*/ 14304 h 23195"/>
                <a:gd name="connsiteX19" fmla="*/ 5412 w 34628"/>
                <a:gd name="connsiteY19" fmla="*/ 14304 h 23195"/>
                <a:gd name="connsiteX20" fmla="*/ 34628 w 34628"/>
                <a:gd name="connsiteY20" fmla="*/ 23196 h 23195"/>
                <a:gd name="connsiteX21" fmla="*/ 34628 w 34628"/>
                <a:gd name="connsiteY21" fmla="*/ 23196 h 23195"/>
                <a:gd name="connsiteX22" fmla="*/ 33358 w 34628"/>
                <a:gd name="connsiteY22" fmla="*/ 19385 h 2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628" h="23195">
                  <a:moveTo>
                    <a:pt x="33358" y="19385"/>
                  </a:moveTo>
                  <a:lnTo>
                    <a:pt x="32088" y="18115"/>
                  </a:lnTo>
                  <a:lnTo>
                    <a:pt x="32088" y="18115"/>
                  </a:lnTo>
                  <a:lnTo>
                    <a:pt x="32088" y="18115"/>
                  </a:lnTo>
                  <a:cubicBezTo>
                    <a:pt x="32088" y="18115"/>
                    <a:pt x="30818" y="16844"/>
                    <a:pt x="30818" y="16844"/>
                  </a:cubicBezTo>
                  <a:cubicBezTo>
                    <a:pt x="30818" y="16844"/>
                    <a:pt x="30818" y="15574"/>
                    <a:pt x="30818" y="15574"/>
                  </a:cubicBezTo>
                  <a:cubicBezTo>
                    <a:pt x="30818" y="15574"/>
                    <a:pt x="30818" y="14304"/>
                    <a:pt x="30818" y="14304"/>
                  </a:cubicBezTo>
                  <a:cubicBezTo>
                    <a:pt x="30818" y="14304"/>
                    <a:pt x="30818" y="13034"/>
                    <a:pt x="30818" y="13034"/>
                  </a:cubicBezTo>
                  <a:cubicBezTo>
                    <a:pt x="30818" y="13034"/>
                    <a:pt x="30818" y="13034"/>
                    <a:pt x="30818" y="11763"/>
                  </a:cubicBezTo>
                  <a:lnTo>
                    <a:pt x="30818" y="11763"/>
                  </a:lnTo>
                  <a:lnTo>
                    <a:pt x="30818" y="10493"/>
                  </a:lnTo>
                  <a:lnTo>
                    <a:pt x="32088" y="9222"/>
                  </a:lnTo>
                  <a:lnTo>
                    <a:pt x="32088" y="9222"/>
                  </a:lnTo>
                  <a:lnTo>
                    <a:pt x="34628" y="6682"/>
                  </a:lnTo>
                  <a:lnTo>
                    <a:pt x="28277" y="5412"/>
                  </a:ln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4628" y="23196"/>
                  </a:lnTo>
                  <a:lnTo>
                    <a:pt x="34628" y="23196"/>
                  </a:lnTo>
                  <a:lnTo>
                    <a:pt x="33358" y="1938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0" name="Freeform: Shape 157">
              <a:extLst>
                <a:ext uri="{FF2B5EF4-FFF2-40B4-BE49-F238E27FC236}">
                  <a16:creationId xmlns:a16="http://schemas.microsoft.com/office/drawing/2014/main" id="{5869AADD-0507-6E85-23AC-4E32E7F2CFA0}"/>
                </a:ext>
              </a:extLst>
            </p:cNvPr>
            <p:cNvSpPr/>
            <p:nvPr/>
          </p:nvSpPr>
          <p:spPr>
            <a:xfrm>
              <a:off x="4509063" y="6368832"/>
              <a:ext cx="1453691" cy="485732"/>
            </a:xfrm>
            <a:custGeom>
              <a:avLst/>
              <a:gdLst>
                <a:gd name="connsiteX0" fmla="*/ 10639 w 1453691"/>
                <a:gd name="connsiteY0" fmla="*/ 476 h 485732"/>
                <a:gd name="connsiteX1" fmla="*/ 476 w 1453691"/>
                <a:gd name="connsiteY1" fmla="*/ 4288 h 485732"/>
                <a:gd name="connsiteX2" fmla="*/ 4287 w 1453691"/>
                <a:gd name="connsiteY2" fmla="*/ 14450 h 485732"/>
                <a:gd name="connsiteX3" fmla="*/ 5557 w 1453691"/>
                <a:gd name="connsiteY3" fmla="*/ 14450 h 485732"/>
                <a:gd name="connsiteX4" fmla="*/ 15720 w 1453691"/>
                <a:gd name="connsiteY4" fmla="*/ 18261 h 485732"/>
                <a:gd name="connsiteX5" fmla="*/ 1406691 w 1453691"/>
                <a:gd name="connsiteY5" fmla="*/ 485733 h 485732"/>
                <a:gd name="connsiteX6" fmla="*/ 1453692 w 1453691"/>
                <a:gd name="connsiteY6" fmla="*/ 485733 h 485732"/>
                <a:gd name="connsiteX7" fmla="*/ 14450 w 1453691"/>
                <a:gd name="connsiteY7" fmla="*/ 1747 h 485732"/>
                <a:gd name="connsiteX8" fmla="*/ 10639 w 1453691"/>
                <a:gd name="connsiteY8" fmla="*/ 476 h 48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691" h="485732">
                  <a:moveTo>
                    <a:pt x="10639" y="476"/>
                  </a:moveTo>
                  <a:cubicBezTo>
                    <a:pt x="6828" y="-794"/>
                    <a:pt x="3017" y="476"/>
                    <a:pt x="476" y="4288"/>
                  </a:cubicBezTo>
                  <a:cubicBezTo>
                    <a:pt x="-794" y="8098"/>
                    <a:pt x="476" y="11909"/>
                    <a:pt x="4287" y="14450"/>
                  </a:cubicBezTo>
                  <a:cubicBezTo>
                    <a:pt x="4287" y="14450"/>
                    <a:pt x="5557" y="14450"/>
                    <a:pt x="5557" y="14450"/>
                  </a:cubicBezTo>
                  <a:lnTo>
                    <a:pt x="15720" y="18261"/>
                  </a:lnTo>
                  <a:lnTo>
                    <a:pt x="1406691" y="485733"/>
                  </a:lnTo>
                  <a:lnTo>
                    <a:pt x="1453692" y="485733"/>
                  </a:lnTo>
                  <a:lnTo>
                    <a:pt x="14450" y="1747"/>
                  </a:lnTo>
                  <a:lnTo>
                    <a:pt x="10639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1" name="Freeform: Shape 158">
              <a:extLst>
                <a:ext uri="{FF2B5EF4-FFF2-40B4-BE49-F238E27FC236}">
                  <a16:creationId xmlns:a16="http://schemas.microsoft.com/office/drawing/2014/main" id="{DBD2030E-82CD-509A-285D-264C138B2717}"/>
                </a:ext>
              </a:extLst>
            </p:cNvPr>
            <p:cNvSpPr/>
            <p:nvPr/>
          </p:nvSpPr>
          <p:spPr>
            <a:xfrm>
              <a:off x="5182795" y="5186654"/>
              <a:ext cx="384898" cy="124490"/>
            </a:xfrm>
            <a:custGeom>
              <a:avLst/>
              <a:gdLst>
                <a:gd name="connsiteX0" fmla="*/ 376007 w 384898"/>
                <a:gd name="connsiteY0" fmla="*/ 114327 h 124490"/>
                <a:gd name="connsiteX1" fmla="*/ 384899 w 384898"/>
                <a:gd name="connsiteY1" fmla="*/ 109246 h 124490"/>
                <a:gd name="connsiteX2" fmla="*/ 384899 w 384898"/>
                <a:gd name="connsiteY2" fmla="*/ 109246 h 124490"/>
                <a:gd name="connsiteX3" fmla="*/ 381088 w 384898"/>
                <a:gd name="connsiteY3" fmla="*/ 107976 h 124490"/>
                <a:gd name="connsiteX4" fmla="*/ 19054 w 384898"/>
                <a:gd name="connsiteY4" fmla="*/ 0 h 124490"/>
                <a:gd name="connsiteX5" fmla="*/ 7622 w 384898"/>
                <a:gd name="connsiteY5" fmla="*/ 8892 h 124490"/>
                <a:gd name="connsiteX6" fmla="*/ 0 w 384898"/>
                <a:gd name="connsiteY6" fmla="*/ 10163 h 124490"/>
                <a:gd name="connsiteX7" fmla="*/ 0 w 384898"/>
                <a:gd name="connsiteY7" fmla="*/ 10163 h 124490"/>
                <a:gd name="connsiteX8" fmla="*/ 379818 w 384898"/>
                <a:gd name="connsiteY8" fmla="*/ 124490 h 124490"/>
                <a:gd name="connsiteX9" fmla="*/ 376007 w 384898"/>
                <a:gd name="connsiteY9" fmla="*/ 114327 h 124490"/>
                <a:gd name="connsiteX10" fmla="*/ 376007 w 384898"/>
                <a:gd name="connsiteY10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98" h="124490">
                  <a:moveTo>
                    <a:pt x="376007" y="114327"/>
                  </a:moveTo>
                  <a:cubicBezTo>
                    <a:pt x="377277" y="110517"/>
                    <a:pt x="381088" y="107976"/>
                    <a:pt x="384899" y="109246"/>
                  </a:cubicBezTo>
                  <a:cubicBezTo>
                    <a:pt x="384899" y="109246"/>
                    <a:pt x="384899" y="109246"/>
                    <a:pt x="384899" y="109246"/>
                  </a:cubicBezTo>
                  <a:lnTo>
                    <a:pt x="381088" y="107976"/>
                  </a:lnTo>
                  <a:lnTo>
                    <a:pt x="19054" y="0"/>
                  </a:lnTo>
                  <a:lnTo>
                    <a:pt x="7622" y="8892"/>
                  </a:lnTo>
                  <a:cubicBezTo>
                    <a:pt x="5081" y="10163"/>
                    <a:pt x="2541" y="11433"/>
                    <a:pt x="0" y="10163"/>
                  </a:cubicBezTo>
                  <a:lnTo>
                    <a:pt x="0" y="10163"/>
                  </a:lnTo>
                  <a:lnTo>
                    <a:pt x="379818" y="124490"/>
                  </a:lnTo>
                  <a:cubicBezTo>
                    <a:pt x="377277" y="123220"/>
                    <a:pt x="374736" y="119409"/>
                    <a:pt x="376007" y="114327"/>
                  </a:cubicBezTo>
                  <a:cubicBezTo>
                    <a:pt x="376007" y="114327"/>
                    <a:pt x="376007" y="114327"/>
                    <a:pt x="376007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2" name="Freeform: Shape 159">
              <a:extLst>
                <a:ext uri="{FF2B5EF4-FFF2-40B4-BE49-F238E27FC236}">
                  <a16:creationId xmlns:a16="http://schemas.microsoft.com/office/drawing/2014/main" id="{2E7337C0-6AC9-1D16-9C46-6819B2EAFDF1}"/>
                </a:ext>
              </a:extLst>
            </p:cNvPr>
            <p:cNvSpPr/>
            <p:nvPr/>
          </p:nvSpPr>
          <p:spPr>
            <a:xfrm>
              <a:off x="5178984" y="518792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3" name="Freeform: Shape 160">
              <a:extLst>
                <a:ext uri="{FF2B5EF4-FFF2-40B4-BE49-F238E27FC236}">
                  <a16:creationId xmlns:a16="http://schemas.microsoft.com/office/drawing/2014/main" id="{C60E63A0-7F86-1323-4FCE-265F197758CE}"/>
                </a:ext>
              </a:extLst>
            </p:cNvPr>
            <p:cNvSpPr/>
            <p:nvPr/>
          </p:nvSpPr>
          <p:spPr>
            <a:xfrm>
              <a:off x="3179543" y="6658938"/>
              <a:ext cx="141002" cy="58433"/>
            </a:xfrm>
            <a:custGeom>
              <a:avLst/>
              <a:gdLst>
                <a:gd name="connsiteX0" fmla="*/ 135921 w 141002"/>
                <a:gd name="connsiteY0" fmla="*/ 49541 h 58433"/>
                <a:gd name="connsiteX1" fmla="*/ 135921 w 141002"/>
                <a:gd name="connsiteY1" fmla="*/ 49541 h 58433"/>
                <a:gd name="connsiteX2" fmla="*/ 137192 w 141002"/>
                <a:gd name="connsiteY2" fmla="*/ 47001 h 58433"/>
                <a:gd name="connsiteX3" fmla="*/ 137192 w 141002"/>
                <a:gd name="connsiteY3" fmla="*/ 47001 h 58433"/>
                <a:gd name="connsiteX4" fmla="*/ 141002 w 141002"/>
                <a:gd name="connsiteY4" fmla="*/ 44461 h 58433"/>
                <a:gd name="connsiteX5" fmla="*/ 17784 w 141002"/>
                <a:gd name="connsiteY5" fmla="*/ 0 h 58433"/>
                <a:gd name="connsiteX6" fmla="*/ 7622 w 141002"/>
                <a:gd name="connsiteY6" fmla="*/ 8892 h 58433"/>
                <a:gd name="connsiteX7" fmla="*/ 6351 w 141002"/>
                <a:gd name="connsiteY7" fmla="*/ 8892 h 58433"/>
                <a:gd name="connsiteX8" fmla="*/ 5081 w 141002"/>
                <a:gd name="connsiteY8" fmla="*/ 10162 h 58433"/>
                <a:gd name="connsiteX9" fmla="*/ 3811 w 141002"/>
                <a:gd name="connsiteY9" fmla="*/ 10162 h 58433"/>
                <a:gd name="connsiteX10" fmla="*/ 1270 w 141002"/>
                <a:gd name="connsiteY10" fmla="*/ 10162 h 58433"/>
                <a:gd name="connsiteX11" fmla="*/ 0 w 141002"/>
                <a:gd name="connsiteY11" fmla="*/ 10162 h 58433"/>
                <a:gd name="connsiteX12" fmla="*/ 135921 w 141002"/>
                <a:gd name="connsiteY12" fmla="*/ 58434 h 58433"/>
                <a:gd name="connsiteX13" fmla="*/ 135921 w 141002"/>
                <a:gd name="connsiteY13" fmla="*/ 53353 h 58433"/>
                <a:gd name="connsiteX14" fmla="*/ 135921 w 141002"/>
                <a:gd name="connsiteY14" fmla="*/ 53353 h 58433"/>
                <a:gd name="connsiteX15" fmla="*/ 135921 w 141002"/>
                <a:gd name="connsiteY15" fmla="*/ 52082 h 58433"/>
                <a:gd name="connsiteX16" fmla="*/ 135921 w 141002"/>
                <a:gd name="connsiteY16" fmla="*/ 4954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002" h="58433">
                  <a:moveTo>
                    <a:pt x="135921" y="49541"/>
                  </a:moveTo>
                  <a:lnTo>
                    <a:pt x="135921" y="49541"/>
                  </a:lnTo>
                  <a:cubicBezTo>
                    <a:pt x="137192" y="48271"/>
                    <a:pt x="137192" y="47001"/>
                    <a:pt x="137192" y="47001"/>
                  </a:cubicBezTo>
                  <a:lnTo>
                    <a:pt x="137192" y="47001"/>
                  </a:lnTo>
                  <a:lnTo>
                    <a:pt x="141002" y="44461"/>
                  </a:lnTo>
                  <a:lnTo>
                    <a:pt x="17784" y="0"/>
                  </a:lnTo>
                  <a:lnTo>
                    <a:pt x="7622" y="8892"/>
                  </a:lnTo>
                  <a:lnTo>
                    <a:pt x="6351" y="8892"/>
                  </a:lnTo>
                  <a:cubicBezTo>
                    <a:pt x="6351" y="8892"/>
                    <a:pt x="5081" y="8892"/>
                    <a:pt x="5081" y="10162"/>
                  </a:cubicBezTo>
                  <a:cubicBezTo>
                    <a:pt x="5081" y="10162"/>
                    <a:pt x="3811" y="10162"/>
                    <a:pt x="3811" y="10162"/>
                  </a:cubicBezTo>
                  <a:lnTo>
                    <a:pt x="1270" y="10162"/>
                  </a:lnTo>
                  <a:lnTo>
                    <a:pt x="0" y="10162"/>
                  </a:lnTo>
                  <a:lnTo>
                    <a:pt x="135921" y="58434"/>
                  </a:lnTo>
                  <a:lnTo>
                    <a:pt x="135921" y="53353"/>
                  </a:lnTo>
                  <a:lnTo>
                    <a:pt x="135921" y="53353"/>
                  </a:lnTo>
                  <a:cubicBezTo>
                    <a:pt x="135921" y="53353"/>
                    <a:pt x="135921" y="52082"/>
                    <a:pt x="135921" y="52082"/>
                  </a:cubicBezTo>
                  <a:lnTo>
                    <a:pt x="135921" y="49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4" name="Freeform: Shape 161">
              <a:extLst>
                <a:ext uri="{FF2B5EF4-FFF2-40B4-BE49-F238E27FC236}">
                  <a16:creationId xmlns:a16="http://schemas.microsoft.com/office/drawing/2014/main" id="{DA4EEAA1-6E5C-1829-E40C-79EAD2EC1CED}"/>
                </a:ext>
              </a:extLst>
            </p:cNvPr>
            <p:cNvSpPr/>
            <p:nvPr/>
          </p:nvSpPr>
          <p:spPr>
            <a:xfrm>
              <a:off x="3316735" y="6711020"/>
              <a:ext cx="20324" cy="143544"/>
            </a:xfrm>
            <a:custGeom>
              <a:avLst/>
              <a:gdLst>
                <a:gd name="connsiteX0" fmla="*/ 11433 w 20324"/>
                <a:gd name="connsiteY0" fmla="*/ 6352 h 143544"/>
                <a:gd name="connsiteX1" fmla="*/ 1270 w 20324"/>
                <a:gd name="connsiteY1" fmla="*/ 5082 h 143544"/>
                <a:gd name="connsiteX2" fmla="*/ 0 w 20324"/>
                <a:gd name="connsiteY2" fmla="*/ 0 h 143544"/>
                <a:gd name="connsiteX3" fmla="*/ 0 w 20324"/>
                <a:gd name="connsiteY3" fmla="*/ 0 h 143544"/>
                <a:gd name="connsiteX4" fmla="*/ 0 w 20324"/>
                <a:gd name="connsiteY4" fmla="*/ 5082 h 143544"/>
                <a:gd name="connsiteX5" fmla="*/ 5081 w 20324"/>
                <a:gd name="connsiteY5" fmla="*/ 143544 h 143544"/>
                <a:gd name="connsiteX6" fmla="*/ 20325 w 20324"/>
                <a:gd name="connsiteY6" fmla="*/ 143544 h 143544"/>
                <a:gd name="connsiteX7" fmla="*/ 15243 w 20324"/>
                <a:gd name="connsiteY7" fmla="*/ 3811 h 143544"/>
                <a:gd name="connsiteX8" fmla="*/ 11433 w 20324"/>
                <a:gd name="connsiteY8" fmla="*/ 6352 h 14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143544">
                  <a:moveTo>
                    <a:pt x="11433" y="6352"/>
                  </a:moveTo>
                  <a:cubicBezTo>
                    <a:pt x="7622" y="8892"/>
                    <a:pt x="3811" y="8892"/>
                    <a:pt x="1270" y="5082"/>
                  </a:cubicBezTo>
                  <a:cubicBezTo>
                    <a:pt x="0" y="3811"/>
                    <a:pt x="0" y="2541"/>
                    <a:pt x="0" y="0"/>
                  </a:cubicBezTo>
                  <a:lnTo>
                    <a:pt x="0" y="0"/>
                  </a:lnTo>
                  <a:lnTo>
                    <a:pt x="0" y="5082"/>
                  </a:lnTo>
                  <a:lnTo>
                    <a:pt x="5081" y="143544"/>
                  </a:lnTo>
                  <a:lnTo>
                    <a:pt x="20325" y="143544"/>
                  </a:lnTo>
                  <a:lnTo>
                    <a:pt x="15243" y="3811"/>
                  </a:lnTo>
                  <a:lnTo>
                    <a:pt x="1143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5" name="Freeform: Shape 162">
              <a:extLst>
                <a:ext uri="{FF2B5EF4-FFF2-40B4-BE49-F238E27FC236}">
                  <a16:creationId xmlns:a16="http://schemas.microsoft.com/office/drawing/2014/main" id="{D078251E-9FE7-D76D-2DAF-3EFBEE9E6369}"/>
                </a:ext>
              </a:extLst>
            </p:cNvPr>
            <p:cNvSpPr/>
            <p:nvPr/>
          </p:nvSpPr>
          <p:spPr>
            <a:xfrm>
              <a:off x="3931556" y="5764643"/>
              <a:ext cx="519549" cy="442066"/>
            </a:xfrm>
            <a:custGeom>
              <a:avLst/>
              <a:gdLst>
                <a:gd name="connsiteX0" fmla="*/ 519550 w 519549"/>
                <a:gd name="connsiteY0" fmla="*/ 0 h 442066"/>
                <a:gd name="connsiteX1" fmla="*/ 519550 w 519549"/>
                <a:gd name="connsiteY1" fmla="*/ 0 h 442066"/>
                <a:gd name="connsiteX2" fmla="*/ 0 w 519549"/>
                <a:gd name="connsiteY2" fmla="*/ 430634 h 442066"/>
                <a:gd name="connsiteX3" fmla="*/ 3811 w 519549"/>
                <a:gd name="connsiteY3" fmla="*/ 431904 h 442066"/>
                <a:gd name="connsiteX4" fmla="*/ 3811 w 519549"/>
                <a:gd name="connsiteY4" fmla="*/ 431904 h 442066"/>
                <a:gd name="connsiteX5" fmla="*/ 5081 w 519549"/>
                <a:gd name="connsiteY5" fmla="*/ 431904 h 442066"/>
                <a:gd name="connsiteX6" fmla="*/ 6351 w 519549"/>
                <a:gd name="connsiteY6" fmla="*/ 433174 h 442066"/>
                <a:gd name="connsiteX7" fmla="*/ 6351 w 519549"/>
                <a:gd name="connsiteY7" fmla="*/ 433174 h 442066"/>
                <a:gd name="connsiteX8" fmla="*/ 6351 w 519549"/>
                <a:gd name="connsiteY8" fmla="*/ 433174 h 442066"/>
                <a:gd name="connsiteX9" fmla="*/ 7622 w 519549"/>
                <a:gd name="connsiteY9" fmla="*/ 434444 h 442066"/>
                <a:gd name="connsiteX10" fmla="*/ 7622 w 519549"/>
                <a:gd name="connsiteY10" fmla="*/ 435715 h 442066"/>
                <a:gd name="connsiteX11" fmla="*/ 7622 w 519549"/>
                <a:gd name="connsiteY11" fmla="*/ 436985 h 442066"/>
                <a:gd name="connsiteX12" fmla="*/ 7622 w 519549"/>
                <a:gd name="connsiteY12" fmla="*/ 438255 h 442066"/>
                <a:gd name="connsiteX13" fmla="*/ 7622 w 519549"/>
                <a:gd name="connsiteY13" fmla="*/ 439526 h 442066"/>
                <a:gd name="connsiteX14" fmla="*/ 7622 w 519549"/>
                <a:gd name="connsiteY14" fmla="*/ 439526 h 442066"/>
                <a:gd name="connsiteX15" fmla="*/ 6351 w 519549"/>
                <a:gd name="connsiteY15" fmla="*/ 440796 h 442066"/>
                <a:gd name="connsiteX16" fmla="*/ 5081 w 519549"/>
                <a:gd name="connsiteY16" fmla="*/ 442066 h 442066"/>
                <a:gd name="connsiteX17" fmla="*/ 5081 w 519549"/>
                <a:gd name="connsiteY17" fmla="*/ 442066 h 442066"/>
                <a:gd name="connsiteX18" fmla="*/ 514469 w 519549"/>
                <a:gd name="connsiteY18" fmla="*/ 19055 h 442066"/>
                <a:gd name="connsiteX19" fmla="*/ 514469 w 519549"/>
                <a:gd name="connsiteY19" fmla="*/ 3811 h 442066"/>
                <a:gd name="connsiteX20" fmla="*/ 519550 w 519549"/>
                <a:gd name="connsiteY20" fmla="*/ 0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9549" h="442066">
                  <a:moveTo>
                    <a:pt x="519550" y="0"/>
                  </a:moveTo>
                  <a:lnTo>
                    <a:pt x="519550" y="0"/>
                  </a:lnTo>
                  <a:lnTo>
                    <a:pt x="0" y="430634"/>
                  </a:lnTo>
                  <a:lnTo>
                    <a:pt x="3811" y="431904"/>
                  </a:lnTo>
                  <a:lnTo>
                    <a:pt x="3811" y="431904"/>
                  </a:lnTo>
                  <a:lnTo>
                    <a:pt x="5081" y="43190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7622" y="434444"/>
                  </a:lnTo>
                  <a:lnTo>
                    <a:pt x="7622" y="435715"/>
                  </a:lnTo>
                  <a:cubicBezTo>
                    <a:pt x="7622" y="435715"/>
                    <a:pt x="7622" y="436985"/>
                    <a:pt x="7622" y="436985"/>
                  </a:cubicBezTo>
                  <a:cubicBezTo>
                    <a:pt x="7622" y="436985"/>
                    <a:pt x="7622" y="438255"/>
                    <a:pt x="7622" y="438255"/>
                  </a:cubicBezTo>
                  <a:lnTo>
                    <a:pt x="7622" y="439526"/>
                  </a:lnTo>
                  <a:lnTo>
                    <a:pt x="7622" y="439526"/>
                  </a:lnTo>
                  <a:cubicBezTo>
                    <a:pt x="7622" y="439526"/>
                    <a:pt x="7622" y="440796"/>
                    <a:pt x="6351" y="440796"/>
                  </a:cubicBezTo>
                  <a:cubicBezTo>
                    <a:pt x="6351" y="440796"/>
                    <a:pt x="6351" y="442066"/>
                    <a:pt x="5081" y="442066"/>
                  </a:cubicBezTo>
                  <a:lnTo>
                    <a:pt x="5081" y="442066"/>
                  </a:lnTo>
                  <a:lnTo>
                    <a:pt x="514469" y="19055"/>
                  </a:lnTo>
                  <a:lnTo>
                    <a:pt x="514469" y="3811"/>
                  </a:lnTo>
                  <a:cubicBezTo>
                    <a:pt x="517009" y="1270"/>
                    <a:pt x="518279" y="0"/>
                    <a:pt x="51955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6" name="Freeform: Shape 163">
              <a:extLst>
                <a:ext uri="{FF2B5EF4-FFF2-40B4-BE49-F238E27FC236}">
                  <a16:creationId xmlns:a16="http://schemas.microsoft.com/office/drawing/2014/main" id="{9F976896-B93A-0E8A-0D52-4B58FE899102}"/>
                </a:ext>
              </a:extLst>
            </p:cNvPr>
            <p:cNvSpPr/>
            <p:nvPr/>
          </p:nvSpPr>
          <p:spPr>
            <a:xfrm>
              <a:off x="4459998" y="5765913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lnTo>
                    <a:pt x="0" y="0"/>
                  </a:lnTo>
                  <a:cubicBezTo>
                    <a:pt x="1270" y="1270"/>
                    <a:pt x="1270" y="0"/>
                    <a:pt x="0" y="0"/>
                  </a:cubicBez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7" name="Freeform: Shape 164">
              <a:extLst>
                <a:ext uri="{FF2B5EF4-FFF2-40B4-BE49-F238E27FC236}">
                  <a16:creationId xmlns:a16="http://schemas.microsoft.com/office/drawing/2014/main" id="{78F0CAE4-D6EA-BE4A-DE41-3A12C0E7C85A}"/>
                </a:ext>
              </a:extLst>
            </p:cNvPr>
            <p:cNvSpPr/>
            <p:nvPr/>
          </p:nvSpPr>
          <p:spPr>
            <a:xfrm>
              <a:off x="487792" y="6760562"/>
              <a:ext cx="25405" cy="94002"/>
            </a:xfrm>
            <a:custGeom>
              <a:avLst/>
              <a:gdLst>
                <a:gd name="connsiteX0" fmla="*/ 5081 w 25405"/>
                <a:gd name="connsiteY0" fmla="*/ 6352 h 94002"/>
                <a:gd name="connsiteX1" fmla="*/ 5081 w 25405"/>
                <a:gd name="connsiteY1" fmla="*/ 6352 h 94002"/>
                <a:gd name="connsiteX2" fmla="*/ 2541 w 25405"/>
                <a:gd name="connsiteY2" fmla="*/ 5081 h 94002"/>
                <a:gd name="connsiteX3" fmla="*/ 1270 w 25405"/>
                <a:gd name="connsiteY3" fmla="*/ 3811 h 94002"/>
                <a:gd name="connsiteX4" fmla="*/ 0 w 25405"/>
                <a:gd name="connsiteY4" fmla="*/ 2541 h 94002"/>
                <a:gd name="connsiteX5" fmla="*/ 0 w 25405"/>
                <a:gd name="connsiteY5" fmla="*/ 1270 h 94002"/>
                <a:gd name="connsiteX6" fmla="*/ 0 w 25405"/>
                <a:gd name="connsiteY6" fmla="*/ 0 h 94002"/>
                <a:gd name="connsiteX7" fmla="*/ 10162 w 25405"/>
                <a:gd name="connsiteY7" fmla="*/ 94002 h 94002"/>
                <a:gd name="connsiteX8" fmla="*/ 25406 w 25405"/>
                <a:gd name="connsiteY8" fmla="*/ 94002 h 94002"/>
                <a:gd name="connsiteX9" fmla="*/ 16514 w 25405"/>
                <a:gd name="connsiteY9" fmla="*/ 11432 h 94002"/>
                <a:gd name="connsiteX10" fmla="*/ 5081 w 25405"/>
                <a:gd name="connsiteY10" fmla="*/ 6352 h 9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05" h="94002">
                  <a:moveTo>
                    <a:pt x="5081" y="6352"/>
                  </a:moveTo>
                  <a:lnTo>
                    <a:pt x="5081" y="6352"/>
                  </a:lnTo>
                  <a:cubicBezTo>
                    <a:pt x="3811" y="6352"/>
                    <a:pt x="3811" y="6352"/>
                    <a:pt x="2541" y="5081"/>
                  </a:cubicBezTo>
                  <a:cubicBezTo>
                    <a:pt x="2541" y="5081"/>
                    <a:pt x="1270" y="5081"/>
                    <a:pt x="1270" y="3811"/>
                  </a:cubicBezTo>
                  <a:cubicBezTo>
                    <a:pt x="1270" y="3811"/>
                    <a:pt x="0" y="2541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10162" y="94002"/>
                  </a:lnTo>
                  <a:lnTo>
                    <a:pt x="25406" y="94002"/>
                  </a:lnTo>
                  <a:lnTo>
                    <a:pt x="16514" y="11432"/>
                  </a:lnTo>
                  <a:lnTo>
                    <a:pt x="5081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8" name="Freeform: Shape 165">
              <a:extLst>
                <a:ext uri="{FF2B5EF4-FFF2-40B4-BE49-F238E27FC236}">
                  <a16:creationId xmlns:a16="http://schemas.microsoft.com/office/drawing/2014/main" id="{D78A6C3E-B41A-62DE-E993-6CEBB8C7CDA0}"/>
                </a:ext>
              </a:extLst>
            </p:cNvPr>
            <p:cNvSpPr/>
            <p:nvPr/>
          </p:nvSpPr>
          <p:spPr>
            <a:xfrm>
              <a:off x="388709" y="5703668"/>
              <a:ext cx="398078" cy="153706"/>
            </a:xfrm>
            <a:custGeom>
              <a:avLst/>
              <a:gdLst>
                <a:gd name="connsiteX0" fmla="*/ 388710 w 398078"/>
                <a:gd name="connsiteY0" fmla="*/ 153707 h 153706"/>
                <a:gd name="connsiteX1" fmla="*/ 388710 w 398078"/>
                <a:gd name="connsiteY1" fmla="*/ 153707 h 153706"/>
                <a:gd name="connsiteX2" fmla="*/ 389980 w 398078"/>
                <a:gd name="connsiteY2" fmla="*/ 153707 h 153706"/>
                <a:gd name="connsiteX3" fmla="*/ 391250 w 398078"/>
                <a:gd name="connsiteY3" fmla="*/ 153707 h 153706"/>
                <a:gd name="connsiteX4" fmla="*/ 392521 w 398078"/>
                <a:gd name="connsiteY4" fmla="*/ 153707 h 153706"/>
                <a:gd name="connsiteX5" fmla="*/ 393791 w 398078"/>
                <a:gd name="connsiteY5" fmla="*/ 153707 h 153706"/>
                <a:gd name="connsiteX6" fmla="*/ 397602 w 398078"/>
                <a:gd name="connsiteY6" fmla="*/ 149896 h 153706"/>
                <a:gd name="connsiteX7" fmla="*/ 393791 w 398078"/>
                <a:gd name="connsiteY7" fmla="*/ 141004 h 153706"/>
                <a:gd name="connsiteX8" fmla="*/ 393791 w 398078"/>
                <a:gd name="connsiteY8" fmla="*/ 141004 h 153706"/>
                <a:gd name="connsiteX9" fmla="*/ 389980 w 398078"/>
                <a:gd name="connsiteY9" fmla="*/ 139734 h 153706"/>
                <a:gd name="connsiteX10" fmla="*/ 0 w 398078"/>
                <a:gd name="connsiteY10" fmla="*/ 0 h 153706"/>
                <a:gd name="connsiteX11" fmla="*/ 0 w 398078"/>
                <a:gd name="connsiteY11" fmla="*/ 5081 h 153706"/>
                <a:gd name="connsiteX12" fmla="*/ 1270 w 398078"/>
                <a:gd name="connsiteY12" fmla="*/ 16514 h 153706"/>
                <a:gd name="connsiteX13" fmla="*/ 383628 w 398078"/>
                <a:gd name="connsiteY13" fmla="*/ 152437 h 153706"/>
                <a:gd name="connsiteX14" fmla="*/ 388710 w 398078"/>
                <a:gd name="connsiteY14" fmla="*/ 153707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8078" h="153706">
                  <a:moveTo>
                    <a:pt x="388710" y="153707"/>
                  </a:moveTo>
                  <a:lnTo>
                    <a:pt x="388710" y="153707"/>
                  </a:lnTo>
                  <a:lnTo>
                    <a:pt x="389980" y="153707"/>
                  </a:lnTo>
                  <a:lnTo>
                    <a:pt x="391250" y="153707"/>
                  </a:lnTo>
                  <a:lnTo>
                    <a:pt x="392521" y="153707"/>
                  </a:lnTo>
                  <a:lnTo>
                    <a:pt x="393791" y="153707"/>
                  </a:lnTo>
                  <a:cubicBezTo>
                    <a:pt x="395061" y="152437"/>
                    <a:pt x="396331" y="151166"/>
                    <a:pt x="397602" y="149896"/>
                  </a:cubicBezTo>
                  <a:cubicBezTo>
                    <a:pt x="398872" y="146085"/>
                    <a:pt x="397602" y="142274"/>
                    <a:pt x="393791" y="141004"/>
                  </a:cubicBezTo>
                  <a:cubicBezTo>
                    <a:pt x="393791" y="141004"/>
                    <a:pt x="393791" y="141004"/>
                    <a:pt x="393791" y="141004"/>
                  </a:cubicBezTo>
                  <a:lnTo>
                    <a:pt x="389980" y="13973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6514"/>
                  </a:lnTo>
                  <a:lnTo>
                    <a:pt x="383628" y="152437"/>
                  </a:lnTo>
                  <a:lnTo>
                    <a:pt x="388710" y="15370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9" name="Freeform: Shape 166">
              <a:extLst>
                <a:ext uri="{FF2B5EF4-FFF2-40B4-BE49-F238E27FC236}">
                  <a16:creationId xmlns:a16="http://schemas.microsoft.com/office/drawing/2014/main" id="{75ADE17A-99B4-D1C1-3F7D-43D2CD49891E}"/>
                </a:ext>
              </a:extLst>
            </p:cNvPr>
            <p:cNvSpPr/>
            <p:nvPr/>
          </p:nvSpPr>
          <p:spPr>
            <a:xfrm>
              <a:off x="3785473" y="5566476"/>
              <a:ext cx="16513" cy="16513"/>
            </a:xfrm>
            <a:custGeom>
              <a:avLst/>
              <a:gdLst>
                <a:gd name="connsiteX0" fmla="*/ 6351 w 16513"/>
                <a:gd name="connsiteY0" fmla="*/ 0 h 16513"/>
                <a:gd name="connsiteX1" fmla="*/ 0 w 16513"/>
                <a:gd name="connsiteY1" fmla="*/ 5081 h 16513"/>
                <a:gd name="connsiteX2" fmla="*/ 1270 w 16513"/>
                <a:gd name="connsiteY2" fmla="*/ 16514 h 16513"/>
                <a:gd name="connsiteX3" fmla="*/ 16514 w 16513"/>
                <a:gd name="connsiteY3" fmla="*/ 3811 h 1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" h="16513">
                  <a:moveTo>
                    <a:pt x="6351" y="0"/>
                  </a:moveTo>
                  <a:lnTo>
                    <a:pt x="0" y="5081"/>
                  </a:lnTo>
                  <a:lnTo>
                    <a:pt x="1270" y="16514"/>
                  </a:lnTo>
                  <a:lnTo>
                    <a:pt x="16514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0" name="Freeform: Shape 167">
              <a:extLst>
                <a:ext uri="{FF2B5EF4-FFF2-40B4-BE49-F238E27FC236}">
                  <a16:creationId xmlns:a16="http://schemas.microsoft.com/office/drawing/2014/main" id="{E8489A2F-D5CD-2ED2-F9B9-FFE33C0CB069}"/>
                </a:ext>
              </a:extLst>
            </p:cNvPr>
            <p:cNvSpPr/>
            <p:nvPr/>
          </p:nvSpPr>
          <p:spPr>
            <a:xfrm>
              <a:off x="3314194" y="6207980"/>
              <a:ext cx="621173" cy="510777"/>
            </a:xfrm>
            <a:custGeom>
              <a:avLst/>
              <a:gdLst>
                <a:gd name="connsiteX0" fmla="*/ 616092 w 621173"/>
                <a:gd name="connsiteY0" fmla="*/ 3811 h 510777"/>
                <a:gd name="connsiteX1" fmla="*/ 603389 w 621173"/>
                <a:gd name="connsiteY1" fmla="*/ 0 h 510777"/>
                <a:gd name="connsiteX2" fmla="*/ 6351 w 621173"/>
                <a:gd name="connsiteY2" fmla="*/ 495419 h 510777"/>
                <a:gd name="connsiteX3" fmla="*/ 2541 w 621173"/>
                <a:gd name="connsiteY3" fmla="*/ 497960 h 510777"/>
                <a:gd name="connsiteX4" fmla="*/ 2541 w 621173"/>
                <a:gd name="connsiteY4" fmla="*/ 497960 h 510777"/>
                <a:gd name="connsiteX5" fmla="*/ 1270 w 621173"/>
                <a:gd name="connsiteY5" fmla="*/ 499230 h 510777"/>
                <a:gd name="connsiteX6" fmla="*/ 0 w 621173"/>
                <a:gd name="connsiteY6" fmla="*/ 500500 h 510777"/>
                <a:gd name="connsiteX7" fmla="*/ 0 w 621173"/>
                <a:gd name="connsiteY7" fmla="*/ 501770 h 510777"/>
                <a:gd name="connsiteX8" fmla="*/ 0 w 621173"/>
                <a:gd name="connsiteY8" fmla="*/ 503040 h 510777"/>
                <a:gd name="connsiteX9" fmla="*/ 1270 w 621173"/>
                <a:gd name="connsiteY9" fmla="*/ 508122 h 510777"/>
                <a:gd name="connsiteX10" fmla="*/ 11433 w 621173"/>
                <a:gd name="connsiteY10" fmla="*/ 509392 h 510777"/>
                <a:gd name="connsiteX11" fmla="*/ 13973 w 621173"/>
                <a:gd name="connsiteY11" fmla="*/ 506851 h 510777"/>
                <a:gd name="connsiteX12" fmla="*/ 621173 w 621173"/>
                <a:gd name="connsiteY12" fmla="*/ 2540 h 510777"/>
                <a:gd name="connsiteX13" fmla="*/ 621173 w 621173"/>
                <a:gd name="connsiteY13" fmla="*/ 2540 h 510777"/>
                <a:gd name="connsiteX14" fmla="*/ 616092 w 621173"/>
                <a:gd name="connsiteY14" fmla="*/ 3811 h 51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1173" h="510777">
                  <a:moveTo>
                    <a:pt x="616092" y="3811"/>
                  </a:moveTo>
                  <a:lnTo>
                    <a:pt x="603389" y="0"/>
                  </a:lnTo>
                  <a:lnTo>
                    <a:pt x="6351" y="495419"/>
                  </a:lnTo>
                  <a:lnTo>
                    <a:pt x="2541" y="497960"/>
                  </a:lnTo>
                  <a:lnTo>
                    <a:pt x="2541" y="497960"/>
                  </a:lnTo>
                  <a:cubicBezTo>
                    <a:pt x="2541" y="497960"/>
                    <a:pt x="1270" y="499230"/>
                    <a:pt x="1270" y="499230"/>
                  </a:cubicBezTo>
                  <a:lnTo>
                    <a:pt x="0" y="500500"/>
                  </a:lnTo>
                  <a:lnTo>
                    <a:pt x="0" y="501770"/>
                  </a:lnTo>
                  <a:cubicBezTo>
                    <a:pt x="0" y="501770"/>
                    <a:pt x="0" y="503040"/>
                    <a:pt x="0" y="503040"/>
                  </a:cubicBezTo>
                  <a:cubicBezTo>
                    <a:pt x="0" y="504311"/>
                    <a:pt x="0" y="506851"/>
                    <a:pt x="1270" y="508122"/>
                  </a:cubicBezTo>
                  <a:cubicBezTo>
                    <a:pt x="3811" y="510663"/>
                    <a:pt x="8892" y="511933"/>
                    <a:pt x="11433" y="509392"/>
                  </a:cubicBezTo>
                  <a:lnTo>
                    <a:pt x="13973" y="506851"/>
                  </a:lnTo>
                  <a:lnTo>
                    <a:pt x="621173" y="2540"/>
                  </a:lnTo>
                  <a:lnTo>
                    <a:pt x="621173" y="2540"/>
                  </a:lnTo>
                  <a:cubicBezTo>
                    <a:pt x="621173" y="3811"/>
                    <a:pt x="618633" y="5081"/>
                    <a:pt x="616092" y="3811"/>
                  </a:cubicBez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1" name="Freeform: Shape 168">
              <a:extLst>
                <a:ext uri="{FF2B5EF4-FFF2-40B4-BE49-F238E27FC236}">
                  <a16:creationId xmlns:a16="http://schemas.microsoft.com/office/drawing/2014/main" id="{856E95EF-BB76-3460-DC3F-BD0401406F6A}"/>
                </a:ext>
              </a:extLst>
            </p:cNvPr>
            <p:cNvSpPr/>
            <p:nvPr/>
          </p:nvSpPr>
          <p:spPr>
            <a:xfrm>
              <a:off x="3939178" y="619908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2" name="Freeform: Shape 169">
              <a:extLst>
                <a:ext uri="{FF2B5EF4-FFF2-40B4-BE49-F238E27FC236}">
                  <a16:creationId xmlns:a16="http://schemas.microsoft.com/office/drawing/2014/main" id="{3B8ABC7E-4875-9B07-26E5-44C709733ACF}"/>
                </a:ext>
              </a:extLst>
            </p:cNvPr>
            <p:cNvSpPr/>
            <p:nvPr/>
          </p:nvSpPr>
          <p:spPr>
            <a:xfrm>
              <a:off x="0" y="1324928"/>
              <a:ext cx="223571" cy="127030"/>
            </a:xfrm>
            <a:custGeom>
              <a:avLst/>
              <a:gdLst>
                <a:gd name="connsiteX0" fmla="*/ 221031 w 223571"/>
                <a:gd name="connsiteY0" fmla="*/ 13973 h 127030"/>
                <a:gd name="connsiteX1" fmla="*/ 214680 w 223571"/>
                <a:gd name="connsiteY1" fmla="*/ 5081 h 127030"/>
                <a:gd name="connsiteX2" fmla="*/ 219761 w 223571"/>
                <a:gd name="connsiteY2" fmla="*/ 0 h 127030"/>
                <a:gd name="connsiteX3" fmla="*/ 218490 w 223571"/>
                <a:gd name="connsiteY3" fmla="*/ 0 h 127030"/>
                <a:gd name="connsiteX4" fmla="*/ 0 w 223571"/>
                <a:gd name="connsiteY4" fmla="*/ 110516 h 127030"/>
                <a:gd name="connsiteX5" fmla="*/ 0 w 223571"/>
                <a:gd name="connsiteY5" fmla="*/ 127030 h 127030"/>
                <a:gd name="connsiteX6" fmla="*/ 223572 w 223571"/>
                <a:gd name="connsiteY6" fmla="*/ 13973 h 127030"/>
                <a:gd name="connsiteX7" fmla="*/ 221031 w 223571"/>
                <a:gd name="connsiteY7" fmla="*/ 13973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571" h="127030">
                  <a:moveTo>
                    <a:pt x="221031" y="13973"/>
                  </a:moveTo>
                  <a:cubicBezTo>
                    <a:pt x="217220" y="12703"/>
                    <a:pt x="214680" y="8892"/>
                    <a:pt x="214680" y="5081"/>
                  </a:cubicBezTo>
                  <a:cubicBezTo>
                    <a:pt x="214680" y="2541"/>
                    <a:pt x="217220" y="0"/>
                    <a:pt x="219761" y="0"/>
                  </a:cubicBezTo>
                  <a:cubicBezTo>
                    <a:pt x="219761" y="0"/>
                    <a:pt x="218490" y="0"/>
                    <a:pt x="218490" y="0"/>
                  </a:cubicBezTo>
                  <a:lnTo>
                    <a:pt x="0" y="110516"/>
                  </a:lnTo>
                  <a:lnTo>
                    <a:pt x="0" y="127030"/>
                  </a:lnTo>
                  <a:lnTo>
                    <a:pt x="223572" y="13973"/>
                  </a:lnTo>
                  <a:lnTo>
                    <a:pt x="221031" y="1397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3" name="Freeform: Shape 170">
              <a:extLst>
                <a:ext uri="{FF2B5EF4-FFF2-40B4-BE49-F238E27FC236}">
                  <a16:creationId xmlns:a16="http://schemas.microsoft.com/office/drawing/2014/main" id="{F9D7B0C4-AEFC-4CF7-5585-9BFA2F501FE1}"/>
                </a:ext>
              </a:extLst>
            </p:cNvPr>
            <p:cNvSpPr/>
            <p:nvPr/>
          </p:nvSpPr>
          <p:spPr>
            <a:xfrm>
              <a:off x="346789" y="1508645"/>
              <a:ext cx="421788" cy="227860"/>
            </a:xfrm>
            <a:custGeom>
              <a:avLst/>
              <a:gdLst>
                <a:gd name="connsiteX0" fmla="*/ 420467 w 421788"/>
                <a:gd name="connsiteY0" fmla="*/ 4287 h 227860"/>
                <a:gd name="connsiteX1" fmla="*/ 410305 w 421788"/>
                <a:gd name="connsiteY1" fmla="*/ 476 h 227860"/>
                <a:gd name="connsiteX2" fmla="*/ 410305 w 421788"/>
                <a:gd name="connsiteY2" fmla="*/ 476 h 227860"/>
                <a:gd name="connsiteX3" fmla="*/ 402683 w 421788"/>
                <a:gd name="connsiteY3" fmla="*/ 4287 h 227860"/>
                <a:gd name="connsiteX4" fmla="*/ 0 w 421788"/>
                <a:gd name="connsiteY4" fmla="*/ 215158 h 227860"/>
                <a:gd name="connsiteX5" fmla="*/ 2541 w 421788"/>
                <a:gd name="connsiteY5" fmla="*/ 216428 h 227860"/>
                <a:gd name="connsiteX6" fmla="*/ 2541 w 421788"/>
                <a:gd name="connsiteY6" fmla="*/ 216428 h 227860"/>
                <a:gd name="connsiteX7" fmla="*/ 3811 w 421788"/>
                <a:gd name="connsiteY7" fmla="*/ 216428 h 227860"/>
                <a:gd name="connsiteX8" fmla="*/ 5081 w 421788"/>
                <a:gd name="connsiteY8" fmla="*/ 217698 h 227860"/>
                <a:gd name="connsiteX9" fmla="*/ 6351 w 421788"/>
                <a:gd name="connsiteY9" fmla="*/ 218969 h 227860"/>
                <a:gd name="connsiteX10" fmla="*/ 7622 w 421788"/>
                <a:gd name="connsiteY10" fmla="*/ 220239 h 227860"/>
                <a:gd name="connsiteX11" fmla="*/ 7622 w 421788"/>
                <a:gd name="connsiteY11" fmla="*/ 221509 h 227860"/>
                <a:gd name="connsiteX12" fmla="*/ 7622 w 421788"/>
                <a:gd name="connsiteY12" fmla="*/ 222780 h 227860"/>
                <a:gd name="connsiteX13" fmla="*/ 7622 w 421788"/>
                <a:gd name="connsiteY13" fmla="*/ 222780 h 227860"/>
                <a:gd name="connsiteX14" fmla="*/ 7622 w 421788"/>
                <a:gd name="connsiteY14" fmla="*/ 227861 h 227860"/>
                <a:gd name="connsiteX15" fmla="*/ 415386 w 421788"/>
                <a:gd name="connsiteY15" fmla="*/ 15720 h 227860"/>
                <a:gd name="connsiteX16" fmla="*/ 417926 w 421788"/>
                <a:gd name="connsiteY16" fmla="*/ 14450 h 227860"/>
                <a:gd name="connsiteX17" fmla="*/ 420467 w 421788"/>
                <a:gd name="connsiteY17" fmla="*/ 4287 h 227860"/>
                <a:gd name="connsiteX18" fmla="*/ 420467 w 421788"/>
                <a:gd name="connsiteY18" fmla="*/ 4287 h 2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1788" h="227860">
                  <a:moveTo>
                    <a:pt x="420467" y="4287"/>
                  </a:moveTo>
                  <a:cubicBezTo>
                    <a:pt x="419197" y="476"/>
                    <a:pt x="414116" y="-794"/>
                    <a:pt x="410305" y="476"/>
                  </a:cubicBezTo>
                  <a:cubicBezTo>
                    <a:pt x="410305" y="476"/>
                    <a:pt x="410305" y="476"/>
                    <a:pt x="410305" y="476"/>
                  </a:cubicBezTo>
                  <a:lnTo>
                    <a:pt x="402683" y="4287"/>
                  </a:lnTo>
                  <a:lnTo>
                    <a:pt x="0" y="215158"/>
                  </a:lnTo>
                  <a:lnTo>
                    <a:pt x="2541" y="216428"/>
                  </a:lnTo>
                  <a:lnTo>
                    <a:pt x="2541" y="216428"/>
                  </a:lnTo>
                  <a:lnTo>
                    <a:pt x="3811" y="216428"/>
                  </a:lnTo>
                  <a:lnTo>
                    <a:pt x="5081" y="217698"/>
                  </a:lnTo>
                  <a:cubicBezTo>
                    <a:pt x="5081" y="217698"/>
                    <a:pt x="5081" y="217698"/>
                    <a:pt x="6351" y="218969"/>
                  </a:cubicBezTo>
                  <a:cubicBezTo>
                    <a:pt x="6351" y="218969"/>
                    <a:pt x="7622" y="220239"/>
                    <a:pt x="7622" y="220239"/>
                  </a:cubicBezTo>
                  <a:lnTo>
                    <a:pt x="7622" y="221509"/>
                  </a:lnTo>
                  <a:cubicBezTo>
                    <a:pt x="7622" y="221509"/>
                    <a:pt x="7622" y="222780"/>
                    <a:pt x="7622" y="222780"/>
                  </a:cubicBezTo>
                  <a:lnTo>
                    <a:pt x="7622" y="222780"/>
                  </a:lnTo>
                  <a:lnTo>
                    <a:pt x="7622" y="227861"/>
                  </a:lnTo>
                  <a:lnTo>
                    <a:pt x="415386" y="15720"/>
                  </a:lnTo>
                  <a:lnTo>
                    <a:pt x="417926" y="14450"/>
                  </a:lnTo>
                  <a:cubicBezTo>
                    <a:pt x="421737" y="11909"/>
                    <a:pt x="423008" y="8098"/>
                    <a:pt x="420467" y="4287"/>
                  </a:cubicBezTo>
                  <a:cubicBezTo>
                    <a:pt x="420467" y="4287"/>
                    <a:pt x="420467" y="4287"/>
                    <a:pt x="420467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4" name="Freeform: Shape 171">
              <a:extLst>
                <a:ext uri="{FF2B5EF4-FFF2-40B4-BE49-F238E27FC236}">
                  <a16:creationId xmlns:a16="http://schemas.microsoft.com/office/drawing/2014/main" id="{F4FFEAB5-1E55-45EF-8DFD-41D918A676F2}"/>
                </a:ext>
              </a:extLst>
            </p:cNvPr>
            <p:cNvSpPr/>
            <p:nvPr/>
          </p:nvSpPr>
          <p:spPr>
            <a:xfrm>
              <a:off x="0" y="1642504"/>
              <a:ext cx="349330" cy="95272"/>
            </a:xfrm>
            <a:custGeom>
              <a:avLst/>
              <a:gdLst>
                <a:gd name="connsiteX0" fmla="*/ 340439 w 349330"/>
                <a:gd name="connsiteY0" fmla="*/ 91462 h 95272"/>
                <a:gd name="connsiteX1" fmla="*/ 346790 w 349330"/>
                <a:gd name="connsiteY1" fmla="*/ 83840 h 95272"/>
                <a:gd name="connsiteX2" fmla="*/ 349331 w 349330"/>
                <a:gd name="connsiteY2" fmla="*/ 83840 h 95272"/>
                <a:gd name="connsiteX3" fmla="*/ 349331 w 349330"/>
                <a:gd name="connsiteY3" fmla="*/ 83840 h 95272"/>
                <a:gd name="connsiteX4" fmla="*/ 346790 w 349330"/>
                <a:gd name="connsiteY4" fmla="*/ 82570 h 95272"/>
                <a:gd name="connsiteX5" fmla="*/ 0 w 349330"/>
                <a:gd name="connsiteY5" fmla="*/ 0 h 95272"/>
                <a:gd name="connsiteX6" fmla="*/ 0 w 349330"/>
                <a:gd name="connsiteY6" fmla="*/ 15244 h 95272"/>
                <a:gd name="connsiteX7" fmla="*/ 340439 w 349330"/>
                <a:gd name="connsiteY7" fmla="*/ 95273 h 95272"/>
                <a:gd name="connsiteX8" fmla="*/ 340439 w 349330"/>
                <a:gd name="connsiteY8" fmla="*/ 91462 h 9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330" h="95272">
                  <a:moveTo>
                    <a:pt x="340439" y="91462"/>
                  </a:moveTo>
                  <a:cubicBezTo>
                    <a:pt x="340439" y="87651"/>
                    <a:pt x="342979" y="83840"/>
                    <a:pt x="346790" y="83840"/>
                  </a:cubicBezTo>
                  <a:cubicBezTo>
                    <a:pt x="348060" y="83840"/>
                    <a:pt x="348060" y="83840"/>
                    <a:pt x="349331" y="83840"/>
                  </a:cubicBezTo>
                  <a:lnTo>
                    <a:pt x="349331" y="83840"/>
                  </a:lnTo>
                  <a:lnTo>
                    <a:pt x="346790" y="82570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40439" y="95273"/>
                  </a:lnTo>
                  <a:lnTo>
                    <a:pt x="340439" y="914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5" name="Freeform: Shape 172">
              <a:extLst>
                <a:ext uri="{FF2B5EF4-FFF2-40B4-BE49-F238E27FC236}">
                  <a16:creationId xmlns:a16="http://schemas.microsoft.com/office/drawing/2014/main" id="{C8960BDD-B8AC-0F99-6125-F801066F5B22}"/>
                </a:ext>
              </a:extLst>
            </p:cNvPr>
            <p:cNvSpPr/>
            <p:nvPr/>
          </p:nvSpPr>
          <p:spPr>
            <a:xfrm>
              <a:off x="5839537" y="6140653"/>
              <a:ext cx="425230" cy="142604"/>
            </a:xfrm>
            <a:custGeom>
              <a:avLst/>
              <a:gdLst>
                <a:gd name="connsiteX0" fmla="*/ 424278 w 425230"/>
                <a:gd name="connsiteY0" fmla="*/ 132112 h 142604"/>
                <a:gd name="connsiteX1" fmla="*/ 423007 w 425230"/>
                <a:gd name="connsiteY1" fmla="*/ 130842 h 142604"/>
                <a:gd name="connsiteX2" fmla="*/ 421737 w 425230"/>
                <a:gd name="connsiteY2" fmla="*/ 129571 h 142604"/>
                <a:gd name="connsiteX3" fmla="*/ 420467 w 425230"/>
                <a:gd name="connsiteY3" fmla="*/ 128301 h 142604"/>
                <a:gd name="connsiteX4" fmla="*/ 420467 w 425230"/>
                <a:gd name="connsiteY4" fmla="*/ 128301 h 142604"/>
                <a:gd name="connsiteX5" fmla="*/ 416656 w 425230"/>
                <a:gd name="connsiteY5" fmla="*/ 127030 h 142604"/>
                <a:gd name="connsiteX6" fmla="*/ 17784 w 425230"/>
                <a:gd name="connsiteY6" fmla="*/ 0 h 142604"/>
                <a:gd name="connsiteX7" fmla="*/ 7621 w 425230"/>
                <a:gd name="connsiteY7" fmla="*/ 8892 h 142604"/>
                <a:gd name="connsiteX8" fmla="*/ 0 w 425230"/>
                <a:gd name="connsiteY8" fmla="*/ 10163 h 142604"/>
                <a:gd name="connsiteX9" fmla="*/ 0 w 425230"/>
                <a:gd name="connsiteY9" fmla="*/ 10163 h 142604"/>
                <a:gd name="connsiteX10" fmla="*/ 410304 w 425230"/>
                <a:gd name="connsiteY10" fmla="*/ 141004 h 142604"/>
                <a:gd name="connsiteX11" fmla="*/ 415386 w 425230"/>
                <a:gd name="connsiteY11" fmla="*/ 142274 h 142604"/>
                <a:gd name="connsiteX12" fmla="*/ 424278 w 425230"/>
                <a:gd name="connsiteY12" fmla="*/ 137193 h 142604"/>
                <a:gd name="connsiteX13" fmla="*/ 424278 w 425230"/>
                <a:gd name="connsiteY13" fmla="*/ 134652 h 142604"/>
                <a:gd name="connsiteX14" fmla="*/ 424278 w 425230"/>
                <a:gd name="connsiteY14" fmla="*/ 132112 h 142604"/>
                <a:gd name="connsiteX15" fmla="*/ 424278 w 425230"/>
                <a:gd name="connsiteY15" fmla="*/ 132112 h 14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5230" h="142604">
                  <a:moveTo>
                    <a:pt x="424278" y="132112"/>
                  </a:moveTo>
                  <a:cubicBezTo>
                    <a:pt x="424278" y="132112"/>
                    <a:pt x="424278" y="130842"/>
                    <a:pt x="423007" y="130842"/>
                  </a:cubicBezTo>
                  <a:cubicBezTo>
                    <a:pt x="423007" y="129571"/>
                    <a:pt x="421737" y="129571"/>
                    <a:pt x="421737" y="129571"/>
                  </a:cubicBezTo>
                  <a:lnTo>
                    <a:pt x="420467" y="128301"/>
                  </a:lnTo>
                  <a:lnTo>
                    <a:pt x="420467" y="128301"/>
                  </a:lnTo>
                  <a:lnTo>
                    <a:pt x="416656" y="127030"/>
                  </a:lnTo>
                  <a:lnTo>
                    <a:pt x="17784" y="0"/>
                  </a:lnTo>
                  <a:lnTo>
                    <a:pt x="7621" y="8892"/>
                  </a:lnTo>
                  <a:cubicBezTo>
                    <a:pt x="5081" y="11433"/>
                    <a:pt x="2540" y="11433"/>
                    <a:pt x="0" y="10163"/>
                  </a:cubicBezTo>
                  <a:lnTo>
                    <a:pt x="0" y="10163"/>
                  </a:lnTo>
                  <a:lnTo>
                    <a:pt x="410304" y="141004"/>
                  </a:lnTo>
                  <a:lnTo>
                    <a:pt x="415386" y="142274"/>
                  </a:lnTo>
                  <a:cubicBezTo>
                    <a:pt x="419197" y="143545"/>
                    <a:pt x="423007" y="141004"/>
                    <a:pt x="424278" y="137193"/>
                  </a:cubicBezTo>
                  <a:cubicBezTo>
                    <a:pt x="424278" y="135923"/>
                    <a:pt x="424278" y="135923"/>
                    <a:pt x="424278" y="134652"/>
                  </a:cubicBezTo>
                  <a:cubicBezTo>
                    <a:pt x="425548" y="133382"/>
                    <a:pt x="425548" y="133382"/>
                    <a:pt x="424278" y="132112"/>
                  </a:cubicBezTo>
                  <a:cubicBezTo>
                    <a:pt x="425548" y="132112"/>
                    <a:pt x="425548" y="132112"/>
                    <a:pt x="424278" y="1321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6" name="Freeform: Shape 173">
              <a:extLst>
                <a:ext uri="{FF2B5EF4-FFF2-40B4-BE49-F238E27FC236}">
                  <a16:creationId xmlns:a16="http://schemas.microsoft.com/office/drawing/2014/main" id="{97535B72-BDFF-8AEE-7819-8406C76BFCFD}"/>
                </a:ext>
              </a:extLst>
            </p:cNvPr>
            <p:cNvSpPr/>
            <p:nvPr/>
          </p:nvSpPr>
          <p:spPr>
            <a:xfrm>
              <a:off x="5835725" y="6140653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7" name="Freeform: Shape 174">
              <a:extLst>
                <a:ext uri="{FF2B5EF4-FFF2-40B4-BE49-F238E27FC236}">
                  <a16:creationId xmlns:a16="http://schemas.microsoft.com/office/drawing/2014/main" id="{4BFB75F5-2F00-26C1-D2DB-5E98B15E49B2}"/>
                </a:ext>
              </a:extLst>
            </p:cNvPr>
            <p:cNvSpPr/>
            <p:nvPr/>
          </p:nvSpPr>
          <p:spPr>
            <a:xfrm>
              <a:off x="5835725" y="5576638"/>
              <a:ext cx="635146" cy="574703"/>
            </a:xfrm>
            <a:custGeom>
              <a:avLst/>
              <a:gdLst>
                <a:gd name="connsiteX0" fmla="*/ 1270 w 635146"/>
                <a:gd name="connsiteY0" fmla="*/ 561475 h 574703"/>
                <a:gd name="connsiteX1" fmla="*/ 1270 w 635146"/>
                <a:gd name="connsiteY1" fmla="*/ 561475 h 574703"/>
                <a:gd name="connsiteX2" fmla="*/ 1270 w 635146"/>
                <a:gd name="connsiteY2" fmla="*/ 561475 h 574703"/>
                <a:gd name="connsiteX3" fmla="*/ 0 w 635146"/>
                <a:gd name="connsiteY3" fmla="*/ 564015 h 574703"/>
                <a:gd name="connsiteX4" fmla="*/ 0 w 635146"/>
                <a:gd name="connsiteY4" fmla="*/ 565286 h 574703"/>
                <a:gd name="connsiteX5" fmla="*/ 0 w 635146"/>
                <a:gd name="connsiteY5" fmla="*/ 566556 h 574703"/>
                <a:gd name="connsiteX6" fmla="*/ 0 w 635146"/>
                <a:gd name="connsiteY6" fmla="*/ 567826 h 574703"/>
                <a:gd name="connsiteX7" fmla="*/ 0 w 635146"/>
                <a:gd name="connsiteY7" fmla="*/ 569096 h 574703"/>
                <a:gd name="connsiteX8" fmla="*/ 1270 w 635146"/>
                <a:gd name="connsiteY8" fmla="*/ 570367 h 574703"/>
                <a:gd name="connsiteX9" fmla="*/ 1270 w 635146"/>
                <a:gd name="connsiteY9" fmla="*/ 571637 h 574703"/>
                <a:gd name="connsiteX10" fmla="*/ 1270 w 635146"/>
                <a:gd name="connsiteY10" fmla="*/ 571637 h 574703"/>
                <a:gd name="connsiteX11" fmla="*/ 2541 w 635146"/>
                <a:gd name="connsiteY11" fmla="*/ 572908 h 574703"/>
                <a:gd name="connsiteX12" fmla="*/ 3811 w 635146"/>
                <a:gd name="connsiteY12" fmla="*/ 574178 h 574703"/>
                <a:gd name="connsiteX13" fmla="*/ 11433 w 635146"/>
                <a:gd name="connsiteY13" fmla="*/ 572908 h 574703"/>
                <a:gd name="connsiteX14" fmla="*/ 21595 w 635146"/>
                <a:gd name="connsiteY14" fmla="*/ 564015 h 574703"/>
                <a:gd name="connsiteX15" fmla="*/ 635147 w 635146"/>
                <a:gd name="connsiteY15" fmla="*/ 5081 h 574703"/>
                <a:gd name="connsiteX16" fmla="*/ 631336 w 635146"/>
                <a:gd name="connsiteY16" fmla="*/ 3811 h 574703"/>
                <a:gd name="connsiteX17" fmla="*/ 618633 w 635146"/>
                <a:gd name="connsiteY17" fmla="*/ 0 h 574703"/>
                <a:gd name="connsiteX18" fmla="*/ 6351 w 635146"/>
                <a:gd name="connsiteY18" fmla="*/ 558934 h 574703"/>
                <a:gd name="connsiteX19" fmla="*/ 1270 w 635146"/>
                <a:gd name="connsiteY19" fmla="*/ 561475 h 57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5146" h="574703">
                  <a:moveTo>
                    <a:pt x="1270" y="561475"/>
                  </a:moveTo>
                  <a:lnTo>
                    <a:pt x="1270" y="561475"/>
                  </a:lnTo>
                  <a:lnTo>
                    <a:pt x="1270" y="561475"/>
                  </a:lnTo>
                  <a:cubicBezTo>
                    <a:pt x="0" y="562745"/>
                    <a:pt x="0" y="564015"/>
                    <a:pt x="0" y="564015"/>
                  </a:cubicBezTo>
                  <a:cubicBezTo>
                    <a:pt x="0" y="564015"/>
                    <a:pt x="0" y="565286"/>
                    <a:pt x="0" y="565286"/>
                  </a:cubicBezTo>
                  <a:cubicBezTo>
                    <a:pt x="0" y="565286"/>
                    <a:pt x="0" y="566556"/>
                    <a:pt x="0" y="566556"/>
                  </a:cubicBezTo>
                  <a:cubicBezTo>
                    <a:pt x="0" y="566556"/>
                    <a:pt x="0" y="567826"/>
                    <a:pt x="0" y="567826"/>
                  </a:cubicBezTo>
                  <a:cubicBezTo>
                    <a:pt x="0" y="567826"/>
                    <a:pt x="0" y="569096"/>
                    <a:pt x="0" y="569096"/>
                  </a:cubicBezTo>
                  <a:cubicBezTo>
                    <a:pt x="0" y="569096"/>
                    <a:pt x="0" y="570367"/>
                    <a:pt x="1270" y="570367"/>
                  </a:cubicBezTo>
                  <a:lnTo>
                    <a:pt x="1270" y="571637"/>
                  </a:lnTo>
                  <a:lnTo>
                    <a:pt x="1270" y="571637"/>
                  </a:lnTo>
                  <a:lnTo>
                    <a:pt x="2541" y="572908"/>
                  </a:lnTo>
                  <a:cubicBezTo>
                    <a:pt x="2541" y="572908"/>
                    <a:pt x="3811" y="572908"/>
                    <a:pt x="3811" y="574178"/>
                  </a:cubicBezTo>
                  <a:cubicBezTo>
                    <a:pt x="6351" y="575448"/>
                    <a:pt x="8892" y="574178"/>
                    <a:pt x="11433" y="572908"/>
                  </a:cubicBezTo>
                  <a:lnTo>
                    <a:pt x="21595" y="564015"/>
                  </a:lnTo>
                  <a:lnTo>
                    <a:pt x="635147" y="5081"/>
                  </a:lnTo>
                  <a:lnTo>
                    <a:pt x="631336" y="3811"/>
                  </a:lnTo>
                  <a:lnTo>
                    <a:pt x="618633" y="0"/>
                  </a:lnTo>
                  <a:lnTo>
                    <a:pt x="6351" y="558934"/>
                  </a:lnTo>
                  <a:lnTo>
                    <a:pt x="1270" y="56147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8" name="Freeform: Shape 175">
              <a:extLst>
                <a:ext uri="{FF2B5EF4-FFF2-40B4-BE49-F238E27FC236}">
                  <a16:creationId xmlns:a16="http://schemas.microsoft.com/office/drawing/2014/main" id="{110D0B46-7FD8-2A74-7CA5-F8F932606A09}"/>
                </a:ext>
              </a:extLst>
            </p:cNvPr>
            <p:cNvSpPr/>
            <p:nvPr/>
          </p:nvSpPr>
          <p:spPr>
            <a:xfrm>
              <a:off x="5180254" y="4670911"/>
              <a:ext cx="628795" cy="524199"/>
            </a:xfrm>
            <a:custGeom>
              <a:avLst/>
              <a:gdLst>
                <a:gd name="connsiteX0" fmla="*/ 3811 w 628795"/>
                <a:gd name="connsiteY0" fmla="*/ 510662 h 524199"/>
                <a:gd name="connsiteX1" fmla="*/ 1270 w 628795"/>
                <a:gd name="connsiteY1" fmla="*/ 513203 h 524199"/>
                <a:gd name="connsiteX2" fmla="*/ 1270 w 628795"/>
                <a:gd name="connsiteY2" fmla="*/ 513203 h 524199"/>
                <a:gd name="connsiteX3" fmla="*/ 0 w 628795"/>
                <a:gd name="connsiteY3" fmla="*/ 514473 h 524199"/>
                <a:gd name="connsiteX4" fmla="*/ 0 w 628795"/>
                <a:gd name="connsiteY4" fmla="*/ 515743 h 524199"/>
                <a:gd name="connsiteX5" fmla="*/ 0 w 628795"/>
                <a:gd name="connsiteY5" fmla="*/ 517014 h 524199"/>
                <a:gd name="connsiteX6" fmla="*/ 0 w 628795"/>
                <a:gd name="connsiteY6" fmla="*/ 518284 h 524199"/>
                <a:gd name="connsiteX7" fmla="*/ 0 w 628795"/>
                <a:gd name="connsiteY7" fmla="*/ 519555 h 524199"/>
                <a:gd name="connsiteX8" fmla="*/ 0 w 628795"/>
                <a:gd name="connsiteY8" fmla="*/ 520825 h 524199"/>
                <a:gd name="connsiteX9" fmla="*/ 1270 w 628795"/>
                <a:gd name="connsiteY9" fmla="*/ 522095 h 524199"/>
                <a:gd name="connsiteX10" fmla="*/ 1270 w 628795"/>
                <a:gd name="connsiteY10" fmla="*/ 522095 h 524199"/>
                <a:gd name="connsiteX11" fmla="*/ 1270 w 628795"/>
                <a:gd name="connsiteY11" fmla="*/ 522095 h 524199"/>
                <a:gd name="connsiteX12" fmla="*/ 2541 w 628795"/>
                <a:gd name="connsiteY12" fmla="*/ 523365 h 524199"/>
                <a:gd name="connsiteX13" fmla="*/ 3811 w 628795"/>
                <a:gd name="connsiteY13" fmla="*/ 523365 h 524199"/>
                <a:gd name="connsiteX14" fmla="*/ 11433 w 628795"/>
                <a:gd name="connsiteY14" fmla="*/ 522095 h 524199"/>
                <a:gd name="connsiteX15" fmla="*/ 22866 w 628795"/>
                <a:gd name="connsiteY15" fmla="*/ 513203 h 524199"/>
                <a:gd name="connsiteX16" fmla="*/ 628795 w 628795"/>
                <a:gd name="connsiteY16" fmla="*/ 8892 h 524199"/>
                <a:gd name="connsiteX17" fmla="*/ 624984 w 628795"/>
                <a:gd name="connsiteY17" fmla="*/ 7622 h 524199"/>
                <a:gd name="connsiteX18" fmla="*/ 624984 w 628795"/>
                <a:gd name="connsiteY18" fmla="*/ 7622 h 524199"/>
                <a:gd name="connsiteX19" fmla="*/ 623714 w 628795"/>
                <a:gd name="connsiteY19" fmla="*/ 6352 h 524199"/>
                <a:gd name="connsiteX20" fmla="*/ 622444 w 628795"/>
                <a:gd name="connsiteY20" fmla="*/ 5081 h 524199"/>
                <a:gd name="connsiteX21" fmla="*/ 621174 w 628795"/>
                <a:gd name="connsiteY21" fmla="*/ 3811 h 524199"/>
                <a:gd name="connsiteX22" fmla="*/ 619903 w 628795"/>
                <a:gd name="connsiteY22" fmla="*/ 2540 h 524199"/>
                <a:gd name="connsiteX23" fmla="*/ 619903 w 628795"/>
                <a:gd name="connsiteY23" fmla="*/ 1270 h 524199"/>
                <a:gd name="connsiteX24" fmla="*/ 619903 w 628795"/>
                <a:gd name="connsiteY24" fmla="*/ 3811 h 524199"/>
                <a:gd name="connsiteX25" fmla="*/ 619903 w 628795"/>
                <a:gd name="connsiteY25" fmla="*/ 0 h 524199"/>
                <a:gd name="connsiteX26" fmla="*/ 15244 w 628795"/>
                <a:gd name="connsiteY26" fmla="*/ 503040 h 524199"/>
                <a:gd name="connsiteX27" fmla="*/ 3811 w 628795"/>
                <a:gd name="connsiteY27" fmla="*/ 510662 h 52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8795" h="524199">
                  <a:moveTo>
                    <a:pt x="3811" y="510662"/>
                  </a:moveTo>
                  <a:lnTo>
                    <a:pt x="1270" y="513203"/>
                  </a:lnTo>
                  <a:lnTo>
                    <a:pt x="1270" y="513203"/>
                  </a:lnTo>
                  <a:lnTo>
                    <a:pt x="0" y="514473"/>
                  </a:lnTo>
                  <a:lnTo>
                    <a:pt x="0" y="515743"/>
                  </a:lnTo>
                  <a:cubicBezTo>
                    <a:pt x="0" y="515743"/>
                    <a:pt x="0" y="517014"/>
                    <a:pt x="0" y="517014"/>
                  </a:cubicBezTo>
                  <a:cubicBezTo>
                    <a:pt x="0" y="517014"/>
                    <a:pt x="0" y="518284"/>
                    <a:pt x="0" y="518284"/>
                  </a:cubicBezTo>
                  <a:cubicBezTo>
                    <a:pt x="0" y="518284"/>
                    <a:pt x="0" y="519555"/>
                    <a:pt x="0" y="519555"/>
                  </a:cubicBezTo>
                  <a:cubicBezTo>
                    <a:pt x="0" y="519555"/>
                    <a:pt x="0" y="520825"/>
                    <a:pt x="0" y="520825"/>
                  </a:cubicBezTo>
                  <a:cubicBezTo>
                    <a:pt x="0" y="520825"/>
                    <a:pt x="0" y="522095"/>
                    <a:pt x="1270" y="522095"/>
                  </a:cubicBezTo>
                  <a:lnTo>
                    <a:pt x="1270" y="522095"/>
                  </a:lnTo>
                  <a:lnTo>
                    <a:pt x="1270" y="522095"/>
                  </a:lnTo>
                  <a:lnTo>
                    <a:pt x="2541" y="523365"/>
                  </a:lnTo>
                  <a:lnTo>
                    <a:pt x="3811" y="523365"/>
                  </a:lnTo>
                  <a:cubicBezTo>
                    <a:pt x="6351" y="524636"/>
                    <a:pt x="8892" y="524636"/>
                    <a:pt x="11433" y="522095"/>
                  </a:cubicBezTo>
                  <a:lnTo>
                    <a:pt x="22866" y="513203"/>
                  </a:lnTo>
                  <a:lnTo>
                    <a:pt x="628795" y="8892"/>
                  </a:lnTo>
                  <a:lnTo>
                    <a:pt x="624984" y="7622"/>
                  </a:lnTo>
                  <a:lnTo>
                    <a:pt x="624984" y="7622"/>
                  </a:lnTo>
                  <a:cubicBezTo>
                    <a:pt x="624984" y="7622"/>
                    <a:pt x="623714" y="7622"/>
                    <a:pt x="623714" y="6352"/>
                  </a:cubicBezTo>
                  <a:lnTo>
                    <a:pt x="622444" y="5081"/>
                  </a:lnTo>
                  <a:lnTo>
                    <a:pt x="621174" y="3811"/>
                  </a:lnTo>
                  <a:lnTo>
                    <a:pt x="619903" y="2540"/>
                  </a:lnTo>
                  <a:cubicBezTo>
                    <a:pt x="619903" y="2540"/>
                    <a:pt x="619903" y="1270"/>
                    <a:pt x="619903" y="1270"/>
                  </a:cubicBezTo>
                  <a:lnTo>
                    <a:pt x="619903" y="3811"/>
                  </a:lnTo>
                  <a:lnTo>
                    <a:pt x="619903" y="0"/>
                  </a:lnTo>
                  <a:lnTo>
                    <a:pt x="15244" y="503040"/>
                  </a:lnTo>
                  <a:lnTo>
                    <a:pt x="3811" y="5106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9" name="Freeform: Shape 176">
              <a:extLst>
                <a:ext uri="{FF2B5EF4-FFF2-40B4-BE49-F238E27FC236}">
                  <a16:creationId xmlns:a16="http://schemas.microsoft.com/office/drawing/2014/main" id="{1904D953-E427-1205-8D90-72B0B6D1ADE2}"/>
                </a:ext>
              </a:extLst>
            </p:cNvPr>
            <p:cNvSpPr/>
            <p:nvPr/>
          </p:nvSpPr>
          <p:spPr>
            <a:xfrm>
              <a:off x="5802698" y="4668370"/>
              <a:ext cx="623713" cy="185962"/>
            </a:xfrm>
            <a:custGeom>
              <a:avLst/>
              <a:gdLst>
                <a:gd name="connsiteX0" fmla="*/ 2541 w 623713"/>
                <a:gd name="connsiteY0" fmla="*/ 13973 h 185962"/>
                <a:gd name="connsiteX1" fmla="*/ 0 w 623713"/>
                <a:gd name="connsiteY1" fmla="*/ 13973 h 185962"/>
                <a:gd name="connsiteX2" fmla="*/ 0 w 623713"/>
                <a:gd name="connsiteY2" fmla="*/ 13973 h 185962"/>
                <a:gd name="connsiteX3" fmla="*/ 3811 w 623713"/>
                <a:gd name="connsiteY3" fmla="*/ 15244 h 185962"/>
                <a:gd name="connsiteX4" fmla="*/ 600849 w 623713"/>
                <a:gd name="connsiteY4" fmla="*/ 181653 h 185962"/>
                <a:gd name="connsiteX5" fmla="*/ 614822 w 623713"/>
                <a:gd name="connsiteY5" fmla="*/ 185465 h 185962"/>
                <a:gd name="connsiteX6" fmla="*/ 622444 w 623713"/>
                <a:gd name="connsiteY6" fmla="*/ 182924 h 185962"/>
                <a:gd name="connsiteX7" fmla="*/ 623714 w 623713"/>
                <a:gd name="connsiteY7" fmla="*/ 181653 h 185962"/>
                <a:gd name="connsiteX8" fmla="*/ 623714 w 623713"/>
                <a:gd name="connsiteY8" fmla="*/ 180383 h 185962"/>
                <a:gd name="connsiteX9" fmla="*/ 623714 w 623713"/>
                <a:gd name="connsiteY9" fmla="*/ 180383 h 185962"/>
                <a:gd name="connsiteX10" fmla="*/ 623714 w 623713"/>
                <a:gd name="connsiteY10" fmla="*/ 179113 h 185962"/>
                <a:gd name="connsiteX11" fmla="*/ 623714 w 623713"/>
                <a:gd name="connsiteY11" fmla="*/ 177843 h 185962"/>
                <a:gd name="connsiteX12" fmla="*/ 623714 w 623713"/>
                <a:gd name="connsiteY12" fmla="*/ 176572 h 185962"/>
                <a:gd name="connsiteX13" fmla="*/ 623714 w 623713"/>
                <a:gd name="connsiteY13" fmla="*/ 175302 h 185962"/>
                <a:gd name="connsiteX14" fmla="*/ 622444 w 623713"/>
                <a:gd name="connsiteY14" fmla="*/ 174032 h 185962"/>
                <a:gd name="connsiteX15" fmla="*/ 621174 w 623713"/>
                <a:gd name="connsiteY15" fmla="*/ 172762 h 185962"/>
                <a:gd name="connsiteX16" fmla="*/ 619903 w 623713"/>
                <a:gd name="connsiteY16" fmla="*/ 171491 h 185962"/>
                <a:gd name="connsiteX17" fmla="*/ 618633 w 623713"/>
                <a:gd name="connsiteY17" fmla="*/ 170221 h 185962"/>
                <a:gd name="connsiteX18" fmla="*/ 618633 w 623713"/>
                <a:gd name="connsiteY18" fmla="*/ 170221 h 185962"/>
                <a:gd name="connsiteX19" fmla="*/ 10163 w 623713"/>
                <a:gd name="connsiteY19" fmla="*/ 0 h 185962"/>
                <a:gd name="connsiteX20" fmla="*/ 10163 w 623713"/>
                <a:gd name="connsiteY20" fmla="*/ 5081 h 185962"/>
                <a:gd name="connsiteX21" fmla="*/ 2541 w 623713"/>
                <a:gd name="connsiteY21" fmla="*/ 13973 h 185962"/>
                <a:gd name="connsiteX22" fmla="*/ 2541 w 623713"/>
                <a:gd name="connsiteY22" fmla="*/ 13973 h 18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23713" h="185962">
                  <a:moveTo>
                    <a:pt x="2541" y="13973"/>
                  </a:moveTo>
                  <a:cubicBezTo>
                    <a:pt x="1270" y="13973"/>
                    <a:pt x="1270" y="13973"/>
                    <a:pt x="0" y="13973"/>
                  </a:cubicBezTo>
                  <a:lnTo>
                    <a:pt x="0" y="13973"/>
                  </a:lnTo>
                  <a:lnTo>
                    <a:pt x="3811" y="15244"/>
                  </a:lnTo>
                  <a:lnTo>
                    <a:pt x="600849" y="181653"/>
                  </a:lnTo>
                  <a:lnTo>
                    <a:pt x="614822" y="185465"/>
                  </a:lnTo>
                  <a:cubicBezTo>
                    <a:pt x="617363" y="186735"/>
                    <a:pt x="619903" y="185465"/>
                    <a:pt x="622444" y="182924"/>
                  </a:cubicBezTo>
                  <a:cubicBezTo>
                    <a:pt x="622444" y="182924"/>
                    <a:pt x="623714" y="181653"/>
                    <a:pt x="623714" y="181653"/>
                  </a:cubicBezTo>
                  <a:cubicBezTo>
                    <a:pt x="623714" y="18165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79113"/>
                  </a:cubicBezTo>
                  <a:cubicBezTo>
                    <a:pt x="623714" y="179113"/>
                    <a:pt x="623714" y="177843"/>
                    <a:pt x="623714" y="177843"/>
                  </a:cubicBezTo>
                  <a:cubicBezTo>
                    <a:pt x="623714" y="177843"/>
                    <a:pt x="623714" y="176572"/>
                    <a:pt x="623714" y="176572"/>
                  </a:cubicBezTo>
                  <a:cubicBezTo>
                    <a:pt x="623714" y="176572"/>
                    <a:pt x="623714" y="175302"/>
                    <a:pt x="623714" y="175302"/>
                  </a:cubicBezTo>
                  <a:lnTo>
                    <a:pt x="622444" y="174032"/>
                  </a:lnTo>
                  <a:lnTo>
                    <a:pt x="621174" y="172762"/>
                  </a:lnTo>
                  <a:lnTo>
                    <a:pt x="619903" y="171491"/>
                  </a:lnTo>
                  <a:lnTo>
                    <a:pt x="618633" y="170221"/>
                  </a:lnTo>
                  <a:lnTo>
                    <a:pt x="618633" y="170221"/>
                  </a:lnTo>
                  <a:lnTo>
                    <a:pt x="10163" y="0"/>
                  </a:lnTo>
                  <a:lnTo>
                    <a:pt x="10163" y="5081"/>
                  </a:lnTo>
                  <a:cubicBezTo>
                    <a:pt x="10163" y="10162"/>
                    <a:pt x="6351" y="13973"/>
                    <a:pt x="2541" y="13973"/>
                  </a:cubicBezTo>
                  <a:cubicBezTo>
                    <a:pt x="2541" y="13973"/>
                    <a:pt x="2541" y="13973"/>
                    <a:pt x="254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0" name="Freeform: Shape 177">
              <a:extLst>
                <a:ext uri="{FF2B5EF4-FFF2-40B4-BE49-F238E27FC236}">
                  <a16:creationId xmlns:a16="http://schemas.microsoft.com/office/drawing/2014/main" id="{CA49B786-2420-6C72-25C5-2A2572056AA5}"/>
                </a:ext>
              </a:extLst>
            </p:cNvPr>
            <p:cNvSpPr/>
            <p:nvPr/>
          </p:nvSpPr>
          <p:spPr>
            <a:xfrm>
              <a:off x="417926" y="237419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1" name="Freeform: Shape 178">
              <a:extLst>
                <a:ext uri="{FF2B5EF4-FFF2-40B4-BE49-F238E27FC236}">
                  <a16:creationId xmlns:a16="http://schemas.microsoft.com/office/drawing/2014/main" id="{F4B82A48-CCEC-8C1A-523A-1E3C0C26A1A3}"/>
                </a:ext>
              </a:extLst>
            </p:cNvPr>
            <p:cNvSpPr/>
            <p:nvPr/>
          </p:nvSpPr>
          <p:spPr>
            <a:xfrm>
              <a:off x="0" y="2258602"/>
              <a:ext cx="402682" cy="115597"/>
            </a:xfrm>
            <a:custGeom>
              <a:avLst/>
              <a:gdLst>
                <a:gd name="connsiteX0" fmla="*/ 402683 w 402682"/>
                <a:gd name="connsiteY0" fmla="*/ 109246 h 115597"/>
                <a:gd name="connsiteX1" fmla="*/ 402683 w 402682"/>
                <a:gd name="connsiteY1" fmla="*/ 102895 h 115597"/>
                <a:gd name="connsiteX2" fmla="*/ 0 w 402682"/>
                <a:gd name="connsiteY2" fmla="*/ 0 h 115597"/>
                <a:gd name="connsiteX3" fmla="*/ 0 w 402682"/>
                <a:gd name="connsiteY3" fmla="*/ 15244 h 115597"/>
                <a:gd name="connsiteX4" fmla="*/ 391250 w 402682"/>
                <a:gd name="connsiteY4" fmla="*/ 115598 h 11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82" h="115597">
                  <a:moveTo>
                    <a:pt x="402683" y="109246"/>
                  </a:moveTo>
                  <a:lnTo>
                    <a:pt x="402683" y="102895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91250" y="1155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2" name="Freeform: Shape 179">
              <a:extLst>
                <a:ext uri="{FF2B5EF4-FFF2-40B4-BE49-F238E27FC236}">
                  <a16:creationId xmlns:a16="http://schemas.microsoft.com/office/drawing/2014/main" id="{5D99EE00-0327-641C-5A4C-80B13C39F9A2}"/>
                </a:ext>
              </a:extLst>
            </p:cNvPr>
            <p:cNvSpPr/>
            <p:nvPr/>
          </p:nvSpPr>
          <p:spPr>
            <a:xfrm>
              <a:off x="0" y="2367848"/>
              <a:ext cx="414115" cy="240087"/>
            </a:xfrm>
            <a:custGeom>
              <a:avLst/>
              <a:gdLst>
                <a:gd name="connsiteX0" fmla="*/ 411575 w 414115"/>
                <a:gd name="connsiteY0" fmla="*/ 11433 h 240087"/>
                <a:gd name="connsiteX1" fmla="*/ 403953 w 414115"/>
                <a:gd name="connsiteY1" fmla="*/ 5081 h 240087"/>
                <a:gd name="connsiteX2" fmla="*/ 403953 w 414115"/>
                <a:gd name="connsiteY2" fmla="*/ 0 h 240087"/>
                <a:gd name="connsiteX3" fmla="*/ 391250 w 414115"/>
                <a:gd name="connsiteY3" fmla="*/ 6352 h 240087"/>
                <a:gd name="connsiteX4" fmla="*/ 0 w 414115"/>
                <a:gd name="connsiteY4" fmla="*/ 222303 h 240087"/>
                <a:gd name="connsiteX5" fmla="*/ 0 w 414115"/>
                <a:gd name="connsiteY5" fmla="*/ 240088 h 240087"/>
                <a:gd name="connsiteX6" fmla="*/ 414116 w 414115"/>
                <a:gd name="connsiteY6" fmla="*/ 11433 h 240087"/>
                <a:gd name="connsiteX7" fmla="*/ 411575 w 414115"/>
                <a:gd name="connsiteY7" fmla="*/ 11433 h 24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115" h="240087">
                  <a:moveTo>
                    <a:pt x="411575" y="11433"/>
                  </a:moveTo>
                  <a:cubicBezTo>
                    <a:pt x="407764" y="11433"/>
                    <a:pt x="403953" y="8892"/>
                    <a:pt x="403953" y="5081"/>
                  </a:cubicBezTo>
                  <a:lnTo>
                    <a:pt x="403953" y="0"/>
                  </a:lnTo>
                  <a:lnTo>
                    <a:pt x="391250" y="6352"/>
                  </a:lnTo>
                  <a:lnTo>
                    <a:pt x="0" y="222303"/>
                  </a:lnTo>
                  <a:lnTo>
                    <a:pt x="0" y="240088"/>
                  </a:lnTo>
                  <a:lnTo>
                    <a:pt x="414116" y="11433"/>
                  </a:lnTo>
                  <a:cubicBezTo>
                    <a:pt x="414116" y="11433"/>
                    <a:pt x="412845" y="11433"/>
                    <a:pt x="411575" y="1143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3" name="Freeform: Shape 180">
              <a:extLst>
                <a:ext uri="{FF2B5EF4-FFF2-40B4-BE49-F238E27FC236}">
                  <a16:creationId xmlns:a16="http://schemas.microsoft.com/office/drawing/2014/main" id="{25D2B20F-F269-DE21-E1AF-C342316FD196}"/>
                </a:ext>
              </a:extLst>
            </p:cNvPr>
            <p:cNvSpPr/>
            <p:nvPr/>
          </p:nvSpPr>
          <p:spPr>
            <a:xfrm>
              <a:off x="416656" y="2375470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0 w 1270"/>
                <a:gd name="connsiteY1" fmla="*/ 1270 h 1270"/>
                <a:gd name="connsiteX2" fmla="*/ 1270 w 1270"/>
                <a:gd name="connsiteY2" fmla="*/ 0 h 1270"/>
                <a:gd name="connsiteX3" fmla="*/ 0 w 1270"/>
                <a:gd name="connsiteY3" fmla="*/ 1270 h 1270"/>
                <a:gd name="connsiteX4" fmla="*/ 0 w 1270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1270" y="0"/>
                  </a:cubicBezTo>
                  <a:cubicBezTo>
                    <a:pt x="127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4" name="Freeform: Shape 181">
              <a:extLst>
                <a:ext uri="{FF2B5EF4-FFF2-40B4-BE49-F238E27FC236}">
                  <a16:creationId xmlns:a16="http://schemas.microsoft.com/office/drawing/2014/main" id="{A4EB57AD-920C-3C59-72AE-7D54295516C9}"/>
                </a:ext>
              </a:extLst>
            </p:cNvPr>
            <p:cNvSpPr/>
            <p:nvPr/>
          </p:nvSpPr>
          <p:spPr>
            <a:xfrm>
              <a:off x="417926" y="237292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5" name="Freeform: Shape 182">
              <a:extLst>
                <a:ext uri="{FF2B5EF4-FFF2-40B4-BE49-F238E27FC236}">
                  <a16:creationId xmlns:a16="http://schemas.microsoft.com/office/drawing/2014/main" id="{7291DFA4-6595-BF79-9FBA-3B56A63879E5}"/>
                </a:ext>
              </a:extLst>
            </p:cNvPr>
            <p:cNvSpPr/>
            <p:nvPr/>
          </p:nvSpPr>
          <p:spPr>
            <a:xfrm>
              <a:off x="340189" y="1725074"/>
              <a:ext cx="77737" cy="651915"/>
            </a:xfrm>
            <a:custGeom>
              <a:avLst/>
              <a:gdLst>
                <a:gd name="connsiteX0" fmla="*/ 14222 w 77737"/>
                <a:gd name="connsiteY0" fmla="*/ 6352 h 651915"/>
                <a:gd name="connsiteX1" fmla="*/ 14222 w 77737"/>
                <a:gd name="connsiteY1" fmla="*/ 5081 h 651915"/>
                <a:gd name="connsiteX2" fmla="*/ 14222 w 77737"/>
                <a:gd name="connsiteY2" fmla="*/ 3811 h 651915"/>
                <a:gd name="connsiteX3" fmla="*/ 12952 w 77737"/>
                <a:gd name="connsiteY3" fmla="*/ 2541 h 651915"/>
                <a:gd name="connsiteX4" fmla="*/ 11682 w 77737"/>
                <a:gd name="connsiteY4" fmla="*/ 1270 h 651915"/>
                <a:gd name="connsiteX5" fmla="*/ 10412 w 77737"/>
                <a:gd name="connsiteY5" fmla="*/ 0 h 651915"/>
                <a:gd name="connsiteX6" fmla="*/ 9141 w 77737"/>
                <a:gd name="connsiteY6" fmla="*/ 0 h 651915"/>
                <a:gd name="connsiteX7" fmla="*/ 6601 w 77737"/>
                <a:gd name="connsiteY7" fmla="*/ 0 h 651915"/>
                <a:gd name="connsiteX8" fmla="*/ 249 w 77737"/>
                <a:gd name="connsiteY8" fmla="*/ 7622 h 651915"/>
                <a:gd name="connsiteX9" fmla="*/ 249 w 77737"/>
                <a:gd name="connsiteY9" fmla="*/ 12703 h 651915"/>
                <a:gd name="connsiteX10" fmla="*/ 62494 w 77737"/>
                <a:gd name="connsiteY10" fmla="*/ 635152 h 651915"/>
                <a:gd name="connsiteX11" fmla="*/ 62494 w 77737"/>
                <a:gd name="connsiteY11" fmla="*/ 640234 h 651915"/>
                <a:gd name="connsiteX12" fmla="*/ 62494 w 77737"/>
                <a:gd name="connsiteY12" fmla="*/ 645315 h 651915"/>
                <a:gd name="connsiteX13" fmla="*/ 71386 w 77737"/>
                <a:gd name="connsiteY13" fmla="*/ 651666 h 651915"/>
                <a:gd name="connsiteX14" fmla="*/ 73926 w 77737"/>
                <a:gd name="connsiteY14" fmla="*/ 650396 h 651915"/>
                <a:gd name="connsiteX15" fmla="*/ 73926 w 77737"/>
                <a:gd name="connsiteY15" fmla="*/ 650396 h 651915"/>
                <a:gd name="connsiteX16" fmla="*/ 75196 w 77737"/>
                <a:gd name="connsiteY16" fmla="*/ 649126 h 651915"/>
                <a:gd name="connsiteX17" fmla="*/ 76467 w 77737"/>
                <a:gd name="connsiteY17" fmla="*/ 647856 h 651915"/>
                <a:gd name="connsiteX18" fmla="*/ 77737 w 77737"/>
                <a:gd name="connsiteY18" fmla="*/ 646585 h 651915"/>
                <a:gd name="connsiteX19" fmla="*/ 77737 w 77737"/>
                <a:gd name="connsiteY19" fmla="*/ 645315 h 651915"/>
                <a:gd name="connsiteX20" fmla="*/ 77737 w 77737"/>
                <a:gd name="connsiteY20" fmla="*/ 642774 h 651915"/>
                <a:gd name="connsiteX21" fmla="*/ 77737 w 77737"/>
                <a:gd name="connsiteY21" fmla="*/ 642774 h 651915"/>
                <a:gd name="connsiteX22" fmla="*/ 77737 w 77737"/>
                <a:gd name="connsiteY22" fmla="*/ 642774 h 651915"/>
                <a:gd name="connsiteX23" fmla="*/ 14222 w 77737"/>
                <a:gd name="connsiteY23" fmla="*/ 8892 h 651915"/>
                <a:gd name="connsiteX24" fmla="*/ 14222 w 77737"/>
                <a:gd name="connsiteY24" fmla="*/ 6352 h 651915"/>
                <a:gd name="connsiteX25" fmla="*/ 14222 w 77737"/>
                <a:gd name="connsiteY25" fmla="*/ 6352 h 6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737" h="651915">
                  <a:moveTo>
                    <a:pt x="14222" y="6352"/>
                  </a:moveTo>
                  <a:cubicBezTo>
                    <a:pt x="14222" y="6352"/>
                    <a:pt x="14222" y="5081"/>
                    <a:pt x="14222" y="5081"/>
                  </a:cubicBezTo>
                  <a:lnTo>
                    <a:pt x="14222" y="3811"/>
                  </a:lnTo>
                  <a:cubicBezTo>
                    <a:pt x="14222" y="3811"/>
                    <a:pt x="12952" y="2541"/>
                    <a:pt x="12952" y="2541"/>
                  </a:cubicBezTo>
                  <a:cubicBezTo>
                    <a:pt x="12952" y="2541"/>
                    <a:pt x="12952" y="1270"/>
                    <a:pt x="11682" y="1270"/>
                  </a:cubicBezTo>
                  <a:lnTo>
                    <a:pt x="10412" y="0"/>
                  </a:lnTo>
                  <a:lnTo>
                    <a:pt x="9141" y="0"/>
                  </a:lnTo>
                  <a:cubicBezTo>
                    <a:pt x="7871" y="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62494" y="635152"/>
                  </a:lnTo>
                  <a:lnTo>
                    <a:pt x="62494" y="640234"/>
                  </a:lnTo>
                  <a:lnTo>
                    <a:pt x="62494" y="645315"/>
                  </a:lnTo>
                  <a:cubicBezTo>
                    <a:pt x="62494" y="649126"/>
                    <a:pt x="66304" y="652937"/>
                    <a:pt x="71386" y="651666"/>
                  </a:cubicBezTo>
                  <a:cubicBezTo>
                    <a:pt x="72656" y="651666"/>
                    <a:pt x="73926" y="651666"/>
                    <a:pt x="73926" y="650396"/>
                  </a:cubicBezTo>
                  <a:lnTo>
                    <a:pt x="73926" y="650396"/>
                  </a:lnTo>
                  <a:cubicBezTo>
                    <a:pt x="73926" y="650396"/>
                    <a:pt x="75196" y="650396"/>
                    <a:pt x="75196" y="649126"/>
                  </a:cubicBezTo>
                  <a:cubicBezTo>
                    <a:pt x="75196" y="649126"/>
                    <a:pt x="76467" y="649126"/>
                    <a:pt x="76467" y="647856"/>
                  </a:cubicBezTo>
                  <a:cubicBezTo>
                    <a:pt x="76467" y="647856"/>
                    <a:pt x="77737" y="646585"/>
                    <a:pt x="77737" y="646585"/>
                  </a:cubicBezTo>
                  <a:lnTo>
                    <a:pt x="77737" y="645315"/>
                  </a:lnTo>
                  <a:cubicBezTo>
                    <a:pt x="77737" y="644045"/>
                    <a:pt x="77737" y="644045"/>
                    <a:pt x="77737" y="642774"/>
                  </a:cubicBezTo>
                  <a:lnTo>
                    <a:pt x="77737" y="642774"/>
                  </a:lnTo>
                  <a:lnTo>
                    <a:pt x="77737" y="642774"/>
                  </a:lnTo>
                  <a:lnTo>
                    <a:pt x="14222" y="8892"/>
                  </a:lnTo>
                  <a:lnTo>
                    <a:pt x="14222" y="6352"/>
                  </a:lnTo>
                  <a:lnTo>
                    <a:pt x="1422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6" name="Freeform: Shape 183">
              <a:extLst>
                <a:ext uri="{FF2B5EF4-FFF2-40B4-BE49-F238E27FC236}">
                  <a16:creationId xmlns:a16="http://schemas.microsoft.com/office/drawing/2014/main" id="{A01DF904-2408-9C01-C71F-BC710C61FE05}"/>
                </a:ext>
              </a:extLst>
            </p:cNvPr>
            <p:cNvSpPr/>
            <p:nvPr/>
          </p:nvSpPr>
          <p:spPr>
            <a:xfrm>
              <a:off x="1150885" y="1561204"/>
              <a:ext cx="243896" cy="2811184"/>
            </a:xfrm>
            <a:custGeom>
              <a:avLst/>
              <a:gdLst>
                <a:gd name="connsiteX0" fmla="*/ 243896 w 243896"/>
                <a:gd name="connsiteY0" fmla="*/ 2807374 h 2811184"/>
                <a:gd name="connsiteX1" fmla="*/ 13973 w 243896"/>
                <a:gd name="connsiteY1" fmla="*/ 0 h 2811184"/>
                <a:gd name="connsiteX2" fmla="*/ 10162 w 243896"/>
                <a:gd name="connsiteY2" fmla="*/ 2541 h 2811184"/>
                <a:gd name="connsiteX3" fmla="*/ 8892 w 243896"/>
                <a:gd name="connsiteY3" fmla="*/ 2541 h 2811184"/>
                <a:gd name="connsiteX4" fmla="*/ 7622 w 243896"/>
                <a:gd name="connsiteY4" fmla="*/ 2541 h 2811184"/>
                <a:gd name="connsiteX5" fmla="*/ 5081 w 243896"/>
                <a:gd name="connsiteY5" fmla="*/ 2541 h 2811184"/>
                <a:gd name="connsiteX6" fmla="*/ 0 w 243896"/>
                <a:gd name="connsiteY6" fmla="*/ 1270 h 2811184"/>
                <a:gd name="connsiteX7" fmla="*/ 229923 w 243896"/>
                <a:gd name="connsiteY7" fmla="*/ 2808644 h 2811184"/>
                <a:gd name="connsiteX8" fmla="*/ 237545 w 243896"/>
                <a:gd name="connsiteY8" fmla="*/ 2811185 h 2811184"/>
                <a:gd name="connsiteX9" fmla="*/ 243896 w 243896"/>
                <a:gd name="connsiteY9" fmla="*/ 2807374 h 281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896" h="2811184">
                  <a:moveTo>
                    <a:pt x="243896" y="2807374"/>
                  </a:moveTo>
                  <a:lnTo>
                    <a:pt x="13973" y="0"/>
                  </a:lnTo>
                  <a:lnTo>
                    <a:pt x="10162" y="2541"/>
                  </a:lnTo>
                  <a:lnTo>
                    <a:pt x="8892" y="2541"/>
                  </a:lnTo>
                  <a:lnTo>
                    <a:pt x="7622" y="2541"/>
                  </a:lnTo>
                  <a:lnTo>
                    <a:pt x="5081" y="2541"/>
                  </a:lnTo>
                  <a:lnTo>
                    <a:pt x="0" y="1270"/>
                  </a:lnTo>
                  <a:lnTo>
                    <a:pt x="229923" y="2808644"/>
                  </a:lnTo>
                  <a:lnTo>
                    <a:pt x="237545" y="2811185"/>
                  </a:lnTo>
                  <a:lnTo>
                    <a:pt x="243896" y="28073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7" name="Freeform: Shape 184">
              <a:extLst>
                <a:ext uri="{FF2B5EF4-FFF2-40B4-BE49-F238E27FC236}">
                  <a16:creationId xmlns:a16="http://schemas.microsoft.com/office/drawing/2014/main" id="{DC179EEA-A634-DA16-4189-4BCA94167137}"/>
                </a:ext>
              </a:extLst>
            </p:cNvPr>
            <p:cNvSpPr/>
            <p:nvPr/>
          </p:nvSpPr>
          <p:spPr>
            <a:xfrm>
              <a:off x="1389700" y="438890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8" name="Freeform: Shape 185">
              <a:extLst>
                <a:ext uri="{FF2B5EF4-FFF2-40B4-BE49-F238E27FC236}">
                  <a16:creationId xmlns:a16="http://schemas.microsoft.com/office/drawing/2014/main" id="{F4B6366D-183D-A502-CA9E-B46D38829CC9}"/>
                </a:ext>
              </a:extLst>
            </p:cNvPr>
            <p:cNvSpPr/>
            <p:nvPr/>
          </p:nvSpPr>
          <p:spPr>
            <a:xfrm>
              <a:off x="72533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9" name="Freeform: Shape 186">
              <a:extLst>
                <a:ext uri="{FF2B5EF4-FFF2-40B4-BE49-F238E27FC236}">
                  <a16:creationId xmlns:a16="http://schemas.microsoft.com/office/drawing/2014/main" id="{DC82EBC2-3006-18BB-4FAB-FF9FEA56C8F4}"/>
                </a:ext>
              </a:extLst>
            </p:cNvPr>
            <p:cNvSpPr/>
            <p:nvPr/>
          </p:nvSpPr>
          <p:spPr>
            <a:xfrm>
              <a:off x="721526" y="1460850"/>
              <a:ext cx="19054" cy="56142"/>
            </a:xfrm>
            <a:custGeom>
              <a:avLst/>
              <a:gdLst>
                <a:gd name="connsiteX0" fmla="*/ 15244 w 19054"/>
                <a:gd name="connsiteY0" fmla="*/ 8892 h 56142"/>
                <a:gd name="connsiteX1" fmla="*/ 5081 w 19054"/>
                <a:gd name="connsiteY1" fmla="*/ 6352 h 56142"/>
                <a:gd name="connsiteX2" fmla="*/ 5081 w 19054"/>
                <a:gd name="connsiteY2" fmla="*/ 6352 h 56142"/>
                <a:gd name="connsiteX3" fmla="*/ 3811 w 19054"/>
                <a:gd name="connsiteY3" fmla="*/ 6352 h 56142"/>
                <a:gd name="connsiteX4" fmla="*/ 2541 w 19054"/>
                <a:gd name="connsiteY4" fmla="*/ 5081 h 56142"/>
                <a:gd name="connsiteX5" fmla="*/ 1270 w 19054"/>
                <a:gd name="connsiteY5" fmla="*/ 3811 h 56142"/>
                <a:gd name="connsiteX6" fmla="*/ 0 w 19054"/>
                <a:gd name="connsiteY6" fmla="*/ 2541 h 56142"/>
                <a:gd name="connsiteX7" fmla="*/ 0 w 19054"/>
                <a:gd name="connsiteY7" fmla="*/ 2541 h 56142"/>
                <a:gd name="connsiteX8" fmla="*/ 0 w 19054"/>
                <a:gd name="connsiteY8" fmla="*/ 1270 h 56142"/>
                <a:gd name="connsiteX9" fmla="*/ 0 w 19054"/>
                <a:gd name="connsiteY9" fmla="*/ 0 h 56142"/>
                <a:gd name="connsiteX10" fmla="*/ 0 w 19054"/>
                <a:gd name="connsiteY10" fmla="*/ 0 h 56142"/>
                <a:gd name="connsiteX11" fmla="*/ 0 w 19054"/>
                <a:gd name="connsiteY11" fmla="*/ 0 h 56142"/>
                <a:gd name="connsiteX12" fmla="*/ 5081 w 19054"/>
                <a:gd name="connsiteY12" fmla="*/ 49542 h 56142"/>
                <a:gd name="connsiteX13" fmla="*/ 12703 w 19054"/>
                <a:gd name="connsiteY13" fmla="*/ 55893 h 56142"/>
                <a:gd name="connsiteX14" fmla="*/ 19054 w 19054"/>
                <a:gd name="connsiteY14" fmla="*/ 49542 h 56142"/>
                <a:gd name="connsiteX15" fmla="*/ 19054 w 19054"/>
                <a:gd name="connsiteY15" fmla="*/ 47001 h 56142"/>
                <a:gd name="connsiteX16" fmla="*/ 15244 w 19054"/>
                <a:gd name="connsiteY16" fmla="*/ 8892 h 5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4" h="56142">
                  <a:moveTo>
                    <a:pt x="15244" y="8892"/>
                  </a:moveTo>
                  <a:lnTo>
                    <a:pt x="5081" y="6352"/>
                  </a:lnTo>
                  <a:lnTo>
                    <a:pt x="5081" y="6352"/>
                  </a:lnTo>
                  <a:lnTo>
                    <a:pt x="3811" y="6352"/>
                  </a:lnTo>
                  <a:cubicBezTo>
                    <a:pt x="3811" y="6352"/>
                    <a:pt x="2541" y="6352"/>
                    <a:pt x="2541" y="5081"/>
                  </a:cubicBezTo>
                  <a:cubicBezTo>
                    <a:pt x="2541" y="5081"/>
                    <a:pt x="1270" y="3811"/>
                    <a:pt x="1270" y="3811"/>
                  </a:cubicBezTo>
                  <a:lnTo>
                    <a:pt x="0" y="2541"/>
                  </a:lnTo>
                  <a:lnTo>
                    <a:pt x="0" y="2541"/>
                  </a:ln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081" y="49542"/>
                  </a:lnTo>
                  <a:cubicBezTo>
                    <a:pt x="5081" y="53353"/>
                    <a:pt x="8892" y="57164"/>
                    <a:pt x="12703" y="55893"/>
                  </a:cubicBezTo>
                  <a:cubicBezTo>
                    <a:pt x="16514" y="55893"/>
                    <a:pt x="19054" y="53353"/>
                    <a:pt x="19054" y="49542"/>
                  </a:cubicBezTo>
                  <a:cubicBezTo>
                    <a:pt x="19054" y="48272"/>
                    <a:pt x="19054" y="48272"/>
                    <a:pt x="19054" y="47001"/>
                  </a:cubicBezTo>
                  <a:lnTo>
                    <a:pt x="15244" y="88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0" name="Freeform: Shape 187">
              <a:extLst>
                <a:ext uri="{FF2B5EF4-FFF2-40B4-BE49-F238E27FC236}">
                  <a16:creationId xmlns:a16="http://schemas.microsoft.com/office/drawing/2014/main" id="{6779D7F5-CA1B-1E04-DA9D-B426E87449E1}"/>
                </a:ext>
              </a:extLst>
            </p:cNvPr>
            <p:cNvSpPr/>
            <p:nvPr/>
          </p:nvSpPr>
          <p:spPr>
            <a:xfrm>
              <a:off x="1520540" y="1355415"/>
              <a:ext cx="241355" cy="67326"/>
            </a:xfrm>
            <a:custGeom>
              <a:avLst/>
              <a:gdLst>
                <a:gd name="connsiteX0" fmla="*/ 6351 w 241355"/>
                <a:gd name="connsiteY0" fmla="*/ 3811 h 67326"/>
                <a:gd name="connsiteX1" fmla="*/ 3811 w 241355"/>
                <a:gd name="connsiteY1" fmla="*/ 13973 h 67326"/>
                <a:gd name="connsiteX2" fmla="*/ 3811 w 241355"/>
                <a:gd name="connsiteY2" fmla="*/ 13973 h 67326"/>
                <a:gd name="connsiteX3" fmla="*/ 1270 w 241355"/>
                <a:gd name="connsiteY3" fmla="*/ 15244 h 67326"/>
                <a:gd name="connsiteX4" fmla="*/ 8892 w 241355"/>
                <a:gd name="connsiteY4" fmla="*/ 16514 h 67326"/>
                <a:gd name="connsiteX5" fmla="*/ 241356 w 241355"/>
                <a:gd name="connsiteY5" fmla="*/ 67326 h 67326"/>
                <a:gd name="connsiteX6" fmla="*/ 241356 w 241355"/>
                <a:gd name="connsiteY6" fmla="*/ 62245 h 67326"/>
                <a:gd name="connsiteX7" fmla="*/ 240085 w 241355"/>
                <a:gd name="connsiteY7" fmla="*/ 52083 h 67326"/>
                <a:gd name="connsiteX8" fmla="*/ 1270 w 241355"/>
                <a:gd name="connsiteY8" fmla="*/ 0 h 67326"/>
                <a:gd name="connsiteX9" fmla="*/ 0 w 241355"/>
                <a:gd name="connsiteY9" fmla="*/ 0 h 67326"/>
                <a:gd name="connsiteX10" fmla="*/ 6351 w 241355"/>
                <a:gd name="connsiteY10" fmla="*/ 3811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355" h="67326">
                  <a:moveTo>
                    <a:pt x="6351" y="3811"/>
                  </a:moveTo>
                  <a:cubicBezTo>
                    <a:pt x="8892" y="7622"/>
                    <a:pt x="6351" y="11433"/>
                    <a:pt x="3811" y="13973"/>
                  </a:cubicBezTo>
                  <a:cubicBezTo>
                    <a:pt x="3811" y="13973"/>
                    <a:pt x="3811" y="13973"/>
                    <a:pt x="3811" y="13973"/>
                  </a:cubicBezTo>
                  <a:lnTo>
                    <a:pt x="1270" y="15244"/>
                  </a:lnTo>
                  <a:lnTo>
                    <a:pt x="8892" y="16514"/>
                  </a:lnTo>
                  <a:lnTo>
                    <a:pt x="241356" y="67326"/>
                  </a:lnTo>
                  <a:lnTo>
                    <a:pt x="241356" y="62245"/>
                  </a:lnTo>
                  <a:lnTo>
                    <a:pt x="240085" y="52083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2541" y="0"/>
                    <a:pt x="5081" y="1270"/>
                    <a:pt x="6351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1" name="Freeform: Shape 188">
              <a:extLst>
                <a:ext uri="{FF2B5EF4-FFF2-40B4-BE49-F238E27FC236}">
                  <a16:creationId xmlns:a16="http://schemas.microsoft.com/office/drawing/2014/main" id="{1770464F-43C7-F7C9-B8C8-06349FE18C39}"/>
                </a:ext>
              </a:extLst>
            </p:cNvPr>
            <p:cNvSpPr/>
            <p:nvPr/>
          </p:nvSpPr>
          <p:spPr>
            <a:xfrm>
              <a:off x="1518000" y="135541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2" name="Freeform: Shape 189">
              <a:extLst>
                <a:ext uri="{FF2B5EF4-FFF2-40B4-BE49-F238E27FC236}">
                  <a16:creationId xmlns:a16="http://schemas.microsoft.com/office/drawing/2014/main" id="{7EA6E064-403F-FB93-ACC8-1B4220FE156C}"/>
                </a:ext>
              </a:extLst>
            </p:cNvPr>
            <p:cNvSpPr/>
            <p:nvPr/>
          </p:nvSpPr>
          <p:spPr>
            <a:xfrm>
              <a:off x="2332258" y="1100084"/>
              <a:ext cx="762175" cy="442066"/>
            </a:xfrm>
            <a:custGeom>
              <a:avLst/>
              <a:gdLst>
                <a:gd name="connsiteX0" fmla="*/ 3811 w 762175"/>
                <a:gd name="connsiteY0" fmla="*/ 431904 h 442066"/>
                <a:gd name="connsiteX1" fmla="*/ 5081 w 762175"/>
                <a:gd name="connsiteY1" fmla="*/ 431904 h 442066"/>
                <a:gd name="connsiteX2" fmla="*/ 6351 w 762175"/>
                <a:gd name="connsiteY2" fmla="*/ 431904 h 442066"/>
                <a:gd name="connsiteX3" fmla="*/ 7622 w 762175"/>
                <a:gd name="connsiteY3" fmla="*/ 433174 h 442066"/>
                <a:gd name="connsiteX4" fmla="*/ 8892 w 762175"/>
                <a:gd name="connsiteY4" fmla="*/ 434444 h 442066"/>
                <a:gd name="connsiteX5" fmla="*/ 8892 w 762175"/>
                <a:gd name="connsiteY5" fmla="*/ 435715 h 442066"/>
                <a:gd name="connsiteX6" fmla="*/ 8892 w 762175"/>
                <a:gd name="connsiteY6" fmla="*/ 436985 h 442066"/>
                <a:gd name="connsiteX7" fmla="*/ 8892 w 762175"/>
                <a:gd name="connsiteY7" fmla="*/ 436985 h 442066"/>
                <a:gd name="connsiteX8" fmla="*/ 8892 w 762175"/>
                <a:gd name="connsiteY8" fmla="*/ 442066 h 442066"/>
                <a:gd name="connsiteX9" fmla="*/ 762176 w 762175"/>
                <a:gd name="connsiteY9" fmla="*/ 17784 h 442066"/>
                <a:gd name="connsiteX10" fmla="*/ 762176 w 762175"/>
                <a:gd name="connsiteY10" fmla="*/ 5081 h 442066"/>
                <a:gd name="connsiteX11" fmla="*/ 762176 w 762175"/>
                <a:gd name="connsiteY11" fmla="*/ 0 h 442066"/>
                <a:gd name="connsiteX12" fmla="*/ 0 w 762175"/>
                <a:gd name="connsiteY12" fmla="*/ 429363 h 442066"/>
                <a:gd name="connsiteX13" fmla="*/ 2541 w 762175"/>
                <a:gd name="connsiteY13" fmla="*/ 429363 h 442066"/>
                <a:gd name="connsiteX14" fmla="*/ 3811 w 762175"/>
                <a:gd name="connsiteY14" fmla="*/ 431904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2175" h="442066">
                  <a:moveTo>
                    <a:pt x="3811" y="431904"/>
                  </a:moveTo>
                  <a:cubicBezTo>
                    <a:pt x="3811" y="431904"/>
                    <a:pt x="5081" y="431904"/>
                    <a:pt x="5081" y="431904"/>
                  </a:cubicBezTo>
                  <a:lnTo>
                    <a:pt x="6351" y="431904"/>
                  </a:lnTo>
                  <a:cubicBezTo>
                    <a:pt x="6351" y="431904"/>
                    <a:pt x="7622" y="433174"/>
                    <a:pt x="7622" y="433174"/>
                  </a:cubicBezTo>
                  <a:cubicBezTo>
                    <a:pt x="7622" y="433174"/>
                    <a:pt x="7622" y="434444"/>
                    <a:pt x="8892" y="434444"/>
                  </a:cubicBezTo>
                  <a:cubicBezTo>
                    <a:pt x="8892" y="434444"/>
                    <a:pt x="8892" y="435715"/>
                    <a:pt x="8892" y="435715"/>
                  </a:cubicBezTo>
                  <a:cubicBezTo>
                    <a:pt x="8892" y="435715"/>
                    <a:pt x="8892" y="436985"/>
                    <a:pt x="8892" y="436985"/>
                  </a:cubicBezTo>
                  <a:lnTo>
                    <a:pt x="8892" y="436985"/>
                  </a:lnTo>
                  <a:lnTo>
                    <a:pt x="8892" y="442066"/>
                  </a:lnTo>
                  <a:lnTo>
                    <a:pt x="762176" y="17784"/>
                  </a:lnTo>
                  <a:lnTo>
                    <a:pt x="762176" y="5081"/>
                  </a:lnTo>
                  <a:lnTo>
                    <a:pt x="762176" y="0"/>
                  </a:lnTo>
                  <a:lnTo>
                    <a:pt x="0" y="429363"/>
                  </a:lnTo>
                  <a:lnTo>
                    <a:pt x="2541" y="429363"/>
                  </a:lnTo>
                  <a:lnTo>
                    <a:pt x="3811" y="4319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3" name="Freeform: Shape 190">
              <a:extLst>
                <a:ext uri="{FF2B5EF4-FFF2-40B4-BE49-F238E27FC236}">
                  <a16:creationId xmlns:a16="http://schemas.microsoft.com/office/drawing/2014/main" id="{7B3BF55E-E36F-8D03-14DA-2ED074EA2F7F}"/>
                </a:ext>
              </a:extLst>
            </p:cNvPr>
            <p:cNvSpPr/>
            <p:nvPr/>
          </p:nvSpPr>
          <p:spPr>
            <a:xfrm>
              <a:off x="2867051" y="778696"/>
              <a:ext cx="217220" cy="58434"/>
            </a:xfrm>
            <a:custGeom>
              <a:avLst/>
              <a:gdLst>
                <a:gd name="connsiteX0" fmla="*/ 0 w 217220"/>
                <a:gd name="connsiteY0" fmla="*/ 16514 h 58434"/>
                <a:gd name="connsiteX1" fmla="*/ 217220 w 217220"/>
                <a:gd name="connsiteY1" fmla="*/ 58434 h 58434"/>
                <a:gd name="connsiteX2" fmla="*/ 217220 w 217220"/>
                <a:gd name="connsiteY2" fmla="*/ 52083 h 58434"/>
                <a:gd name="connsiteX3" fmla="*/ 217220 w 217220"/>
                <a:gd name="connsiteY3" fmla="*/ 41920 h 58434"/>
                <a:gd name="connsiteX4" fmla="*/ 0 w 217220"/>
                <a:gd name="connsiteY4" fmla="*/ 0 h 58434"/>
                <a:gd name="connsiteX5" fmla="*/ 0 w 217220"/>
                <a:gd name="connsiteY5" fmla="*/ 6352 h 5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220" h="58434">
                  <a:moveTo>
                    <a:pt x="0" y="16514"/>
                  </a:moveTo>
                  <a:lnTo>
                    <a:pt x="217220" y="58434"/>
                  </a:lnTo>
                  <a:lnTo>
                    <a:pt x="217220" y="52083"/>
                  </a:lnTo>
                  <a:lnTo>
                    <a:pt x="217220" y="41920"/>
                  </a:lnTo>
                  <a:lnTo>
                    <a:pt x="0" y="0"/>
                  </a:lnTo>
                  <a:lnTo>
                    <a:pt x="0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4" name="Freeform: Shape 191">
              <a:extLst>
                <a:ext uri="{FF2B5EF4-FFF2-40B4-BE49-F238E27FC236}">
                  <a16:creationId xmlns:a16="http://schemas.microsoft.com/office/drawing/2014/main" id="{C4A6E711-D9F0-E468-D9A7-8D2E362600FD}"/>
                </a:ext>
              </a:extLst>
            </p:cNvPr>
            <p:cNvSpPr/>
            <p:nvPr/>
          </p:nvSpPr>
          <p:spPr>
            <a:xfrm>
              <a:off x="1096262" y="1230925"/>
              <a:ext cx="57163" cy="45730"/>
            </a:xfrm>
            <a:custGeom>
              <a:avLst/>
              <a:gdLst>
                <a:gd name="connsiteX0" fmla="*/ 0 w 57163"/>
                <a:gd name="connsiteY0" fmla="*/ 45731 h 45730"/>
                <a:gd name="connsiteX1" fmla="*/ 57163 w 57163"/>
                <a:gd name="connsiteY1" fmla="*/ 16514 h 45730"/>
                <a:gd name="connsiteX2" fmla="*/ 55893 w 57163"/>
                <a:gd name="connsiteY2" fmla="*/ 5081 h 45730"/>
                <a:gd name="connsiteX3" fmla="*/ 55893 w 57163"/>
                <a:gd name="connsiteY3" fmla="*/ 0 h 45730"/>
                <a:gd name="connsiteX4" fmla="*/ 3811 w 57163"/>
                <a:gd name="connsiteY4" fmla="*/ 26676 h 45730"/>
                <a:gd name="connsiteX5" fmla="*/ 5081 w 57163"/>
                <a:gd name="connsiteY5" fmla="*/ 38109 h 45730"/>
                <a:gd name="connsiteX6" fmla="*/ 2541 w 57163"/>
                <a:gd name="connsiteY6" fmla="*/ 43190 h 45730"/>
                <a:gd name="connsiteX7" fmla="*/ 0 w 57163"/>
                <a:gd name="connsiteY7" fmla="*/ 45731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63" h="45730">
                  <a:moveTo>
                    <a:pt x="0" y="45731"/>
                  </a:moveTo>
                  <a:lnTo>
                    <a:pt x="57163" y="16514"/>
                  </a:lnTo>
                  <a:lnTo>
                    <a:pt x="55893" y="5081"/>
                  </a:lnTo>
                  <a:lnTo>
                    <a:pt x="55893" y="0"/>
                  </a:lnTo>
                  <a:lnTo>
                    <a:pt x="3811" y="26676"/>
                  </a:lnTo>
                  <a:lnTo>
                    <a:pt x="5081" y="38109"/>
                  </a:lnTo>
                  <a:cubicBezTo>
                    <a:pt x="5081" y="40650"/>
                    <a:pt x="5081" y="41920"/>
                    <a:pt x="2541" y="43190"/>
                  </a:cubicBezTo>
                  <a:cubicBezTo>
                    <a:pt x="1270" y="44461"/>
                    <a:pt x="1270" y="44461"/>
                    <a:pt x="0" y="4573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5" name="Freeform: Shape 192">
              <a:extLst>
                <a:ext uri="{FF2B5EF4-FFF2-40B4-BE49-F238E27FC236}">
                  <a16:creationId xmlns:a16="http://schemas.microsoft.com/office/drawing/2014/main" id="{01B5B165-00D1-22BD-61B2-4BDC6B25F834}"/>
                </a:ext>
              </a:extLst>
            </p:cNvPr>
            <p:cNvSpPr/>
            <p:nvPr/>
          </p:nvSpPr>
          <p:spPr>
            <a:xfrm>
              <a:off x="721526" y="145831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6" name="Freeform: Shape 193">
              <a:extLst>
                <a:ext uri="{FF2B5EF4-FFF2-40B4-BE49-F238E27FC236}">
                  <a16:creationId xmlns:a16="http://schemas.microsoft.com/office/drawing/2014/main" id="{22FAD7BC-AD94-7A70-4FC3-D2C7FDA51373}"/>
                </a:ext>
              </a:extLst>
            </p:cNvPr>
            <p:cNvSpPr/>
            <p:nvPr/>
          </p:nvSpPr>
          <p:spPr>
            <a:xfrm>
              <a:off x="726607" y="1457039"/>
              <a:ext cx="430629" cy="106705"/>
            </a:xfrm>
            <a:custGeom>
              <a:avLst/>
              <a:gdLst>
                <a:gd name="connsiteX0" fmla="*/ 430629 w 430629"/>
                <a:gd name="connsiteY0" fmla="*/ 106706 h 106705"/>
                <a:gd name="connsiteX1" fmla="*/ 424278 w 430629"/>
                <a:gd name="connsiteY1" fmla="*/ 102895 h 106705"/>
                <a:gd name="connsiteX2" fmla="*/ 426818 w 430629"/>
                <a:gd name="connsiteY2" fmla="*/ 92732 h 106705"/>
                <a:gd name="connsiteX3" fmla="*/ 426818 w 430629"/>
                <a:gd name="connsiteY3" fmla="*/ 92732 h 106705"/>
                <a:gd name="connsiteX4" fmla="*/ 429359 w 430629"/>
                <a:gd name="connsiteY4" fmla="*/ 91462 h 106705"/>
                <a:gd name="connsiteX5" fmla="*/ 22865 w 430629"/>
                <a:gd name="connsiteY5" fmla="*/ 0 h 106705"/>
                <a:gd name="connsiteX6" fmla="*/ 5081 w 430629"/>
                <a:gd name="connsiteY6" fmla="*/ 10162 h 106705"/>
                <a:gd name="connsiteX7" fmla="*/ 0 w 430629"/>
                <a:gd name="connsiteY7" fmla="*/ 10162 h 106705"/>
                <a:gd name="connsiteX8" fmla="*/ 0 w 430629"/>
                <a:gd name="connsiteY8" fmla="*/ 10162 h 106705"/>
                <a:gd name="connsiteX9" fmla="*/ 10162 w 430629"/>
                <a:gd name="connsiteY9" fmla="*/ 12703 h 106705"/>
                <a:gd name="connsiteX10" fmla="*/ 424278 w 430629"/>
                <a:gd name="connsiteY10" fmla="*/ 106706 h 106705"/>
                <a:gd name="connsiteX11" fmla="*/ 430629 w 430629"/>
                <a:gd name="connsiteY11" fmla="*/ 106706 h 106705"/>
                <a:gd name="connsiteX12" fmla="*/ 430629 w 430629"/>
                <a:gd name="connsiteY12" fmla="*/ 106706 h 10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0629" h="106705">
                  <a:moveTo>
                    <a:pt x="430629" y="106706"/>
                  </a:moveTo>
                  <a:cubicBezTo>
                    <a:pt x="428089" y="106706"/>
                    <a:pt x="425548" y="105435"/>
                    <a:pt x="424278" y="102895"/>
                  </a:cubicBezTo>
                  <a:cubicBezTo>
                    <a:pt x="421737" y="99084"/>
                    <a:pt x="423008" y="95273"/>
                    <a:pt x="426818" y="92732"/>
                  </a:cubicBezTo>
                  <a:cubicBezTo>
                    <a:pt x="426818" y="92732"/>
                    <a:pt x="426818" y="92732"/>
                    <a:pt x="426818" y="92732"/>
                  </a:cubicBezTo>
                  <a:lnTo>
                    <a:pt x="429359" y="91462"/>
                  </a:lnTo>
                  <a:lnTo>
                    <a:pt x="22865" y="0"/>
                  </a:lnTo>
                  <a:lnTo>
                    <a:pt x="5081" y="10162"/>
                  </a:lnTo>
                  <a:cubicBezTo>
                    <a:pt x="3811" y="11433"/>
                    <a:pt x="1270" y="11433"/>
                    <a:pt x="0" y="10162"/>
                  </a:cubicBezTo>
                  <a:lnTo>
                    <a:pt x="0" y="10162"/>
                  </a:lnTo>
                  <a:lnTo>
                    <a:pt x="10162" y="12703"/>
                  </a:lnTo>
                  <a:lnTo>
                    <a:pt x="424278" y="106706"/>
                  </a:lnTo>
                  <a:lnTo>
                    <a:pt x="430629" y="106706"/>
                  </a:lnTo>
                  <a:lnTo>
                    <a:pt x="430629" y="1067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7" name="Freeform: Shape 194">
              <a:extLst>
                <a:ext uri="{FF2B5EF4-FFF2-40B4-BE49-F238E27FC236}">
                  <a16:creationId xmlns:a16="http://schemas.microsoft.com/office/drawing/2014/main" id="{6386FB4D-CE79-CFE9-D730-92C491EF5E7F}"/>
                </a:ext>
              </a:extLst>
            </p:cNvPr>
            <p:cNvSpPr/>
            <p:nvPr/>
          </p:nvSpPr>
          <p:spPr>
            <a:xfrm>
              <a:off x="721526" y="1456086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8" name="Freeform: Shape 195">
              <a:extLst>
                <a:ext uri="{FF2B5EF4-FFF2-40B4-BE49-F238E27FC236}">
                  <a16:creationId xmlns:a16="http://schemas.microsoft.com/office/drawing/2014/main" id="{0B875D48-CE9F-DD83-6362-ED9DF9706EA7}"/>
                </a:ext>
              </a:extLst>
            </p:cNvPr>
            <p:cNvSpPr/>
            <p:nvPr/>
          </p:nvSpPr>
          <p:spPr>
            <a:xfrm>
              <a:off x="72406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9" name="Freeform: Shape 196">
              <a:extLst>
                <a:ext uri="{FF2B5EF4-FFF2-40B4-BE49-F238E27FC236}">
                  <a16:creationId xmlns:a16="http://schemas.microsoft.com/office/drawing/2014/main" id="{FB5AECCB-63FC-534D-ED1D-BD4BE876CDEB}"/>
                </a:ext>
              </a:extLst>
            </p:cNvPr>
            <p:cNvSpPr/>
            <p:nvPr/>
          </p:nvSpPr>
          <p:spPr>
            <a:xfrm>
              <a:off x="1150409" y="1360496"/>
              <a:ext cx="356158" cy="201978"/>
            </a:xfrm>
            <a:custGeom>
              <a:avLst/>
              <a:gdLst>
                <a:gd name="connsiteX0" fmla="*/ 352348 w 356158"/>
                <a:gd name="connsiteY0" fmla="*/ 7622 h 201978"/>
                <a:gd name="connsiteX1" fmla="*/ 352348 w 356158"/>
                <a:gd name="connsiteY1" fmla="*/ 7622 h 201978"/>
                <a:gd name="connsiteX2" fmla="*/ 352348 w 356158"/>
                <a:gd name="connsiteY2" fmla="*/ 7622 h 201978"/>
                <a:gd name="connsiteX3" fmla="*/ 352348 w 356158"/>
                <a:gd name="connsiteY3" fmla="*/ 5081 h 201978"/>
                <a:gd name="connsiteX4" fmla="*/ 352348 w 356158"/>
                <a:gd name="connsiteY4" fmla="*/ 3811 h 201978"/>
                <a:gd name="connsiteX5" fmla="*/ 353618 w 356158"/>
                <a:gd name="connsiteY5" fmla="*/ 2541 h 201978"/>
                <a:gd name="connsiteX6" fmla="*/ 354888 w 356158"/>
                <a:gd name="connsiteY6" fmla="*/ 1270 h 201978"/>
                <a:gd name="connsiteX7" fmla="*/ 356158 w 356158"/>
                <a:gd name="connsiteY7" fmla="*/ 0 h 201978"/>
                <a:gd name="connsiteX8" fmla="*/ 6828 w 356158"/>
                <a:gd name="connsiteY8" fmla="*/ 186735 h 201978"/>
                <a:gd name="connsiteX9" fmla="*/ 4287 w 356158"/>
                <a:gd name="connsiteY9" fmla="*/ 188005 h 201978"/>
                <a:gd name="connsiteX10" fmla="*/ 476 w 356158"/>
                <a:gd name="connsiteY10" fmla="*/ 198168 h 201978"/>
                <a:gd name="connsiteX11" fmla="*/ 476 w 356158"/>
                <a:gd name="connsiteY11" fmla="*/ 198168 h 201978"/>
                <a:gd name="connsiteX12" fmla="*/ 6828 w 356158"/>
                <a:gd name="connsiteY12" fmla="*/ 201979 h 201978"/>
                <a:gd name="connsiteX13" fmla="*/ 8098 w 356158"/>
                <a:gd name="connsiteY13" fmla="*/ 201979 h 201978"/>
                <a:gd name="connsiteX14" fmla="*/ 9368 w 356158"/>
                <a:gd name="connsiteY14" fmla="*/ 201979 h 201978"/>
                <a:gd name="connsiteX15" fmla="*/ 10639 w 356158"/>
                <a:gd name="connsiteY15" fmla="*/ 201979 h 201978"/>
                <a:gd name="connsiteX16" fmla="*/ 14450 w 356158"/>
                <a:gd name="connsiteY16" fmla="*/ 199438 h 201978"/>
                <a:gd name="connsiteX17" fmla="*/ 352348 w 356158"/>
                <a:gd name="connsiteY17" fmla="*/ 19055 h 201978"/>
                <a:gd name="connsiteX18" fmla="*/ 352348 w 356158"/>
                <a:gd name="connsiteY18" fmla="*/ 7622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58" h="201978">
                  <a:moveTo>
                    <a:pt x="352348" y="7622"/>
                  </a:moveTo>
                  <a:lnTo>
                    <a:pt x="352348" y="7622"/>
                  </a:lnTo>
                  <a:lnTo>
                    <a:pt x="352348" y="7622"/>
                  </a:lnTo>
                  <a:cubicBezTo>
                    <a:pt x="352348" y="6352"/>
                    <a:pt x="352348" y="6352"/>
                    <a:pt x="352348" y="5081"/>
                  </a:cubicBezTo>
                  <a:lnTo>
                    <a:pt x="352348" y="3811"/>
                  </a:lnTo>
                  <a:cubicBezTo>
                    <a:pt x="352348" y="3811"/>
                    <a:pt x="352348" y="2541"/>
                    <a:pt x="353618" y="2541"/>
                  </a:cubicBezTo>
                  <a:cubicBezTo>
                    <a:pt x="353618" y="2541"/>
                    <a:pt x="353618" y="1270"/>
                    <a:pt x="354888" y="1270"/>
                  </a:cubicBezTo>
                  <a:cubicBezTo>
                    <a:pt x="354888" y="1270"/>
                    <a:pt x="356158" y="1270"/>
                    <a:pt x="356158" y="0"/>
                  </a:cubicBezTo>
                  <a:lnTo>
                    <a:pt x="6828" y="186735"/>
                  </a:lnTo>
                  <a:lnTo>
                    <a:pt x="4287" y="188005"/>
                  </a:lnTo>
                  <a:cubicBezTo>
                    <a:pt x="476" y="189275"/>
                    <a:pt x="-794" y="194357"/>
                    <a:pt x="476" y="198168"/>
                  </a:cubicBezTo>
                  <a:cubicBezTo>
                    <a:pt x="476" y="198168"/>
                    <a:pt x="476" y="198168"/>
                    <a:pt x="476" y="198168"/>
                  </a:cubicBezTo>
                  <a:cubicBezTo>
                    <a:pt x="1747" y="200708"/>
                    <a:pt x="4287" y="201979"/>
                    <a:pt x="6828" y="201979"/>
                  </a:cubicBezTo>
                  <a:lnTo>
                    <a:pt x="8098" y="201979"/>
                  </a:lnTo>
                  <a:lnTo>
                    <a:pt x="9368" y="201979"/>
                  </a:lnTo>
                  <a:lnTo>
                    <a:pt x="10639" y="201979"/>
                  </a:lnTo>
                  <a:lnTo>
                    <a:pt x="14450" y="199438"/>
                  </a:lnTo>
                  <a:lnTo>
                    <a:pt x="352348" y="19055"/>
                  </a:lnTo>
                  <a:lnTo>
                    <a:pt x="352348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0" name="Freeform: Shape 197">
              <a:extLst>
                <a:ext uri="{FF2B5EF4-FFF2-40B4-BE49-F238E27FC236}">
                  <a16:creationId xmlns:a16="http://schemas.microsoft.com/office/drawing/2014/main" id="{409AA8CB-F579-E889-6A38-921C31C6B7C4}"/>
                </a:ext>
              </a:extLst>
            </p:cNvPr>
            <p:cNvSpPr/>
            <p:nvPr/>
          </p:nvSpPr>
          <p:spPr>
            <a:xfrm>
              <a:off x="1504026" y="1355415"/>
              <a:ext cx="22916" cy="16514"/>
            </a:xfrm>
            <a:custGeom>
              <a:avLst/>
              <a:gdLst>
                <a:gd name="connsiteX0" fmla="*/ 5081 w 22916"/>
                <a:gd name="connsiteY0" fmla="*/ 5081 h 16514"/>
                <a:gd name="connsiteX1" fmla="*/ 12703 w 22916"/>
                <a:gd name="connsiteY1" fmla="*/ 11433 h 16514"/>
                <a:gd name="connsiteX2" fmla="*/ 12703 w 22916"/>
                <a:gd name="connsiteY2" fmla="*/ 11433 h 16514"/>
                <a:gd name="connsiteX3" fmla="*/ 12703 w 22916"/>
                <a:gd name="connsiteY3" fmla="*/ 16514 h 16514"/>
                <a:gd name="connsiteX4" fmla="*/ 16514 w 22916"/>
                <a:gd name="connsiteY4" fmla="*/ 15244 h 16514"/>
                <a:gd name="connsiteX5" fmla="*/ 19054 w 22916"/>
                <a:gd name="connsiteY5" fmla="*/ 13973 h 16514"/>
                <a:gd name="connsiteX6" fmla="*/ 21595 w 22916"/>
                <a:gd name="connsiteY6" fmla="*/ 3811 h 16514"/>
                <a:gd name="connsiteX7" fmla="*/ 21595 w 22916"/>
                <a:gd name="connsiteY7" fmla="*/ 3811 h 16514"/>
                <a:gd name="connsiteX8" fmla="*/ 15243 w 22916"/>
                <a:gd name="connsiteY8" fmla="*/ 0 h 16514"/>
                <a:gd name="connsiteX9" fmla="*/ 13973 w 22916"/>
                <a:gd name="connsiteY9" fmla="*/ 0 h 16514"/>
                <a:gd name="connsiteX10" fmla="*/ 12703 w 22916"/>
                <a:gd name="connsiteY10" fmla="*/ 0 h 16514"/>
                <a:gd name="connsiteX11" fmla="*/ 11433 w 22916"/>
                <a:gd name="connsiteY11" fmla="*/ 0 h 16514"/>
                <a:gd name="connsiteX12" fmla="*/ 11433 w 22916"/>
                <a:gd name="connsiteY12" fmla="*/ 0 h 16514"/>
                <a:gd name="connsiteX13" fmla="*/ 5081 w 22916"/>
                <a:gd name="connsiteY13" fmla="*/ 5081 h 16514"/>
                <a:gd name="connsiteX14" fmla="*/ 1270 w 22916"/>
                <a:gd name="connsiteY14" fmla="*/ 5081 h 16514"/>
                <a:gd name="connsiteX15" fmla="*/ 0 w 22916"/>
                <a:gd name="connsiteY15" fmla="*/ 6352 h 16514"/>
                <a:gd name="connsiteX16" fmla="*/ 5081 w 22916"/>
                <a:gd name="connsiteY16" fmla="*/ 5081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16" h="16514">
                  <a:moveTo>
                    <a:pt x="5081" y="5081"/>
                  </a:moveTo>
                  <a:cubicBezTo>
                    <a:pt x="8892" y="5081"/>
                    <a:pt x="12703" y="7622"/>
                    <a:pt x="12703" y="11433"/>
                  </a:cubicBezTo>
                  <a:cubicBezTo>
                    <a:pt x="12703" y="11433"/>
                    <a:pt x="12703" y="11433"/>
                    <a:pt x="12703" y="11433"/>
                  </a:cubicBezTo>
                  <a:lnTo>
                    <a:pt x="12703" y="16514"/>
                  </a:lnTo>
                  <a:lnTo>
                    <a:pt x="16514" y="15244"/>
                  </a:lnTo>
                  <a:lnTo>
                    <a:pt x="19054" y="13973"/>
                  </a:lnTo>
                  <a:cubicBezTo>
                    <a:pt x="22865" y="11433"/>
                    <a:pt x="24136" y="7622"/>
                    <a:pt x="21595" y="3811"/>
                  </a:cubicBezTo>
                  <a:cubicBezTo>
                    <a:pt x="21595" y="3811"/>
                    <a:pt x="21595" y="3811"/>
                    <a:pt x="21595" y="3811"/>
                  </a:cubicBezTo>
                  <a:cubicBezTo>
                    <a:pt x="20325" y="1270"/>
                    <a:pt x="17784" y="0"/>
                    <a:pt x="15243" y="0"/>
                  </a:cubicBezTo>
                  <a:lnTo>
                    <a:pt x="13973" y="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5081" y="5081"/>
                  </a:lnTo>
                  <a:lnTo>
                    <a:pt x="1270" y="5081"/>
                  </a:lnTo>
                  <a:cubicBezTo>
                    <a:pt x="1270" y="5081"/>
                    <a:pt x="0" y="5081"/>
                    <a:pt x="0" y="6352"/>
                  </a:cubicBezTo>
                  <a:cubicBezTo>
                    <a:pt x="2541" y="5081"/>
                    <a:pt x="3811" y="5081"/>
                    <a:pt x="508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1" name="Freeform: Shape 198">
              <a:extLst>
                <a:ext uri="{FF2B5EF4-FFF2-40B4-BE49-F238E27FC236}">
                  <a16:creationId xmlns:a16="http://schemas.microsoft.com/office/drawing/2014/main" id="{1041064F-1184-4331-E74B-EBB2E683BA25}"/>
                </a:ext>
              </a:extLst>
            </p:cNvPr>
            <p:cNvSpPr/>
            <p:nvPr/>
          </p:nvSpPr>
          <p:spPr>
            <a:xfrm>
              <a:off x="2327176" y="1538339"/>
              <a:ext cx="100353" cy="1535798"/>
            </a:xfrm>
            <a:custGeom>
              <a:avLst/>
              <a:gdLst>
                <a:gd name="connsiteX0" fmla="*/ 88921 w 100353"/>
                <a:gd name="connsiteY0" fmla="*/ 1533258 h 1535798"/>
                <a:gd name="connsiteX1" fmla="*/ 100353 w 100353"/>
                <a:gd name="connsiteY1" fmla="*/ 1526907 h 1535798"/>
                <a:gd name="connsiteX2" fmla="*/ 13973 w 100353"/>
                <a:gd name="connsiteY2" fmla="*/ 5081 h 1535798"/>
                <a:gd name="connsiteX3" fmla="*/ 13973 w 100353"/>
                <a:gd name="connsiteY3" fmla="*/ 0 h 1535798"/>
                <a:gd name="connsiteX4" fmla="*/ 13973 w 100353"/>
                <a:gd name="connsiteY4" fmla="*/ 0 h 1535798"/>
                <a:gd name="connsiteX5" fmla="*/ 13973 w 100353"/>
                <a:gd name="connsiteY5" fmla="*/ 2541 h 1535798"/>
                <a:gd name="connsiteX6" fmla="*/ 5081 w 100353"/>
                <a:gd name="connsiteY6" fmla="*/ 8892 h 1535798"/>
                <a:gd name="connsiteX7" fmla="*/ 0 w 100353"/>
                <a:gd name="connsiteY7" fmla="*/ 7622 h 1535798"/>
                <a:gd name="connsiteX8" fmla="*/ 86380 w 100353"/>
                <a:gd name="connsiteY8" fmla="*/ 1535799 h 1535798"/>
                <a:gd name="connsiteX9" fmla="*/ 88921 w 100353"/>
                <a:gd name="connsiteY9" fmla="*/ 1533258 h 15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353" h="1535798">
                  <a:moveTo>
                    <a:pt x="88921" y="1533258"/>
                  </a:moveTo>
                  <a:lnTo>
                    <a:pt x="100353" y="1526907"/>
                  </a:lnTo>
                  <a:lnTo>
                    <a:pt x="13973" y="5081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3973" y="1270"/>
                    <a:pt x="13973" y="1270"/>
                    <a:pt x="13973" y="2541"/>
                  </a:cubicBezTo>
                  <a:cubicBezTo>
                    <a:pt x="12703" y="6352"/>
                    <a:pt x="8892" y="8892"/>
                    <a:pt x="5081" y="8892"/>
                  </a:cubicBezTo>
                  <a:lnTo>
                    <a:pt x="0" y="7622"/>
                  </a:lnTo>
                  <a:lnTo>
                    <a:pt x="86380" y="1535799"/>
                  </a:lnTo>
                  <a:lnTo>
                    <a:pt x="88921" y="15332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2" name="Freeform: Shape 199">
              <a:extLst>
                <a:ext uri="{FF2B5EF4-FFF2-40B4-BE49-F238E27FC236}">
                  <a16:creationId xmlns:a16="http://schemas.microsoft.com/office/drawing/2014/main" id="{10D75A8C-D46A-DA12-693D-A6EDF0A1745E}"/>
                </a:ext>
              </a:extLst>
            </p:cNvPr>
            <p:cNvSpPr/>
            <p:nvPr/>
          </p:nvSpPr>
          <p:spPr>
            <a:xfrm>
              <a:off x="980666" y="0"/>
              <a:ext cx="120677" cy="1269034"/>
            </a:xfrm>
            <a:custGeom>
              <a:avLst/>
              <a:gdLst>
                <a:gd name="connsiteX0" fmla="*/ 109245 w 120677"/>
                <a:gd name="connsiteY0" fmla="*/ 1262683 h 1269034"/>
                <a:gd name="connsiteX1" fmla="*/ 119408 w 120677"/>
                <a:gd name="connsiteY1" fmla="*/ 1266494 h 1269034"/>
                <a:gd name="connsiteX2" fmla="*/ 120678 w 120677"/>
                <a:gd name="connsiteY2" fmla="*/ 1269035 h 1269034"/>
                <a:gd name="connsiteX3" fmla="*/ 119408 w 120677"/>
                <a:gd name="connsiteY3" fmla="*/ 1257602 h 1269034"/>
                <a:gd name="connsiteX4" fmla="*/ 15244 w 120677"/>
                <a:gd name="connsiteY4" fmla="*/ 0 h 1269034"/>
                <a:gd name="connsiteX5" fmla="*/ 0 w 120677"/>
                <a:gd name="connsiteY5" fmla="*/ 0 h 1269034"/>
                <a:gd name="connsiteX6" fmla="*/ 104164 w 120677"/>
                <a:gd name="connsiteY6" fmla="*/ 1265224 h 1269034"/>
                <a:gd name="connsiteX7" fmla="*/ 109245 w 120677"/>
                <a:gd name="connsiteY7" fmla="*/ 1262683 h 126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677" h="1269034">
                  <a:moveTo>
                    <a:pt x="109245" y="1262683"/>
                  </a:moveTo>
                  <a:cubicBezTo>
                    <a:pt x="113056" y="1261413"/>
                    <a:pt x="116867" y="1262683"/>
                    <a:pt x="119408" y="1266494"/>
                  </a:cubicBezTo>
                  <a:cubicBezTo>
                    <a:pt x="119408" y="1267764"/>
                    <a:pt x="119408" y="1267764"/>
                    <a:pt x="120678" y="1269035"/>
                  </a:cubicBezTo>
                  <a:lnTo>
                    <a:pt x="119408" y="1257602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104164" y="1265224"/>
                  </a:lnTo>
                  <a:lnTo>
                    <a:pt x="109245" y="126268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3" name="Freeform: Shape 200">
              <a:extLst>
                <a:ext uri="{FF2B5EF4-FFF2-40B4-BE49-F238E27FC236}">
                  <a16:creationId xmlns:a16="http://schemas.microsoft.com/office/drawing/2014/main" id="{29FBA5D8-A208-491C-0A0A-6E0FD3AD727A}"/>
                </a:ext>
              </a:extLst>
            </p:cNvPr>
            <p:cNvSpPr/>
            <p:nvPr/>
          </p:nvSpPr>
          <p:spPr>
            <a:xfrm>
              <a:off x="1096262" y="1274115"/>
              <a:ext cx="2540" cy="1270"/>
            </a:xfrm>
            <a:custGeom>
              <a:avLst/>
              <a:gdLst>
                <a:gd name="connsiteX0" fmla="*/ 2541 w 2540"/>
                <a:gd name="connsiteY0" fmla="*/ 0 h 1270"/>
                <a:gd name="connsiteX1" fmla="*/ 0 w 2540"/>
                <a:gd name="connsiteY1" fmla="*/ 1270 h 1270"/>
                <a:gd name="connsiteX2" fmla="*/ 0 w 2540"/>
                <a:gd name="connsiteY2" fmla="*/ 1270 h 1270"/>
                <a:gd name="connsiteX3" fmla="*/ 2541 w 254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" h="1270">
                  <a:moveTo>
                    <a:pt x="2541" y="0"/>
                  </a:moveTo>
                  <a:cubicBezTo>
                    <a:pt x="2541" y="1270"/>
                    <a:pt x="1270" y="1270"/>
                    <a:pt x="0" y="1270"/>
                  </a:cubicBezTo>
                  <a:lnTo>
                    <a:pt x="0" y="1270"/>
                  </a:lnTo>
                  <a:cubicBezTo>
                    <a:pt x="1270" y="1270"/>
                    <a:pt x="1270" y="1270"/>
                    <a:pt x="254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4" name="Freeform: Shape 201">
              <a:extLst>
                <a:ext uri="{FF2B5EF4-FFF2-40B4-BE49-F238E27FC236}">
                  <a16:creationId xmlns:a16="http://schemas.microsoft.com/office/drawing/2014/main" id="{9037E7BC-5E63-F33F-DB34-8779569B1109}"/>
                </a:ext>
              </a:extLst>
            </p:cNvPr>
            <p:cNvSpPr/>
            <p:nvPr/>
          </p:nvSpPr>
          <p:spPr>
            <a:xfrm>
              <a:off x="1316023" y="0"/>
              <a:ext cx="49541" cy="467472"/>
            </a:xfrm>
            <a:custGeom>
              <a:avLst/>
              <a:gdLst>
                <a:gd name="connsiteX0" fmla="*/ 39379 w 49541"/>
                <a:gd name="connsiteY0" fmla="*/ 466202 h 467472"/>
                <a:gd name="connsiteX1" fmla="*/ 49541 w 49541"/>
                <a:gd name="connsiteY1" fmla="*/ 461121 h 467472"/>
                <a:gd name="connsiteX2" fmla="*/ 15244 w 49541"/>
                <a:gd name="connsiteY2" fmla="*/ 0 h 467472"/>
                <a:gd name="connsiteX3" fmla="*/ 0 w 49541"/>
                <a:gd name="connsiteY3" fmla="*/ 0 h 467472"/>
                <a:gd name="connsiteX4" fmla="*/ 35568 w 49541"/>
                <a:gd name="connsiteY4" fmla="*/ 467472 h 46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1" h="467472">
                  <a:moveTo>
                    <a:pt x="39379" y="466202"/>
                  </a:moveTo>
                  <a:lnTo>
                    <a:pt x="49541" y="461121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35568" y="46747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5" name="Freeform: Shape 202">
              <a:extLst>
                <a:ext uri="{FF2B5EF4-FFF2-40B4-BE49-F238E27FC236}">
                  <a16:creationId xmlns:a16="http://schemas.microsoft.com/office/drawing/2014/main" id="{4BAF769E-62EE-1BA2-5D84-06A5B5C8AC18}"/>
                </a:ext>
              </a:extLst>
            </p:cNvPr>
            <p:cNvSpPr/>
            <p:nvPr/>
          </p:nvSpPr>
          <p:spPr>
            <a:xfrm>
              <a:off x="3710525" y="0"/>
              <a:ext cx="128299" cy="4305063"/>
            </a:xfrm>
            <a:custGeom>
              <a:avLst/>
              <a:gdLst>
                <a:gd name="connsiteX0" fmla="*/ 113056 w 128299"/>
                <a:gd name="connsiteY0" fmla="*/ 4305063 h 4305063"/>
                <a:gd name="connsiteX1" fmla="*/ 120678 w 128299"/>
                <a:gd name="connsiteY1" fmla="*/ 4297441 h 4305063"/>
                <a:gd name="connsiteX2" fmla="*/ 128300 w 128299"/>
                <a:gd name="connsiteY2" fmla="*/ 4305063 h 4305063"/>
                <a:gd name="connsiteX3" fmla="*/ 128300 w 128299"/>
                <a:gd name="connsiteY3" fmla="*/ 4305063 h 4305063"/>
                <a:gd name="connsiteX4" fmla="*/ 15243 w 128299"/>
                <a:gd name="connsiteY4" fmla="*/ 0 h 4305063"/>
                <a:gd name="connsiteX5" fmla="*/ 0 w 128299"/>
                <a:gd name="connsiteY5" fmla="*/ 0 h 4305063"/>
                <a:gd name="connsiteX6" fmla="*/ 111786 w 128299"/>
                <a:gd name="connsiteY6" fmla="*/ 4294901 h 4305063"/>
                <a:gd name="connsiteX7" fmla="*/ 111786 w 128299"/>
                <a:gd name="connsiteY7" fmla="*/ 4305063 h 430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99" h="4305063">
                  <a:moveTo>
                    <a:pt x="113056" y="4305063"/>
                  </a:moveTo>
                  <a:cubicBezTo>
                    <a:pt x="113056" y="4301253"/>
                    <a:pt x="116867" y="4297441"/>
                    <a:pt x="120678" y="4297441"/>
                  </a:cubicBezTo>
                  <a:cubicBezTo>
                    <a:pt x="124489" y="4297441"/>
                    <a:pt x="128300" y="4301253"/>
                    <a:pt x="128300" y="4305063"/>
                  </a:cubicBezTo>
                  <a:cubicBezTo>
                    <a:pt x="128300" y="4305063"/>
                    <a:pt x="128300" y="4305063"/>
                    <a:pt x="128300" y="4305063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111786" y="4294901"/>
                  </a:lnTo>
                  <a:lnTo>
                    <a:pt x="111786" y="43050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6" name="Freeform: Shape 203">
              <a:extLst>
                <a:ext uri="{FF2B5EF4-FFF2-40B4-BE49-F238E27FC236}">
                  <a16:creationId xmlns:a16="http://schemas.microsoft.com/office/drawing/2014/main" id="{91A03B14-A722-E099-F79E-2ABD8FD090F9}"/>
                </a:ext>
              </a:extLst>
            </p:cNvPr>
            <p:cNvSpPr/>
            <p:nvPr/>
          </p:nvSpPr>
          <p:spPr>
            <a:xfrm>
              <a:off x="5797617" y="3498419"/>
              <a:ext cx="37791" cy="1183924"/>
            </a:xfrm>
            <a:custGeom>
              <a:avLst/>
              <a:gdLst>
                <a:gd name="connsiteX0" fmla="*/ 36838 w 37791"/>
                <a:gd name="connsiteY0" fmla="*/ 2541 h 1183924"/>
                <a:gd name="connsiteX1" fmla="*/ 36838 w 37791"/>
                <a:gd name="connsiteY1" fmla="*/ 3811 h 1183924"/>
                <a:gd name="connsiteX2" fmla="*/ 35568 w 37791"/>
                <a:gd name="connsiteY2" fmla="*/ 5081 h 1183924"/>
                <a:gd name="connsiteX3" fmla="*/ 34298 w 37791"/>
                <a:gd name="connsiteY3" fmla="*/ 6352 h 1183924"/>
                <a:gd name="connsiteX4" fmla="*/ 34298 w 37791"/>
                <a:gd name="connsiteY4" fmla="*/ 6352 h 1183924"/>
                <a:gd name="connsiteX5" fmla="*/ 21595 w 37791"/>
                <a:gd name="connsiteY5" fmla="*/ 16514 h 1183924"/>
                <a:gd name="connsiteX6" fmla="*/ 0 w 37791"/>
                <a:gd name="connsiteY6" fmla="*/ 1172492 h 1183924"/>
                <a:gd name="connsiteX7" fmla="*/ 0 w 37791"/>
                <a:gd name="connsiteY7" fmla="*/ 1176302 h 1183924"/>
                <a:gd name="connsiteX8" fmla="*/ 0 w 37791"/>
                <a:gd name="connsiteY8" fmla="*/ 1177573 h 1183924"/>
                <a:gd name="connsiteX9" fmla="*/ 0 w 37791"/>
                <a:gd name="connsiteY9" fmla="*/ 1178843 h 1183924"/>
                <a:gd name="connsiteX10" fmla="*/ 1270 w 37791"/>
                <a:gd name="connsiteY10" fmla="*/ 1180113 h 1183924"/>
                <a:gd name="connsiteX11" fmla="*/ 2541 w 37791"/>
                <a:gd name="connsiteY11" fmla="*/ 1181384 h 1183924"/>
                <a:gd name="connsiteX12" fmla="*/ 3811 w 37791"/>
                <a:gd name="connsiteY12" fmla="*/ 1182654 h 1183924"/>
                <a:gd name="connsiteX13" fmla="*/ 5081 w 37791"/>
                <a:gd name="connsiteY13" fmla="*/ 1183924 h 1183924"/>
                <a:gd name="connsiteX14" fmla="*/ 7622 w 37791"/>
                <a:gd name="connsiteY14" fmla="*/ 1183924 h 1183924"/>
                <a:gd name="connsiteX15" fmla="*/ 15244 w 37791"/>
                <a:gd name="connsiteY15" fmla="*/ 1176302 h 1183924"/>
                <a:gd name="connsiteX16" fmla="*/ 15244 w 37791"/>
                <a:gd name="connsiteY16" fmla="*/ 1176302 h 1183924"/>
                <a:gd name="connsiteX17" fmla="*/ 15244 w 37791"/>
                <a:gd name="connsiteY17" fmla="*/ 1169951 h 1183924"/>
                <a:gd name="connsiteX18" fmla="*/ 36838 w 37791"/>
                <a:gd name="connsiteY18" fmla="*/ 0 h 1183924"/>
                <a:gd name="connsiteX19" fmla="*/ 36838 w 37791"/>
                <a:gd name="connsiteY19" fmla="*/ 0 h 1183924"/>
                <a:gd name="connsiteX20" fmla="*/ 36838 w 37791"/>
                <a:gd name="connsiteY20" fmla="*/ 2541 h 118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791" h="1183924">
                  <a:moveTo>
                    <a:pt x="36838" y="2541"/>
                  </a:moveTo>
                  <a:cubicBezTo>
                    <a:pt x="36838" y="2541"/>
                    <a:pt x="36838" y="3811"/>
                    <a:pt x="36838" y="3811"/>
                  </a:cubicBezTo>
                  <a:lnTo>
                    <a:pt x="35568" y="5081"/>
                  </a:lnTo>
                  <a:cubicBezTo>
                    <a:pt x="35568" y="5081"/>
                    <a:pt x="35568" y="6352"/>
                    <a:pt x="34298" y="6352"/>
                  </a:cubicBezTo>
                  <a:lnTo>
                    <a:pt x="34298" y="6352"/>
                  </a:lnTo>
                  <a:lnTo>
                    <a:pt x="21595" y="16514"/>
                  </a:lnTo>
                  <a:lnTo>
                    <a:pt x="0" y="1172492"/>
                  </a:lnTo>
                  <a:lnTo>
                    <a:pt x="0" y="1176302"/>
                  </a:lnTo>
                  <a:lnTo>
                    <a:pt x="0" y="1177573"/>
                  </a:lnTo>
                  <a:cubicBezTo>
                    <a:pt x="0" y="1177573"/>
                    <a:pt x="0" y="1178843"/>
                    <a:pt x="0" y="1178843"/>
                  </a:cubicBezTo>
                  <a:lnTo>
                    <a:pt x="1270" y="1180113"/>
                  </a:lnTo>
                  <a:lnTo>
                    <a:pt x="2541" y="1181384"/>
                  </a:lnTo>
                  <a:lnTo>
                    <a:pt x="3811" y="1182654"/>
                  </a:lnTo>
                  <a:cubicBezTo>
                    <a:pt x="3811" y="1182654"/>
                    <a:pt x="5081" y="1182654"/>
                    <a:pt x="5081" y="1183924"/>
                  </a:cubicBezTo>
                  <a:cubicBezTo>
                    <a:pt x="6351" y="1183924"/>
                    <a:pt x="6351" y="1183924"/>
                    <a:pt x="7622" y="1183924"/>
                  </a:cubicBezTo>
                  <a:cubicBezTo>
                    <a:pt x="11433" y="1183924"/>
                    <a:pt x="15244" y="1180113"/>
                    <a:pt x="15244" y="1176302"/>
                  </a:cubicBezTo>
                  <a:cubicBezTo>
                    <a:pt x="15244" y="1176302"/>
                    <a:pt x="15244" y="1176302"/>
                    <a:pt x="15244" y="1176302"/>
                  </a:cubicBezTo>
                  <a:lnTo>
                    <a:pt x="15244" y="1169951"/>
                  </a:lnTo>
                  <a:lnTo>
                    <a:pt x="36838" y="0"/>
                  </a:lnTo>
                  <a:lnTo>
                    <a:pt x="36838" y="0"/>
                  </a:lnTo>
                  <a:cubicBezTo>
                    <a:pt x="38109" y="1270"/>
                    <a:pt x="38109" y="2541"/>
                    <a:pt x="36838" y="254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7" name="Freeform: Shape 204">
              <a:extLst>
                <a:ext uri="{FF2B5EF4-FFF2-40B4-BE49-F238E27FC236}">
                  <a16:creationId xmlns:a16="http://schemas.microsoft.com/office/drawing/2014/main" id="{2CE56867-DA1F-59B7-3BEC-CF0618B046C3}"/>
                </a:ext>
              </a:extLst>
            </p:cNvPr>
            <p:cNvSpPr/>
            <p:nvPr/>
          </p:nvSpPr>
          <p:spPr>
            <a:xfrm>
              <a:off x="5185336" y="3493338"/>
              <a:ext cx="647849" cy="503541"/>
            </a:xfrm>
            <a:custGeom>
              <a:avLst/>
              <a:gdLst>
                <a:gd name="connsiteX0" fmla="*/ 1270 w 647849"/>
                <a:gd name="connsiteY0" fmla="*/ 490338 h 503541"/>
                <a:gd name="connsiteX1" fmla="*/ 1270 w 647849"/>
                <a:gd name="connsiteY1" fmla="*/ 490338 h 503541"/>
                <a:gd name="connsiteX2" fmla="*/ 1270 w 647849"/>
                <a:gd name="connsiteY2" fmla="*/ 490338 h 503541"/>
                <a:gd name="connsiteX3" fmla="*/ 0 w 647849"/>
                <a:gd name="connsiteY3" fmla="*/ 492878 h 503541"/>
                <a:gd name="connsiteX4" fmla="*/ 0 w 647849"/>
                <a:gd name="connsiteY4" fmla="*/ 494149 h 503541"/>
                <a:gd name="connsiteX5" fmla="*/ 0 w 647849"/>
                <a:gd name="connsiteY5" fmla="*/ 495419 h 503541"/>
                <a:gd name="connsiteX6" fmla="*/ 1270 w 647849"/>
                <a:gd name="connsiteY6" fmla="*/ 500500 h 503541"/>
                <a:gd name="connsiteX7" fmla="*/ 11433 w 647849"/>
                <a:gd name="connsiteY7" fmla="*/ 501770 h 503541"/>
                <a:gd name="connsiteX8" fmla="*/ 11433 w 647849"/>
                <a:gd name="connsiteY8" fmla="*/ 501770 h 503541"/>
                <a:gd name="connsiteX9" fmla="*/ 13973 w 647849"/>
                <a:gd name="connsiteY9" fmla="*/ 499230 h 503541"/>
                <a:gd name="connsiteX10" fmla="*/ 635147 w 647849"/>
                <a:gd name="connsiteY10" fmla="*/ 20325 h 503541"/>
                <a:gd name="connsiteX11" fmla="*/ 647849 w 647849"/>
                <a:gd name="connsiteY11" fmla="*/ 10162 h 503541"/>
                <a:gd name="connsiteX12" fmla="*/ 647849 w 647849"/>
                <a:gd name="connsiteY12" fmla="*/ 10162 h 503541"/>
                <a:gd name="connsiteX13" fmla="*/ 642768 w 647849"/>
                <a:gd name="connsiteY13" fmla="*/ 11433 h 503541"/>
                <a:gd name="connsiteX14" fmla="*/ 635147 w 647849"/>
                <a:gd name="connsiteY14" fmla="*/ 3811 h 503541"/>
                <a:gd name="connsiteX15" fmla="*/ 635147 w 647849"/>
                <a:gd name="connsiteY15" fmla="*/ 3811 h 503541"/>
                <a:gd name="connsiteX16" fmla="*/ 635147 w 647849"/>
                <a:gd name="connsiteY16" fmla="*/ 0 h 503541"/>
                <a:gd name="connsiteX17" fmla="*/ 5081 w 647849"/>
                <a:gd name="connsiteY17" fmla="*/ 485257 h 503541"/>
                <a:gd name="connsiteX18" fmla="*/ 1270 w 647849"/>
                <a:gd name="connsiteY18" fmla="*/ 490338 h 50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849" h="503541">
                  <a:moveTo>
                    <a:pt x="1270" y="490338"/>
                  </a:moveTo>
                  <a:lnTo>
                    <a:pt x="1270" y="490338"/>
                  </a:lnTo>
                  <a:lnTo>
                    <a:pt x="1270" y="490338"/>
                  </a:lnTo>
                  <a:lnTo>
                    <a:pt x="0" y="492878"/>
                  </a:lnTo>
                  <a:lnTo>
                    <a:pt x="0" y="494149"/>
                  </a:lnTo>
                  <a:cubicBezTo>
                    <a:pt x="0" y="494149"/>
                    <a:pt x="0" y="495419"/>
                    <a:pt x="0" y="495419"/>
                  </a:cubicBezTo>
                  <a:cubicBezTo>
                    <a:pt x="0" y="496689"/>
                    <a:pt x="0" y="499230"/>
                    <a:pt x="1270" y="500500"/>
                  </a:cubicBezTo>
                  <a:cubicBezTo>
                    <a:pt x="3811" y="504311"/>
                    <a:pt x="8892" y="504311"/>
                    <a:pt x="11433" y="501770"/>
                  </a:cubicBezTo>
                  <a:cubicBezTo>
                    <a:pt x="11433" y="501770"/>
                    <a:pt x="11433" y="501770"/>
                    <a:pt x="11433" y="501770"/>
                  </a:cubicBezTo>
                  <a:lnTo>
                    <a:pt x="13973" y="499230"/>
                  </a:lnTo>
                  <a:lnTo>
                    <a:pt x="635147" y="20325"/>
                  </a:lnTo>
                  <a:lnTo>
                    <a:pt x="647849" y="10162"/>
                  </a:lnTo>
                  <a:lnTo>
                    <a:pt x="647849" y="10162"/>
                  </a:lnTo>
                  <a:cubicBezTo>
                    <a:pt x="646579" y="11433"/>
                    <a:pt x="645309" y="12703"/>
                    <a:pt x="642768" y="11433"/>
                  </a:cubicBezTo>
                  <a:cubicBezTo>
                    <a:pt x="638957" y="11433"/>
                    <a:pt x="635147" y="7622"/>
                    <a:pt x="635147" y="3811"/>
                  </a:cubicBezTo>
                  <a:cubicBezTo>
                    <a:pt x="635147" y="3811"/>
                    <a:pt x="635147" y="3811"/>
                    <a:pt x="635147" y="3811"/>
                  </a:cubicBezTo>
                  <a:lnTo>
                    <a:pt x="635147" y="0"/>
                  </a:lnTo>
                  <a:lnTo>
                    <a:pt x="5081" y="485257"/>
                  </a:lnTo>
                  <a:lnTo>
                    <a:pt x="1270" y="49033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8" name="Freeform: Shape 205">
              <a:extLst>
                <a:ext uri="{FF2B5EF4-FFF2-40B4-BE49-F238E27FC236}">
                  <a16:creationId xmlns:a16="http://schemas.microsoft.com/office/drawing/2014/main" id="{86F8013E-91FC-07BB-933D-5931442D6FF3}"/>
                </a:ext>
              </a:extLst>
            </p:cNvPr>
            <p:cNvSpPr/>
            <p:nvPr/>
          </p:nvSpPr>
          <p:spPr>
            <a:xfrm>
              <a:off x="492873" y="6752940"/>
              <a:ext cx="268031" cy="100354"/>
            </a:xfrm>
            <a:custGeom>
              <a:avLst/>
              <a:gdLst>
                <a:gd name="connsiteX0" fmla="*/ 10162 w 268031"/>
                <a:gd name="connsiteY0" fmla="*/ 6352 h 100354"/>
                <a:gd name="connsiteX1" fmla="*/ 3811 w 268031"/>
                <a:gd name="connsiteY1" fmla="*/ 13974 h 100354"/>
                <a:gd name="connsiteX2" fmla="*/ 3811 w 268031"/>
                <a:gd name="connsiteY2" fmla="*/ 13974 h 100354"/>
                <a:gd name="connsiteX3" fmla="*/ 0 w 268031"/>
                <a:gd name="connsiteY3" fmla="*/ 12703 h 100354"/>
                <a:gd name="connsiteX4" fmla="*/ 1270 w 268031"/>
                <a:gd name="connsiteY4" fmla="*/ 12703 h 100354"/>
                <a:gd name="connsiteX5" fmla="*/ 12703 w 268031"/>
                <a:gd name="connsiteY5" fmla="*/ 17785 h 100354"/>
                <a:gd name="connsiteX6" fmla="*/ 226112 w 268031"/>
                <a:gd name="connsiteY6" fmla="*/ 100354 h 100354"/>
                <a:gd name="connsiteX7" fmla="*/ 268032 w 268031"/>
                <a:gd name="connsiteY7" fmla="*/ 100354 h 100354"/>
                <a:gd name="connsiteX8" fmla="*/ 11433 w 268031"/>
                <a:gd name="connsiteY8" fmla="*/ 0 h 100354"/>
                <a:gd name="connsiteX9" fmla="*/ 10162 w 268031"/>
                <a:gd name="connsiteY9" fmla="*/ 6352 h 10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031" h="100354">
                  <a:moveTo>
                    <a:pt x="10162" y="6352"/>
                  </a:moveTo>
                  <a:cubicBezTo>
                    <a:pt x="10162" y="10163"/>
                    <a:pt x="7622" y="13974"/>
                    <a:pt x="3811" y="13974"/>
                  </a:cubicBezTo>
                  <a:cubicBezTo>
                    <a:pt x="3811" y="13974"/>
                    <a:pt x="3811" y="13974"/>
                    <a:pt x="3811" y="13974"/>
                  </a:cubicBezTo>
                  <a:cubicBezTo>
                    <a:pt x="2541" y="13974"/>
                    <a:pt x="1270" y="13974"/>
                    <a:pt x="0" y="12703"/>
                  </a:cubicBezTo>
                  <a:lnTo>
                    <a:pt x="1270" y="12703"/>
                  </a:lnTo>
                  <a:lnTo>
                    <a:pt x="12703" y="17785"/>
                  </a:lnTo>
                  <a:lnTo>
                    <a:pt x="226112" y="100354"/>
                  </a:lnTo>
                  <a:lnTo>
                    <a:pt x="268032" y="100354"/>
                  </a:lnTo>
                  <a:lnTo>
                    <a:pt x="11433" y="0"/>
                  </a:lnTo>
                  <a:lnTo>
                    <a:pt x="1016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9" name="Freeform: Shape 206">
              <a:extLst>
                <a:ext uri="{FF2B5EF4-FFF2-40B4-BE49-F238E27FC236}">
                  <a16:creationId xmlns:a16="http://schemas.microsoft.com/office/drawing/2014/main" id="{731A91CE-ACD2-8830-096E-0528B5556682}"/>
                </a:ext>
              </a:extLst>
            </p:cNvPr>
            <p:cNvSpPr/>
            <p:nvPr/>
          </p:nvSpPr>
          <p:spPr>
            <a:xfrm>
              <a:off x="0" y="4087840"/>
              <a:ext cx="200706" cy="134652"/>
            </a:xfrm>
            <a:custGeom>
              <a:avLst/>
              <a:gdLst>
                <a:gd name="connsiteX0" fmla="*/ 200706 w 200706"/>
                <a:gd name="connsiteY0" fmla="*/ 3811 h 134652"/>
                <a:gd name="connsiteX1" fmla="*/ 189274 w 200706"/>
                <a:gd name="connsiteY1" fmla="*/ 0 h 134652"/>
                <a:gd name="connsiteX2" fmla="*/ 0 w 200706"/>
                <a:gd name="connsiteY2" fmla="*/ 116868 h 134652"/>
                <a:gd name="connsiteX3" fmla="*/ 0 w 200706"/>
                <a:gd name="connsiteY3" fmla="*/ 134652 h 134652"/>
                <a:gd name="connsiteX4" fmla="*/ 200706 w 200706"/>
                <a:gd name="connsiteY4" fmla="*/ 10163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06" h="134652">
                  <a:moveTo>
                    <a:pt x="200706" y="3811"/>
                  </a:moveTo>
                  <a:lnTo>
                    <a:pt x="189274" y="0"/>
                  </a:lnTo>
                  <a:lnTo>
                    <a:pt x="0" y="116868"/>
                  </a:lnTo>
                  <a:lnTo>
                    <a:pt x="0" y="134652"/>
                  </a:lnTo>
                  <a:lnTo>
                    <a:pt x="200706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0" name="Freeform: Shape 207">
              <a:extLst>
                <a:ext uri="{FF2B5EF4-FFF2-40B4-BE49-F238E27FC236}">
                  <a16:creationId xmlns:a16="http://schemas.microsoft.com/office/drawing/2014/main" id="{209FF806-EC9F-62E7-49AE-3EC9EFC8EBD9}"/>
                </a:ext>
              </a:extLst>
            </p:cNvPr>
            <p:cNvSpPr/>
            <p:nvPr/>
          </p:nvSpPr>
          <p:spPr>
            <a:xfrm>
              <a:off x="213409" y="408148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1" name="Freeform: Shape 208">
              <a:extLst>
                <a:ext uri="{FF2B5EF4-FFF2-40B4-BE49-F238E27FC236}">
                  <a16:creationId xmlns:a16="http://schemas.microsoft.com/office/drawing/2014/main" id="{C01601C6-44CA-7853-4E15-6F083B10ADB5}"/>
                </a:ext>
              </a:extLst>
            </p:cNvPr>
            <p:cNvSpPr/>
            <p:nvPr/>
          </p:nvSpPr>
          <p:spPr>
            <a:xfrm>
              <a:off x="214679" y="4084347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lnTo>
                    <a:pt x="0" y="95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2" name="Freeform: Shape 209">
              <a:extLst>
                <a:ext uri="{FF2B5EF4-FFF2-40B4-BE49-F238E27FC236}">
                  <a16:creationId xmlns:a16="http://schemas.microsoft.com/office/drawing/2014/main" id="{6D5A1013-DBED-A248-7457-7A98928572F9}"/>
                </a:ext>
              </a:extLst>
            </p:cNvPr>
            <p:cNvSpPr/>
            <p:nvPr/>
          </p:nvSpPr>
          <p:spPr>
            <a:xfrm>
              <a:off x="2391961" y="6719912"/>
              <a:ext cx="22865" cy="134652"/>
            </a:xfrm>
            <a:custGeom>
              <a:avLst/>
              <a:gdLst>
                <a:gd name="connsiteX0" fmla="*/ 11433 w 22865"/>
                <a:gd name="connsiteY0" fmla="*/ 2541 h 134652"/>
                <a:gd name="connsiteX1" fmla="*/ 0 w 22865"/>
                <a:gd name="connsiteY1" fmla="*/ 11433 h 134652"/>
                <a:gd name="connsiteX2" fmla="*/ 7622 w 22865"/>
                <a:gd name="connsiteY2" fmla="*/ 134652 h 134652"/>
                <a:gd name="connsiteX3" fmla="*/ 22865 w 22865"/>
                <a:gd name="connsiteY3" fmla="*/ 134652 h 134652"/>
                <a:gd name="connsiteX4" fmla="*/ 13973 w 22865"/>
                <a:gd name="connsiteY4" fmla="*/ 0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5" h="134652">
                  <a:moveTo>
                    <a:pt x="11433" y="2541"/>
                  </a:moveTo>
                  <a:lnTo>
                    <a:pt x="0" y="11433"/>
                  </a:lnTo>
                  <a:lnTo>
                    <a:pt x="7622" y="134652"/>
                  </a:lnTo>
                  <a:lnTo>
                    <a:pt x="22865" y="134652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3" name="Freeform: Shape 210">
              <a:extLst>
                <a:ext uri="{FF2B5EF4-FFF2-40B4-BE49-F238E27FC236}">
                  <a16:creationId xmlns:a16="http://schemas.microsoft.com/office/drawing/2014/main" id="{E6E4B61D-82A8-BF30-11E8-8B8469E184AA}"/>
                </a:ext>
              </a:extLst>
            </p:cNvPr>
            <p:cNvSpPr/>
            <p:nvPr/>
          </p:nvSpPr>
          <p:spPr>
            <a:xfrm>
              <a:off x="1744112" y="6468392"/>
              <a:ext cx="651660" cy="248979"/>
            </a:xfrm>
            <a:custGeom>
              <a:avLst/>
              <a:gdLst>
                <a:gd name="connsiteX0" fmla="*/ 15243 w 651660"/>
                <a:gd name="connsiteY0" fmla="*/ 5081 h 248979"/>
                <a:gd name="connsiteX1" fmla="*/ 2541 w 651660"/>
                <a:gd name="connsiteY1" fmla="*/ 0 h 248979"/>
                <a:gd name="connsiteX2" fmla="*/ 1270 w 651660"/>
                <a:gd name="connsiteY2" fmla="*/ 0 h 248979"/>
                <a:gd name="connsiteX3" fmla="*/ 5081 w 651660"/>
                <a:gd name="connsiteY3" fmla="*/ 2540 h 248979"/>
                <a:gd name="connsiteX4" fmla="*/ 3811 w 651660"/>
                <a:gd name="connsiteY4" fmla="*/ 12703 h 248979"/>
                <a:gd name="connsiteX5" fmla="*/ 3811 w 651660"/>
                <a:gd name="connsiteY5" fmla="*/ 12703 h 248979"/>
                <a:gd name="connsiteX6" fmla="*/ 0 w 651660"/>
                <a:gd name="connsiteY6" fmla="*/ 15243 h 248979"/>
                <a:gd name="connsiteX7" fmla="*/ 637687 w 651660"/>
                <a:gd name="connsiteY7" fmla="*/ 248979 h 248979"/>
                <a:gd name="connsiteX8" fmla="*/ 647849 w 651660"/>
                <a:gd name="connsiteY8" fmla="*/ 240087 h 248979"/>
                <a:gd name="connsiteX9" fmla="*/ 651660 w 651660"/>
                <a:gd name="connsiteY9" fmla="*/ 237547 h 248979"/>
                <a:gd name="connsiteX10" fmla="*/ 15243 w 651660"/>
                <a:gd name="connsiteY10" fmla="*/ 5081 h 24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1660" h="248979">
                  <a:moveTo>
                    <a:pt x="15243" y="5081"/>
                  </a:moveTo>
                  <a:lnTo>
                    <a:pt x="2541" y="0"/>
                  </a:lnTo>
                  <a:lnTo>
                    <a:pt x="1270" y="0"/>
                  </a:lnTo>
                  <a:cubicBezTo>
                    <a:pt x="2541" y="0"/>
                    <a:pt x="3811" y="1270"/>
                    <a:pt x="5081" y="2540"/>
                  </a:cubicBezTo>
                  <a:cubicBezTo>
                    <a:pt x="7622" y="6352"/>
                    <a:pt x="6351" y="10162"/>
                    <a:pt x="3811" y="12703"/>
                  </a:cubicBezTo>
                  <a:cubicBezTo>
                    <a:pt x="3811" y="12703"/>
                    <a:pt x="3811" y="12703"/>
                    <a:pt x="3811" y="12703"/>
                  </a:cubicBezTo>
                  <a:lnTo>
                    <a:pt x="0" y="15243"/>
                  </a:lnTo>
                  <a:lnTo>
                    <a:pt x="637687" y="248979"/>
                  </a:lnTo>
                  <a:lnTo>
                    <a:pt x="647849" y="240087"/>
                  </a:lnTo>
                  <a:lnTo>
                    <a:pt x="651660" y="237547"/>
                  </a:lnTo>
                  <a:lnTo>
                    <a:pt x="15243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4" name="Freeform: Shape 211">
              <a:extLst>
                <a:ext uri="{FF2B5EF4-FFF2-40B4-BE49-F238E27FC236}">
                  <a16:creationId xmlns:a16="http://schemas.microsoft.com/office/drawing/2014/main" id="{69E37497-3D36-2AC9-9DC9-712C1FA68C1A}"/>
                </a:ext>
              </a:extLst>
            </p:cNvPr>
            <p:cNvSpPr/>
            <p:nvPr/>
          </p:nvSpPr>
          <p:spPr>
            <a:xfrm>
              <a:off x="1235995" y="6469662"/>
              <a:ext cx="514968" cy="386172"/>
            </a:xfrm>
            <a:custGeom>
              <a:avLst/>
              <a:gdLst>
                <a:gd name="connsiteX0" fmla="*/ 511928 w 514968"/>
                <a:gd name="connsiteY0" fmla="*/ 12703 h 386172"/>
                <a:gd name="connsiteX1" fmla="*/ 513198 w 514968"/>
                <a:gd name="connsiteY1" fmla="*/ 2541 h 386172"/>
                <a:gd name="connsiteX2" fmla="*/ 513198 w 514968"/>
                <a:gd name="connsiteY2" fmla="*/ 2541 h 386172"/>
                <a:gd name="connsiteX3" fmla="*/ 509387 w 514968"/>
                <a:gd name="connsiteY3" fmla="*/ 0 h 386172"/>
                <a:gd name="connsiteX4" fmla="*/ 508117 w 514968"/>
                <a:gd name="connsiteY4" fmla="*/ 0 h 386172"/>
                <a:gd name="connsiteX5" fmla="*/ 506847 w 514968"/>
                <a:gd name="connsiteY5" fmla="*/ 0 h 386172"/>
                <a:gd name="connsiteX6" fmla="*/ 505577 w 514968"/>
                <a:gd name="connsiteY6" fmla="*/ 0 h 386172"/>
                <a:gd name="connsiteX7" fmla="*/ 504306 w 514968"/>
                <a:gd name="connsiteY7" fmla="*/ 1270 h 386172"/>
                <a:gd name="connsiteX8" fmla="*/ 503036 w 514968"/>
                <a:gd name="connsiteY8" fmla="*/ 1270 h 386172"/>
                <a:gd name="connsiteX9" fmla="*/ 503036 w 514968"/>
                <a:gd name="connsiteY9" fmla="*/ 1270 h 386172"/>
                <a:gd name="connsiteX10" fmla="*/ 0 w 514968"/>
                <a:gd name="connsiteY10" fmla="*/ 386173 h 386172"/>
                <a:gd name="connsiteX11" fmla="*/ 25406 w 514968"/>
                <a:gd name="connsiteY11" fmla="*/ 386173 h 386172"/>
                <a:gd name="connsiteX12" fmla="*/ 510658 w 514968"/>
                <a:gd name="connsiteY12" fmla="*/ 16514 h 386172"/>
                <a:gd name="connsiteX13" fmla="*/ 511928 w 514968"/>
                <a:gd name="connsiteY13" fmla="*/ 12703 h 3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4968" h="386172">
                  <a:moveTo>
                    <a:pt x="511928" y="12703"/>
                  </a:moveTo>
                  <a:cubicBezTo>
                    <a:pt x="515739" y="10163"/>
                    <a:pt x="515739" y="5082"/>
                    <a:pt x="513198" y="2541"/>
                  </a:cubicBezTo>
                  <a:cubicBezTo>
                    <a:pt x="513198" y="2541"/>
                    <a:pt x="513198" y="2541"/>
                    <a:pt x="513198" y="2541"/>
                  </a:cubicBezTo>
                  <a:cubicBezTo>
                    <a:pt x="511928" y="1270"/>
                    <a:pt x="510658" y="0"/>
                    <a:pt x="509387" y="0"/>
                  </a:cubicBezTo>
                  <a:lnTo>
                    <a:pt x="508117" y="0"/>
                  </a:lnTo>
                  <a:lnTo>
                    <a:pt x="506847" y="0"/>
                  </a:lnTo>
                  <a:lnTo>
                    <a:pt x="505577" y="0"/>
                  </a:lnTo>
                  <a:lnTo>
                    <a:pt x="504306" y="1270"/>
                  </a:lnTo>
                  <a:lnTo>
                    <a:pt x="503036" y="1270"/>
                  </a:lnTo>
                  <a:lnTo>
                    <a:pt x="503036" y="1270"/>
                  </a:lnTo>
                  <a:lnTo>
                    <a:pt x="0" y="386173"/>
                  </a:lnTo>
                  <a:lnTo>
                    <a:pt x="25406" y="386173"/>
                  </a:lnTo>
                  <a:lnTo>
                    <a:pt x="510658" y="16514"/>
                  </a:lnTo>
                  <a:lnTo>
                    <a:pt x="511928" y="1270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5" name="Freeform: Shape 212">
              <a:extLst>
                <a:ext uri="{FF2B5EF4-FFF2-40B4-BE49-F238E27FC236}">
                  <a16:creationId xmlns:a16="http://schemas.microsoft.com/office/drawing/2014/main" id="{94C789FE-0ABF-93E7-C29C-EEF8598B74C4}"/>
                </a:ext>
              </a:extLst>
            </p:cNvPr>
            <p:cNvSpPr/>
            <p:nvPr/>
          </p:nvSpPr>
          <p:spPr>
            <a:xfrm>
              <a:off x="3785473" y="5569016"/>
              <a:ext cx="35568" cy="33028"/>
            </a:xfrm>
            <a:custGeom>
              <a:avLst/>
              <a:gdLst>
                <a:gd name="connsiteX0" fmla="*/ 30487 w 35568"/>
                <a:gd name="connsiteY0" fmla="*/ 5081 h 33028"/>
                <a:gd name="connsiteX1" fmla="*/ 20325 w 35568"/>
                <a:gd name="connsiteY1" fmla="*/ 1270 h 33028"/>
                <a:gd name="connsiteX2" fmla="*/ 20325 w 35568"/>
                <a:gd name="connsiteY2" fmla="*/ 1270 h 33028"/>
                <a:gd name="connsiteX3" fmla="*/ 16514 w 35568"/>
                <a:gd name="connsiteY3" fmla="*/ 0 h 33028"/>
                <a:gd name="connsiteX4" fmla="*/ 0 w 35568"/>
                <a:gd name="connsiteY4" fmla="*/ 12703 h 33028"/>
                <a:gd name="connsiteX5" fmla="*/ 0 w 35568"/>
                <a:gd name="connsiteY5" fmla="*/ 16514 h 33028"/>
                <a:gd name="connsiteX6" fmla="*/ 0 w 35568"/>
                <a:gd name="connsiteY6" fmla="*/ 16514 h 33028"/>
                <a:gd name="connsiteX7" fmla="*/ 0 w 35568"/>
                <a:gd name="connsiteY7" fmla="*/ 27947 h 33028"/>
                <a:gd name="connsiteX8" fmla="*/ 0 w 35568"/>
                <a:gd name="connsiteY8" fmla="*/ 33028 h 33028"/>
                <a:gd name="connsiteX9" fmla="*/ 35568 w 35568"/>
                <a:gd name="connsiteY9" fmla="*/ 3811 h 33028"/>
                <a:gd name="connsiteX10" fmla="*/ 35568 w 35568"/>
                <a:gd name="connsiteY10" fmla="*/ 3811 h 33028"/>
                <a:gd name="connsiteX11" fmla="*/ 30487 w 35568"/>
                <a:gd name="connsiteY11" fmla="*/ 5081 h 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8" h="33028">
                  <a:moveTo>
                    <a:pt x="30487" y="5081"/>
                  </a:moveTo>
                  <a:lnTo>
                    <a:pt x="20325" y="1270"/>
                  </a:lnTo>
                  <a:lnTo>
                    <a:pt x="20325" y="1270"/>
                  </a:lnTo>
                  <a:lnTo>
                    <a:pt x="16514" y="0"/>
                  </a:lnTo>
                  <a:lnTo>
                    <a:pt x="0" y="12703"/>
                  </a:lnTo>
                  <a:lnTo>
                    <a:pt x="0" y="16514"/>
                  </a:lnTo>
                  <a:lnTo>
                    <a:pt x="0" y="16514"/>
                  </a:lnTo>
                  <a:lnTo>
                    <a:pt x="0" y="27947"/>
                  </a:lnTo>
                  <a:lnTo>
                    <a:pt x="0" y="33028"/>
                  </a:lnTo>
                  <a:lnTo>
                    <a:pt x="35568" y="3811"/>
                  </a:lnTo>
                  <a:lnTo>
                    <a:pt x="35568" y="3811"/>
                  </a:lnTo>
                  <a:cubicBezTo>
                    <a:pt x="34298" y="5081"/>
                    <a:pt x="33028" y="6352"/>
                    <a:pt x="30487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6" name="Freeform: Shape 213">
              <a:extLst>
                <a:ext uri="{FF2B5EF4-FFF2-40B4-BE49-F238E27FC236}">
                  <a16:creationId xmlns:a16="http://schemas.microsoft.com/office/drawing/2014/main" id="{DE87C0F1-A5DE-11CD-671B-734C6249844A}"/>
                </a:ext>
              </a:extLst>
            </p:cNvPr>
            <p:cNvSpPr/>
            <p:nvPr/>
          </p:nvSpPr>
          <p:spPr>
            <a:xfrm>
              <a:off x="3823581" y="5562664"/>
              <a:ext cx="564" cy="12703"/>
            </a:xfrm>
            <a:custGeom>
              <a:avLst/>
              <a:gdLst>
                <a:gd name="connsiteX0" fmla="*/ 0 w 564"/>
                <a:gd name="connsiteY0" fmla="*/ 0 h 12703"/>
                <a:gd name="connsiteX1" fmla="*/ 0 w 564"/>
                <a:gd name="connsiteY1" fmla="*/ 0 h 12703"/>
                <a:gd name="connsiteX2" fmla="*/ 0 w 564"/>
                <a:gd name="connsiteY2" fmla="*/ 0 h 12703"/>
                <a:gd name="connsiteX3" fmla="*/ 0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7" name="Freeform: Shape 214">
              <a:extLst>
                <a:ext uri="{FF2B5EF4-FFF2-40B4-BE49-F238E27FC236}">
                  <a16:creationId xmlns:a16="http://schemas.microsoft.com/office/drawing/2014/main" id="{FFF43743-99DA-64B0-9737-DFB0B90B6AE8}"/>
                </a:ext>
              </a:extLst>
            </p:cNvPr>
            <p:cNvSpPr/>
            <p:nvPr/>
          </p:nvSpPr>
          <p:spPr>
            <a:xfrm>
              <a:off x="2393231" y="6707209"/>
              <a:ext cx="12702" cy="13973"/>
            </a:xfrm>
            <a:custGeom>
              <a:avLst/>
              <a:gdLst>
                <a:gd name="connsiteX0" fmla="*/ 3811 w 12702"/>
                <a:gd name="connsiteY0" fmla="*/ 0 h 13973"/>
                <a:gd name="connsiteX1" fmla="*/ 0 w 12702"/>
                <a:gd name="connsiteY1" fmla="*/ 2541 h 13973"/>
                <a:gd name="connsiteX2" fmla="*/ 10162 w 12702"/>
                <a:gd name="connsiteY2" fmla="*/ 2541 h 13973"/>
                <a:gd name="connsiteX3" fmla="*/ 10162 w 12702"/>
                <a:gd name="connsiteY3" fmla="*/ 12703 h 13973"/>
                <a:gd name="connsiteX4" fmla="*/ 8892 w 12702"/>
                <a:gd name="connsiteY4" fmla="*/ 13973 h 13973"/>
                <a:gd name="connsiteX5" fmla="*/ 12703 w 12702"/>
                <a:gd name="connsiteY5" fmla="*/ 11433 h 13973"/>
                <a:gd name="connsiteX6" fmla="*/ 12703 w 12702"/>
                <a:gd name="connsiteY6" fmla="*/ 11433 h 13973"/>
                <a:gd name="connsiteX7" fmla="*/ 12703 w 12702"/>
                <a:gd name="connsiteY7" fmla="*/ 1270 h 13973"/>
                <a:gd name="connsiteX8" fmla="*/ 3811 w 12702"/>
                <a:gd name="connsiteY8" fmla="*/ 0 h 13973"/>
                <a:gd name="connsiteX9" fmla="*/ 3811 w 12702"/>
                <a:gd name="connsiteY9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2" h="13973">
                  <a:moveTo>
                    <a:pt x="3811" y="0"/>
                  </a:moveTo>
                  <a:lnTo>
                    <a:pt x="0" y="2541"/>
                  </a:lnTo>
                  <a:cubicBezTo>
                    <a:pt x="2541" y="0"/>
                    <a:pt x="7622" y="0"/>
                    <a:pt x="10162" y="2541"/>
                  </a:cubicBezTo>
                  <a:cubicBezTo>
                    <a:pt x="12703" y="5082"/>
                    <a:pt x="12703" y="10162"/>
                    <a:pt x="10162" y="12703"/>
                  </a:cubicBezTo>
                  <a:cubicBezTo>
                    <a:pt x="10162" y="12703"/>
                    <a:pt x="8892" y="13973"/>
                    <a:pt x="8892" y="13973"/>
                  </a:cubicBezTo>
                  <a:lnTo>
                    <a:pt x="12703" y="11433"/>
                  </a:lnTo>
                  <a:lnTo>
                    <a:pt x="12703" y="11433"/>
                  </a:lnTo>
                  <a:lnTo>
                    <a:pt x="12703" y="1270"/>
                  </a:lnTo>
                  <a:lnTo>
                    <a:pt x="3811" y="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8" name="Freeform: Shape 215">
              <a:extLst>
                <a:ext uri="{FF2B5EF4-FFF2-40B4-BE49-F238E27FC236}">
                  <a16:creationId xmlns:a16="http://schemas.microsoft.com/office/drawing/2014/main" id="{F33E439D-786E-432F-3F61-0D204B1E190C}"/>
                </a:ext>
              </a:extLst>
            </p:cNvPr>
            <p:cNvSpPr/>
            <p:nvPr/>
          </p:nvSpPr>
          <p:spPr>
            <a:xfrm>
              <a:off x="2421178" y="6702445"/>
              <a:ext cx="12702" cy="953"/>
            </a:xfrm>
            <a:custGeom>
              <a:avLst/>
              <a:gdLst>
                <a:gd name="connsiteX0" fmla="*/ 0 w 12702"/>
                <a:gd name="connsiteY0" fmla="*/ 953 h 953"/>
                <a:gd name="connsiteX1" fmla="*/ 0 w 12702"/>
                <a:gd name="connsiteY1" fmla="*/ 953 h 953"/>
                <a:gd name="connsiteX2" fmla="*/ 0 w 12702"/>
                <a:gd name="connsiteY2" fmla="*/ 953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953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9" name="Freeform: Shape 216">
              <a:extLst>
                <a:ext uri="{FF2B5EF4-FFF2-40B4-BE49-F238E27FC236}">
                  <a16:creationId xmlns:a16="http://schemas.microsoft.com/office/drawing/2014/main" id="{C2996986-B468-EADC-C994-619A88641BCA}"/>
                </a:ext>
              </a:extLst>
            </p:cNvPr>
            <p:cNvSpPr/>
            <p:nvPr/>
          </p:nvSpPr>
          <p:spPr>
            <a:xfrm>
              <a:off x="2416097" y="6697047"/>
              <a:ext cx="1270" cy="1269"/>
            </a:xfrm>
            <a:custGeom>
              <a:avLst/>
              <a:gdLst>
                <a:gd name="connsiteX0" fmla="*/ 1270 w 1270"/>
                <a:gd name="connsiteY0" fmla="*/ 127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127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127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127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0" name="Freeform: Shape 217">
              <a:extLst>
                <a:ext uri="{FF2B5EF4-FFF2-40B4-BE49-F238E27FC236}">
                  <a16:creationId xmlns:a16="http://schemas.microsoft.com/office/drawing/2014/main" id="{5A091274-ABAB-B6DD-4F55-7EDE64AAC03C}"/>
                </a:ext>
              </a:extLst>
            </p:cNvPr>
            <p:cNvSpPr/>
            <p:nvPr/>
          </p:nvSpPr>
          <p:spPr>
            <a:xfrm>
              <a:off x="2419908" y="670085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1" name="Freeform: Shape 218">
              <a:extLst>
                <a:ext uri="{FF2B5EF4-FFF2-40B4-BE49-F238E27FC236}">
                  <a16:creationId xmlns:a16="http://schemas.microsoft.com/office/drawing/2014/main" id="{58873633-6C05-1302-4F56-EF59698FA1A6}"/>
                </a:ext>
              </a:extLst>
            </p:cNvPr>
            <p:cNvSpPr/>
            <p:nvPr/>
          </p:nvSpPr>
          <p:spPr>
            <a:xfrm>
              <a:off x="2211580" y="6708428"/>
              <a:ext cx="194406" cy="147407"/>
            </a:xfrm>
            <a:custGeom>
              <a:avLst/>
              <a:gdLst>
                <a:gd name="connsiteX0" fmla="*/ 190544 w 194406"/>
                <a:gd name="connsiteY0" fmla="*/ 14025 h 147407"/>
                <a:gd name="connsiteX1" fmla="*/ 193085 w 194406"/>
                <a:gd name="connsiteY1" fmla="*/ 3863 h 147407"/>
                <a:gd name="connsiteX2" fmla="*/ 182922 w 194406"/>
                <a:gd name="connsiteY2" fmla="*/ 1322 h 147407"/>
                <a:gd name="connsiteX3" fmla="*/ 181652 w 194406"/>
                <a:gd name="connsiteY3" fmla="*/ 2592 h 147407"/>
                <a:gd name="connsiteX4" fmla="*/ 171490 w 194406"/>
                <a:gd name="connsiteY4" fmla="*/ 11484 h 147407"/>
                <a:gd name="connsiteX5" fmla="*/ 0 w 194406"/>
                <a:gd name="connsiteY5" fmla="*/ 147407 h 147407"/>
                <a:gd name="connsiteX6" fmla="*/ 24135 w 194406"/>
                <a:gd name="connsiteY6" fmla="*/ 147407 h 147407"/>
                <a:gd name="connsiteX7" fmla="*/ 179111 w 194406"/>
                <a:gd name="connsiteY7" fmla="*/ 24187 h 147407"/>
                <a:gd name="connsiteX8" fmla="*/ 190544 w 194406"/>
                <a:gd name="connsiteY8" fmla="*/ 14025 h 14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06" h="147407">
                  <a:moveTo>
                    <a:pt x="190544" y="14025"/>
                  </a:moveTo>
                  <a:cubicBezTo>
                    <a:pt x="194355" y="11484"/>
                    <a:pt x="195625" y="7673"/>
                    <a:pt x="193085" y="3863"/>
                  </a:cubicBezTo>
                  <a:cubicBezTo>
                    <a:pt x="190544" y="51"/>
                    <a:pt x="186733" y="-1219"/>
                    <a:pt x="182922" y="1322"/>
                  </a:cubicBezTo>
                  <a:cubicBezTo>
                    <a:pt x="182922" y="1322"/>
                    <a:pt x="181652" y="1322"/>
                    <a:pt x="181652" y="2592"/>
                  </a:cubicBezTo>
                  <a:lnTo>
                    <a:pt x="171490" y="11484"/>
                  </a:lnTo>
                  <a:lnTo>
                    <a:pt x="0" y="147407"/>
                  </a:lnTo>
                  <a:lnTo>
                    <a:pt x="24135" y="147407"/>
                  </a:lnTo>
                  <a:lnTo>
                    <a:pt x="179111" y="24187"/>
                  </a:lnTo>
                  <a:lnTo>
                    <a:pt x="190544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2" name="Freeform: Shape 219">
              <a:extLst>
                <a:ext uri="{FF2B5EF4-FFF2-40B4-BE49-F238E27FC236}">
                  <a16:creationId xmlns:a16="http://schemas.microsoft.com/office/drawing/2014/main" id="{EA795D1B-9FB9-EF62-3A6A-CF7E03573D57}"/>
                </a:ext>
              </a:extLst>
            </p:cNvPr>
            <p:cNvSpPr/>
            <p:nvPr/>
          </p:nvSpPr>
          <p:spPr>
            <a:xfrm>
              <a:off x="1073397" y="6194006"/>
              <a:ext cx="16513" cy="24135"/>
            </a:xfrm>
            <a:custGeom>
              <a:avLst/>
              <a:gdLst>
                <a:gd name="connsiteX0" fmla="*/ 16514 w 16513"/>
                <a:gd name="connsiteY0" fmla="*/ 17784 h 24135"/>
                <a:gd name="connsiteX1" fmla="*/ 15243 w 16513"/>
                <a:gd name="connsiteY1" fmla="*/ 8892 h 24135"/>
                <a:gd name="connsiteX2" fmla="*/ 3811 w 16513"/>
                <a:gd name="connsiteY2" fmla="*/ 5081 h 24135"/>
                <a:gd name="connsiteX3" fmla="*/ 3811 w 16513"/>
                <a:gd name="connsiteY3" fmla="*/ 5081 h 24135"/>
                <a:gd name="connsiteX4" fmla="*/ 2541 w 16513"/>
                <a:gd name="connsiteY4" fmla="*/ 3811 h 24135"/>
                <a:gd name="connsiteX5" fmla="*/ 1270 w 16513"/>
                <a:gd name="connsiteY5" fmla="*/ 2540 h 24135"/>
                <a:gd name="connsiteX6" fmla="*/ 1270 w 16513"/>
                <a:gd name="connsiteY6" fmla="*/ 2540 h 24135"/>
                <a:gd name="connsiteX7" fmla="*/ 1270 w 16513"/>
                <a:gd name="connsiteY7" fmla="*/ 2540 h 24135"/>
                <a:gd name="connsiteX8" fmla="*/ 0 w 16513"/>
                <a:gd name="connsiteY8" fmla="*/ 1270 h 24135"/>
                <a:gd name="connsiteX9" fmla="*/ 0 w 16513"/>
                <a:gd name="connsiteY9" fmla="*/ 0 h 24135"/>
                <a:gd name="connsiteX10" fmla="*/ 0 w 16513"/>
                <a:gd name="connsiteY10" fmla="*/ 0 h 24135"/>
                <a:gd name="connsiteX11" fmla="*/ 0 w 16513"/>
                <a:gd name="connsiteY11" fmla="*/ 0 h 24135"/>
                <a:gd name="connsiteX12" fmla="*/ 2541 w 16513"/>
                <a:gd name="connsiteY12" fmla="*/ 24136 h 24135"/>
                <a:gd name="connsiteX13" fmla="*/ 2541 w 16513"/>
                <a:gd name="connsiteY13" fmla="*/ 22865 h 24135"/>
                <a:gd name="connsiteX14" fmla="*/ 2541 w 16513"/>
                <a:gd name="connsiteY14" fmla="*/ 21595 h 24135"/>
                <a:gd name="connsiteX15" fmla="*/ 2541 w 16513"/>
                <a:gd name="connsiteY15" fmla="*/ 21595 h 24135"/>
                <a:gd name="connsiteX16" fmla="*/ 3811 w 16513"/>
                <a:gd name="connsiteY16" fmla="*/ 20325 h 24135"/>
                <a:gd name="connsiteX17" fmla="*/ 3811 w 16513"/>
                <a:gd name="connsiteY17" fmla="*/ 19055 h 24135"/>
                <a:gd name="connsiteX18" fmla="*/ 5081 w 16513"/>
                <a:gd name="connsiteY18" fmla="*/ 17784 h 24135"/>
                <a:gd name="connsiteX19" fmla="*/ 6351 w 16513"/>
                <a:gd name="connsiteY19" fmla="*/ 17784 h 24135"/>
                <a:gd name="connsiteX20" fmla="*/ 7622 w 16513"/>
                <a:gd name="connsiteY20" fmla="*/ 17784 h 24135"/>
                <a:gd name="connsiteX21" fmla="*/ 8892 w 16513"/>
                <a:gd name="connsiteY21" fmla="*/ 17784 h 24135"/>
                <a:gd name="connsiteX22" fmla="*/ 10162 w 16513"/>
                <a:gd name="connsiteY22" fmla="*/ 17784 h 24135"/>
                <a:gd name="connsiteX23" fmla="*/ 11433 w 16513"/>
                <a:gd name="connsiteY23" fmla="*/ 17784 h 24135"/>
                <a:gd name="connsiteX24" fmla="*/ 11433 w 16513"/>
                <a:gd name="connsiteY24" fmla="*/ 17784 h 24135"/>
                <a:gd name="connsiteX25" fmla="*/ 16514 w 16513"/>
                <a:gd name="connsiteY25" fmla="*/ 17784 h 2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513" h="24135">
                  <a:moveTo>
                    <a:pt x="16514" y="17784"/>
                  </a:moveTo>
                  <a:lnTo>
                    <a:pt x="15243" y="8892"/>
                  </a:lnTo>
                  <a:lnTo>
                    <a:pt x="3811" y="5081"/>
                  </a:lnTo>
                  <a:lnTo>
                    <a:pt x="3811" y="5081"/>
                  </a:lnTo>
                  <a:lnTo>
                    <a:pt x="2541" y="3811"/>
                  </a:lnTo>
                  <a:cubicBezTo>
                    <a:pt x="2541" y="3811"/>
                    <a:pt x="1270" y="2540"/>
                    <a:pt x="1270" y="2540"/>
                  </a:cubicBezTo>
                  <a:lnTo>
                    <a:pt x="1270" y="2540"/>
                  </a:lnTo>
                  <a:lnTo>
                    <a:pt x="1270" y="2540"/>
                  </a:lnTo>
                  <a:cubicBezTo>
                    <a:pt x="1270" y="2540"/>
                    <a:pt x="127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541" y="24136"/>
                  </a:lnTo>
                  <a:cubicBezTo>
                    <a:pt x="2541" y="24136"/>
                    <a:pt x="2541" y="22865"/>
                    <a:pt x="2541" y="22865"/>
                  </a:cubicBezTo>
                  <a:cubicBezTo>
                    <a:pt x="2541" y="22865"/>
                    <a:pt x="2541" y="21595"/>
                    <a:pt x="2541" y="21595"/>
                  </a:cubicBezTo>
                  <a:lnTo>
                    <a:pt x="2541" y="21595"/>
                  </a:lnTo>
                  <a:cubicBezTo>
                    <a:pt x="2541" y="21595"/>
                    <a:pt x="2541" y="20325"/>
                    <a:pt x="3811" y="20325"/>
                  </a:cubicBezTo>
                  <a:cubicBezTo>
                    <a:pt x="3811" y="20325"/>
                    <a:pt x="3811" y="19055"/>
                    <a:pt x="3811" y="19055"/>
                  </a:cubicBezTo>
                  <a:lnTo>
                    <a:pt x="5081" y="17784"/>
                  </a:lnTo>
                  <a:lnTo>
                    <a:pt x="6351" y="17784"/>
                  </a:lnTo>
                  <a:lnTo>
                    <a:pt x="7622" y="17784"/>
                  </a:lnTo>
                  <a:lnTo>
                    <a:pt x="8892" y="17784"/>
                  </a:lnTo>
                  <a:lnTo>
                    <a:pt x="10162" y="17784"/>
                  </a:lnTo>
                  <a:lnTo>
                    <a:pt x="11433" y="17784"/>
                  </a:lnTo>
                  <a:lnTo>
                    <a:pt x="11433" y="17784"/>
                  </a:lnTo>
                  <a:lnTo>
                    <a:pt x="16514" y="1778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3" name="Freeform: Shape 220">
              <a:extLst>
                <a:ext uri="{FF2B5EF4-FFF2-40B4-BE49-F238E27FC236}">
                  <a16:creationId xmlns:a16="http://schemas.microsoft.com/office/drawing/2014/main" id="{3EDE6B30-D557-DF0D-7F36-F6AC46862307}"/>
                </a:ext>
              </a:extLst>
            </p:cNvPr>
            <p:cNvSpPr/>
            <p:nvPr/>
          </p:nvSpPr>
          <p:spPr>
            <a:xfrm>
              <a:off x="1073397" y="61901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4" name="Freeform: Shape 221">
              <a:extLst>
                <a:ext uri="{FF2B5EF4-FFF2-40B4-BE49-F238E27FC236}">
                  <a16:creationId xmlns:a16="http://schemas.microsoft.com/office/drawing/2014/main" id="{9A306D18-1AAA-1E8D-6550-794622004847}"/>
                </a:ext>
              </a:extLst>
            </p:cNvPr>
            <p:cNvSpPr/>
            <p:nvPr/>
          </p:nvSpPr>
          <p:spPr>
            <a:xfrm>
              <a:off x="1075938" y="62181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5" name="Freeform: Shape 222">
              <a:extLst>
                <a:ext uri="{FF2B5EF4-FFF2-40B4-BE49-F238E27FC236}">
                  <a16:creationId xmlns:a16="http://schemas.microsoft.com/office/drawing/2014/main" id="{95ED29CF-416C-AD50-C10F-4CBE84BE98F6}"/>
                </a:ext>
              </a:extLst>
            </p:cNvPr>
            <p:cNvSpPr/>
            <p:nvPr/>
          </p:nvSpPr>
          <p:spPr>
            <a:xfrm>
              <a:off x="1074667" y="61876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6" name="Freeform: Shape 223">
              <a:extLst>
                <a:ext uri="{FF2B5EF4-FFF2-40B4-BE49-F238E27FC236}">
                  <a16:creationId xmlns:a16="http://schemas.microsoft.com/office/drawing/2014/main" id="{0536796B-658E-A258-D0BC-2291FEA78944}"/>
                </a:ext>
              </a:extLst>
            </p:cNvPr>
            <p:cNvSpPr/>
            <p:nvPr/>
          </p:nvSpPr>
          <p:spPr>
            <a:xfrm>
              <a:off x="1074667" y="619654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7" name="Freeform: Shape 224">
              <a:extLst>
                <a:ext uri="{FF2B5EF4-FFF2-40B4-BE49-F238E27FC236}">
                  <a16:creationId xmlns:a16="http://schemas.microsoft.com/office/drawing/2014/main" id="{76E2A1CD-5D2E-615B-2512-62473BB42B90}"/>
                </a:ext>
              </a:extLst>
            </p:cNvPr>
            <p:cNvSpPr/>
            <p:nvPr/>
          </p:nvSpPr>
          <p:spPr>
            <a:xfrm>
              <a:off x="1075938" y="5735426"/>
              <a:ext cx="619903" cy="454768"/>
            </a:xfrm>
            <a:custGeom>
              <a:avLst/>
              <a:gdLst>
                <a:gd name="connsiteX0" fmla="*/ 7622 w 619903"/>
                <a:gd name="connsiteY0" fmla="*/ 449688 h 454768"/>
                <a:gd name="connsiteX1" fmla="*/ 20325 w 619903"/>
                <a:gd name="connsiteY1" fmla="*/ 454769 h 454768"/>
                <a:gd name="connsiteX2" fmla="*/ 619903 w 619903"/>
                <a:gd name="connsiteY2" fmla="*/ 16514 h 454768"/>
                <a:gd name="connsiteX3" fmla="*/ 618633 w 619903"/>
                <a:gd name="connsiteY3" fmla="*/ 3811 h 454768"/>
                <a:gd name="connsiteX4" fmla="*/ 618633 w 619903"/>
                <a:gd name="connsiteY4" fmla="*/ 0 h 454768"/>
                <a:gd name="connsiteX5" fmla="*/ 0 w 619903"/>
                <a:gd name="connsiteY5" fmla="*/ 450958 h 454768"/>
                <a:gd name="connsiteX6" fmla="*/ 0 w 619903"/>
                <a:gd name="connsiteY6" fmla="*/ 450958 h 454768"/>
                <a:gd name="connsiteX7" fmla="*/ 7622 w 619903"/>
                <a:gd name="connsiteY7" fmla="*/ 449688 h 45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903" h="454768">
                  <a:moveTo>
                    <a:pt x="7622" y="449688"/>
                  </a:moveTo>
                  <a:lnTo>
                    <a:pt x="20325" y="454769"/>
                  </a:lnTo>
                  <a:lnTo>
                    <a:pt x="619903" y="16514"/>
                  </a:lnTo>
                  <a:lnTo>
                    <a:pt x="618633" y="3811"/>
                  </a:lnTo>
                  <a:lnTo>
                    <a:pt x="618633" y="0"/>
                  </a:lnTo>
                  <a:lnTo>
                    <a:pt x="0" y="450958"/>
                  </a:lnTo>
                  <a:lnTo>
                    <a:pt x="0" y="450958"/>
                  </a:lnTo>
                  <a:cubicBezTo>
                    <a:pt x="2541" y="449688"/>
                    <a:pt x="5081" y="449688"/>
                    <a:pt x="7622" y="44968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8" name="Freeform: Shape 225">
              <a:extLst>
                <a:ext uri="{FF2B5EF4-FFF2-40B4-BE49-F238E27FC236}">
                  <a16:creationId xmlns:a16="http://schemas.microsoft.com/office/drawing/2014/main" id="{31AE3456-A060-76E3-273C-297EC20AD96A}"/>
                </a:ext>
              </a:extLst>
            </p:cNvPr>
            <p:cNvSpPr/>
            <p:nvPr/>
          </p:nvSpPr>
          <p:spPr>
            <a:xfrm>
              <a:off x="1073397" y="6191465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9" name="Freeform: Shape 226">
              <a:extLst>
                <a:ext uri="{FF2B5EF4-FFF2-40B4-BE49-F238E27FC236}">
                  <a16:creationId xmlns:a16="http://schemas.microsoft.com/office/drawing/2014/main" id="{D1E10A3F-45B7-C647-0A6E-72EDD57CE127}"/>
                </a:ext>
              </a:extLst>
            </p:cNvPr>
            <p:cNvSpPr/>
            <p:nvPr/>
          </p:nvSpPr>
          <p:spPr>
            <a:xfrm>
              <a:off x="1074667" y="6187655"/>
              <a:ext cx="12702" cy="952"/>
            </a:xfrm>
            <a:custGeom>
              <a:avLst/>
              <a:gdLst>
                <a:gd name="connsiteX0" fmla="*/ 0 w 12702"/>
                <a:gd name="connsiteY0" fmla="*/ 0 h 952"/>
                <a:gd name="connsiteX1" fmla="*/ 0 w 12702"/>
                <a:gd name="connsiteY1" fmla="*/ 0 h 952"/>
                <a:gd name="connsiteX2" fmla="*/ 0 w 12702"/>
                <a:gd name="connsiteY2" fmla="*/ 0 h 952"/>
                <a:gd name="connsiteX3" fmla="*/ 0 w 1270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0"/>
                  </a:moveTo>
                  <a:cubicBezTo>
                    <a:pt x="0" y="1270"/>
                    <a:pt x="0" y="1270"/>
                    <a:pt x="0" y="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0" name="Freeform: Shape 227">
              <a:extLst>
                <a:ext uri="{FF2B5EF4-FFF2-40B4-BE49-F238E27FC236}">
                  <a16:creationId xmlns:a16="http://schemas.microsoft.com/office/drawing/2014/main" id="{514B856B-4D81-0BAC-0B5B-ABF35550124C}"/>
                </a:ext>
              </a:extLst>
            </p:cNvPr>
            <p:cNvSpPr/>
            <p:nvPr/>
          </p:nvSpPr>
          <p:spPr>
            <a:xfrm>
              <a:off x="1075938" y="6216871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1" name="Freeform: Shape 228">
              <a:extLst>
                <a:ext uri="{FF2B5EF4-FFF2-40B4-BE49-F238E27FC236}">
                  <a16:creationId xmlns:a16="http://schemas.microsoft.com/office/drawing/2014/main" id="{C53BA323-0251-84F2-CE43-E71F8B13FCF8}"/>
                </a:ext>
              </a:extLst>
            </p:cNvPr>
            <p:cNvSpPr/>
            <p:nvPr/>
          </p:nvSpPr>
          <p:spPr>
            <a:xfrm>
              <a:off x="1086100" y="6210520"/>
              <a:ext cx="650389" cy="250250"/>
            </a:xfrm>
            <a:custGeom>
              <a:avLst/>
              <a:gdLst>
                <a:gd name="connsiteX0" fmla="*/ 641498 w 650389"/>
                <a:gd name="connsiteY0" fmla="*/ 250250 h 250250"/>
                <a:gd name="connsiteX1" fmla="*/ 644039 w 650389"/>
                <a:gd name="connsiteY1" fmla="*/ 250250 h 250250"/>
                <a:gd name="connsiteX2" fmla="*/ 645309 w 650389"/>
                <a:gd name="connsiteY2" fmla="*/ 250250 h 250250"/>
                <a:gd name="connsiteX3" fmla="*/ 646579 w 650389"/>
                <a:gd name="connsiteY3" fmla="*/ 250250 h 250250"/>
                <a:gd name="connsiteX4" fmla="*/ 647849 w 650389"/>
                <a:gd name="connsiteY4" fmla="*/ 248980 h 250250"/>
                <a:gd name="connsiteX5" fmla="*/ 649120 w 650389"/>
                <a:gd name="connsiteY5" fmla="*/ 247709 h 250250"/>
                <a:gd name="connsiteX6" fmla="*/ 650390 w 650389"/>
                <a:gd name="connsiteY6" fmla="*/ 245169 h 250250"/>
                <a:gd name="connsiteX7" fmla="*/ 650390 w 650389"/>
                <a:gd name="connsiteY7" fmla="*/ 245169 h 250250"/>
                <a:gd name="connsiteX8" fmla="*/ 650390 w 650389"/>
                <a:gd name="connsiteY8" fmla="*/ 245169 h 250250"/>
                <a:gd name="connsiteX9" fmla="*/ 650390 w 650389"/>
                <a:gd name="connsiteY9" fmla="*/ 242628 h 250250"/>
                <a:gd name="connsiteX10" fmla="*/ 650390 w 650389"/>
                <a:gd name="connsiteY10" fmla="*/ 241358 h 250250"/>
                <a:gd name="connsiteX11" fmla="*/ 645309 w 650389"/>
                <a:gd name="connsiteY11" fmla="*/ 235006 h 250250"/>
                <a:gd name="connsiteX12" fmla="*/ 633876 w 650389"/>
                <a:gd name="connsiteY12" fmla="*/ 231196 h 250250"/>
                <a:gd name="connsiteX13" fmla="*/ 3811 w 650389"/>
                <a:gd name="connsiteY13" fmla="*/ 1270 h 250250"/>
                <a:gd name="connsiteX14" fmla="*/ 0 w 650389"/>
                <a:gd name="connsiteY14" fmla="*/ 0 h 250250"/>
                <a:gd name="connsiteX15" fmla="*/ 0 w 650389"/>
                <a:gd name="connsiteY15" fmla="*/ 0 h 250250"/>
                <a:gd name="connsiteX16" fmla="*/ 5081 w 650389"/>
                <a:gd name="connsiteY16" fmla="*/ 6352 h 250250"/>
                <a:gd name="connsiteX17" fmla="*/ 6351 w 650389"/>
                <a:gd name="connsiteY17" fmla="*/ 17784 h 250250"/>
                <a:gd name="connsiteX18" fmla="*/ 641498 w 650389"/>
                <a:gd name="connsiteY18" fmla="*/ 250250 h 250250"/>
                <a:gd name="connsiteX19" fmla="*/ 641498 w 650389"/>
                <a:gd name="connsiteY19" fmla="*/ 250250 h 250250"/>
                <a:gd name="connsiteX20" fmla="*/ 641498 w 650389"/>
                <a:gd name="connsiteY20" fmla="*/ 250250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0389" h="250250">
                  <a:moveTo>
                    <a:pt x="641498" y="250250"/>
                  </a:moveTo>
                  <a:lnTo>
                    <a:pt x="644039" y="250250"/>
                  </a:lnTo>
                  <a:lnTo>
                    <a:pt x="645309" y="250250"/>
                  </a:lnTo>
                  <a:lnTo>
                    <a:pt x="646579" y="250250"/>
                  </a:lnTo>
                  <a:cubicBezTo>
                    <a:pt x="646579" y="250250"/>
                    <a:pt x="647849" y="250250"/>
                    <a:pt x="647849" y="248980"/>
                  </a:cubicBezTo>
                  <a:cubicBezTo>
                    <a:pt x="647849" y="248980"/>
                    <a:pt x="649120" y="248980"/>
                    <a:pt x="649120" y="247709"/>
                  </a:cubicBezTo>
                  <a:cubicBezTo>
                    <a:pt x="649120" y="247709"/>
                    <a:pt x="650390" y="246439"/>
                    <a:pt x="650390" y="245169"/>
                  </a:cubicBezTo>
                  <a:lnTo>
                    <a:pt x="650390" y="245169"/>
                  </a:lnTo>
                  <a:lnTo>
                    <a:pt x="650390" y="245169"/>
                  </a:lnTo>
                  <a:cubicBezTo>
                    <a:pt x="650390" y="243899"/>
                    <a:pt x="650390" y="243899"/>
                    <a:pt x="650390" y="242628"/>
                  </a:cubicBezTo>
                  <a:cubicBezTo>
                    <a:pt x="650390" y="242628"/>
                    <a:pt x="650390" y="242628"/>
                    <a:pt x="650390" y="241358"/>
                  </a:cubicBezTo>
                  <a:cubicBezTo>
                    <a:pt x="650390" y="238818"/>
                    <a:pt x="647849" y="236277"/>
                    <a:pt x="645309" y="235006"/>
                  </a:cubicBezTo>
                  <a:lnTo>
                    <a:pt x="633876" y="231196"/>
                  </a:lnTo>
                  <a:lnTo>
                    <a:pt x="3811" y="127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541" y="1270"/>
                    <a:pt x="5081" y="3811"/>
                    <a:pt x="5081" y="6352"/>
                  </a:cubicBezTo>
                  <a:lnTo>
                    <a:pt x="6351" y="17784"/>
                  </a:lnTo>
                  <a:lnTo>
                    <a:pt x="641498" y="250250"/>
                  </a:lnTo>
                  <a:lnTo>
                    <a:pt x="641498" y="250250"/>
                  </a:lnTo>
                  <a:lnTo>
                    <a:pt x="641498" y="25025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2" name="Freeform: Shape 229">
              <a:extLst>
                <a:ext uri="{FF2B5EF4-FFF2-40B4-BE49-F238E27FC236}">
                  <a16:creationId xmlns:a16="http://schemas.microsoft.com/office/drawing/2014/main" id="{1F22FB8B-3AE0-7689-E618-AA5EF8C7F86A}"/>
                </a:ext>
              </a:extLst>
            </p:cNvPr>
            <p:cNvSpPr/>
            <p:nvPr/>
          </p:nvSpPr>
          <p:spPr>
            <a:xfrm>
              <a:off x="1075938" y="6214331"/>
              <a:ext cx="1270" cy="1269"/>
            </a:xfrm>
            <a:custGeom>
              <a:avLst/>
              <a:gdLst>
                <a:gd name="connsiteX0" fmla="*/ 0 w 1270"/>
                <a:gd name="connsiteY0" fmla="*/ 1270 h 1269"/>
                <a:gd name="connsiteX1" fmla="*/ 1270 w 1270"/>
                <a:gd name="connsiteY1" fmla="*/ 0 h 1269"/>
                <a:gd name="connsiteX2" fmla="*/ 0 w 1270"/>
                <a:gd name="connsiteY2" fmla="*/ 1270 h 1269"/>
                <a:gd name="connsiteX3" fmla="*/ 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3" name="Freeform: Shape 230">
              <a:extLst>
                <a:ext uri="{FF2B5EF4-FFF2-40B4-BE49-F238E27FC236}">
                  <a16:creationId xmlns:a16="http://schemas.microsoft.com/office/drawing/2014/main" id="{AABC39E6-79BD-58ED-502A-ED1831B1F39E}"/>
                </a:ext>
              </a:extLst>
            </p:cNvPr>
            <p:cNvSpPr/>
            <p:nvPr/>
          </p:nvSpPr>
          <p:spPr>
            <a:xfrm>
              <a:off x="1073397" y="6183317"/>
              <a:ext cx="654200" cy="252046"/>
            </a:xfrm>
            <a:custGeom>
              <a:avLst/>
              <a:gdLst>
                <a:gd name="connsiteX0" fmla="*/ 0 w 654200"/>
                <a:gd name="connsiteY0" fmla="*/ 11959 h 252046"/>
                <a:gd name="connsiteX1" fmla="*/ 1270 w 654200"/>
                <a:gd name="connsiteY1" fmla="*/ 13229 h 252046"/>
                <a:gd name="connsiteX2" fmla="*/ 1270 w 654200"/>
                <a:gd name="connsiteY2" fmla="*/ 14499 h 252046"/>
                <a:gd name="connsiteX3" fmla="*/ 2541 w 654200"/>
                <a:gd name="connsiteY3" fmla="*/ 15770 h 252046"/>
                <a:gd name="connsiteX4" fmla="*/ 3811 w 654200"/>
                <a:gd name="connsiteY4" fmla="*/ 17040 h 252046"/>
                <a:gd name="connsiteX5" fmla="*/ 3811 w 654200"/>
                <a:gd name="connsiteY5" fmla="*/ 17040 h 252046"/>
                <a:gd name="connsiteX6" fmla="*/ 15243 w 654200"/>
                <a:gd name="connsiteY6" fmla="*/ 20851 h 252046"/>
                <a:gd name="connsiteX7" fmla="*/ 645309 w 654200"/>
                <a:gd name="connsiteY7" fmla="*/ 250776 h 252046"/>
                <a:gd name="connsiteX8" fmla="*/ 650390 w 654200"/>
                <a:gd name="connsiteY8" fmla="*/ 252047 h 252046"/>
                <a:gd name="connsiteX9" fmla="*/ 645309 w 654200"/>
                <a:gd name="connsiteY9" fmla="*/ 241884 h 252046"/>
                <a:gd name="connsiteX10" fmla="*/ 654201 w 654200"/>
                <a:gd name="connsiteY10" fmla="*/ 236803 h 252046"/>
                <a:gd name="connsiteX11" fmla="*/ 654201 w 654200"/>
                <a:gd name="connsiteY11" fmla="*/ 236803 h 252046"/>
                <a:gd name="connsiteX12" fmla="*/ 650390 w 654200"/>
                <a:gd name="connsiteY12" fmla="*/ 235532 h 252046"/>
                <a:gd name="connsiteX13" fmla="*/ 22865 w 654200"/>
                <a:gd name="connsiteY13" fmla="*/ 5608 h 252046"/>
                <a:gd name="connsiteX14" fmla="*/ 10162 w 654200"/>
                <a:gd name="connsiteY14" fmla="*/ 526 h 252046"/>
                <a:gd name="connsiteX15" fmla="*/ 2541 w 654200"/>
                <a:gd name="connsiteY15" fmla="*/ 1796 h 252046"/>
                <a:gd name="connsiteX16" fmla="*/ 1270 w 654200"/>
                <a:gd name="connsiteY16" fmla="*/ 3067 h 252046"/>
                <a:gd name="connsiteX17" fmla="*/ 1270 w 654200"/>
                <a:gd name="connsiteY17" fmla="*/ 3067 h 252046"/>
                <a:gd name="connsiteX18" fmla="*/ 0 w 654200"/>
                <a:gd name="connsiteY18" fmla="*/ 4337 h 252046"/>
                <a:gd name="connsiteX19" fmla="*/ 0 w 654200"/>
                <a:gd name="connsiteY19" fmla="*/ 4337 h 252046"/>
                <a:gd name="connsiteX20" fmla="*/ 0 w 654200"/>
                <a:gd name="connsiteY20" fmla="*/ 4337 h 252046"/>
                <a:gd name="connsiteX21" fmla="*/ 0 w 654200"/>
                <a:gd name="connsiteY21" fmla="*/ 4337 h 252046"/>
                <a:gd name="connsiteX22" fmla="*/ 0 w 654200"/>
                <a:gd name="connsiteY22" fmla="*/ 5608 h 252046"/>
                <a:gd name="connsiteX23" fmla="*/ 0 w 654200"/>
                <a:gd name="connsiteY23" fmla="*/ 6878 h 252046"/>
                <a:gd name="connsiteX24" fmla="*/ 0 w 654200"/>
                <a:gd name="connsiteY24" fmla="*/ 6878 h 252046"/>
                <a:gd name="connsiteX25" fmla="*/ 0 w 654200"/>
                <a:gd name="connsiteY25" fmla="*/ 11959 h 25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4200" h="252046">
                  <a:moveTo>
                    <a:pt x="0" y="11959"/>
                  </a:moveTo>
                  <a:cubicBezTo>
                    <a:pt x="0" y="11959"/>
                    <a:pt x="0" y="13229"/>
                    <a:pt x="1270" y="13229"/>
                  </a:cubicBezTo>
                  <a:lnTo>
                    <a:pt x="1270" y="14499"/>
                  </a:lnTo>
                  <a:cubicBezTo>
                    <a:pt x="1270" y="14499"/>
                    <a:pt x="2541" y="15770"/>
                    <a:pt x="2541" y="15770"/>
                  </a:cubicBezTo>
                  <a:lnTo>
                    <a:pt x="3811" y="17040"/>
                  </a:lnTo>
                  <a:lnTo>
                    <a:pt x="3811" y="17040"/>
                  </a:lnTo>
                  <a:lnTo>
                    <a:pt x="15243" y="20851"/>
                  </a:lnTo>
                  <a:lnTo>
                    <a:pt x="645309" y="250776"/>
                  </a:lnTo>
                  <a:lnTo>
                    <a:pt x="650390" y="252047"/>
                  </a:lnTo>
                  <a:cubicBezTo>
                    <a:pt x="646579" y="250776"/>
                    <a:pt x="644039" y="245695"/>
                    <a:pt x="645309" y="241884"/>
                  </a:cubicBezTo>
                  <a:cubicBezTo>
                    <a:pt x="646579" y="238073"/>
                    <a:pt x="650390" y="235532"/>
                    <a:pt x="654201" y="236803"/>
                  </a:cubicBezTo>
                  <a:cubicBezTo>
                    <a:pt x="654201" y="236803"/>
                    <a:pt x="654201" y="236803"/>
                    <a:pt x="654201" y="236803"/>
                  </a:cubicBezTo>
                  <a:lnTo>
                    <a:pt x="650390" y="235532"/>
                  </a:lnTo>
                  <a:lnTo>
                    <a:pt x="22865" y="5608"/>
                  </a:lnTo>
                  <a:lnTo>
                    <a:pt x="10162" y="526"/>
                  </a:lnTo>
                  <a:cubicBezTo>
                    <a:pt x="7622" y="-744"/>
                    <a:pt x="5081" y="526"/>
                    <a:pt x="2541" y="1796"/>
                  </a:cubicBezTo>
                  <a:lnTo>
                    <a:pt x="1270" y="3067"/>
                  </a:lnTo>
                  <a:lnTo>
                    <a:pt x="1270" y="3067"/>
                  </a:lnTo>
                  <a:cubicBezTo>
                    <a:pt x="1270" y="3067"/>
                    <a:pt x="1270" y="4337"/>
                    <a:pt x="0" y="4337"/>
                  </a:cubicBezTo>
                  <a:lnTo>
                    <a:pt x="0" y="4337"/>
                  </a:lnTo>
                  <a:lnTo>
                    <a:pt x="0" y="4337"/>
                  </a:lnTo>
                  <a:lnTo>
                    <a:pt x="0" y="4337"/>
                  </a:lnTo>
                  <a:cubicBezTo>
                    <a:pt x="0" y="4337"/>
                    <a:pt x="0" y="5608"/>
                    <a:pt x="0" y="5608"/>
                  </a:cubicBezTo>
                  <a:lnTo>
                    <a:pt x="0" y="6878"/>
                  </a:lnTo>
                  <a:lnTo>
                    <a:pt x="0" y="6878"/>
                  </a:lnTo>
                  <a:cubicBezTo>
                    <a:pt x="1270" y="9418"/>
                    <a:pt x="0" y="10689"/>
                    <a:pt x="0" y="1195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4" name="Freeform: Shape 231">
              <a:extLst>
                <a:ext uri="{FF2B5EF4-FFF2-40B4-BE49-F238E27FC236}">
                  <a16:creationId xmlns:a16="http://schemas.microsoft.com/office/drawing/2014/main" id="{EF5A8D40-6414-79EB-55E4-1FA2260F0D9D}"/>
                </a:ext>
              </a:extLst>
            </p:cNvPr>
            <p:cNvSpPr/>
            <p:nvPr/>
          </p:nvSpPr>
          <p:spPr>
            <a:xfrm>
              <a:off x="3807068" y="5515663"/>
              <a:ext cx="64467" cy="45730"/>
            </a:xfrm>
            <a:custGeom>
              <a:avLst/>
              <a:gdLst>
                <a:gd name="connsiteX0" fmla="*/ 0 w 64467"/>
                <a:gd name="connsiteY0" fmla="*/ 39379 h 45730"/>
                <a:gd name="connsiteX1" fmla="*/ 3811 w 64467"/>
                <a:gd name="connsiteY1" fmla="*/ 40650 h 45730"/>
                <a:gd name="connsiteX2" fmla="*/ 3811 w 64467"/>
                <a:gd name="connsiteY2" fmla="*/ 40650 h 45730"/>
                <a:gd name="connsiteX3" fmla="*/ 13973 w 64467"/>
                <a:gd name="connsiteY3" fmla="*/ 44461 h 45730"/>
                <a:gd name="connsiteX4" fmla="*/ 16514 w 64467"/>
                <a:gd name="connsiteY4" fmla="*/ 45731 h 45730"/>
                <a:gd name="connsiteX5" fmla="*/ 58433 w 64467"/>
                <a:gd name="connsiteY5" fmla="*/ 12703 h 45730"/>
                <a:gd name="connsiteX6" fmla="*/ 60974 w 64467"/>
                <a:gd name="connsiteY6" fmla="*/ 10162 h 45730"/>
                <a:gd name="connsiteX7" fmla="*/ 60974 w 64467"/>
                <a:gd name="connsiteY7" fmla="*/ 10162 h 45730"/>
                <a:gd name="connsiteX8" fmla="*/ 62244 w 64467"/>
                <a:gd name="connsiteY8" fmla="*/ 8892 h 45730"/>
                <a:gd name="connsiteX9" fmla="*/ 63515 w 64467"/>
                <a:gd name="connsiteY9" fmla="*/ 7622 h 45730"/>
                <a:gd name="connsiteX10" fmla="*/ 63515 w 64467"/>
                <a:gd name="connsiteY10" fmla="*/ 1270 h 45730"/>
                <a:gd name="connsiteX11" fmla="*/ 57163 w 64467"/>
                <a:gd name="connsiteY11" fmla="*/ 5081 h 45730"/>
                <a:gd name="connsiteX12" fmla="*/ 49541 w 64467"/>
                <a:gd name="connsiteY12" fmla="*/ 0 h 45730"/>
                <a:gd name="connsiteX13" fmla="*/ 47001 w 64467"/>
                <a:gd name="connsiteY13" fmla="*/ 2540 h 45730"/>
                <a:gd name="connsiteX14" fmla="*/ 0 w 64467"/>
                <a:gd name="connsiteY14" fmla="*/ 39379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67" h="45730">
                  <a:moveTo>
                    <a:pt x="0" y="39379"/>
                  </a:moveTo>
                  <a:lnTo>
                    <a:pt x="3811" y="40650"/>
                  </a:lnTo>
                  <a:lnTo>
                    <a:pt x="3811" y="40650"/>
                  </a:lnTo>
                  <a:lnTo>
                    <a:pt x="13973" y="44461"/>
                  </a:lnTo>
                  <a:cubicBezTo>
                    <a:pt x="15243" y="44461"/>
                    <a:pt x="16514" y="45731"/>
                    <a:pt x="16514" y="45731"/>
                  </a:cubicBezTo>
                  <a:lnTo>
                    <a:pt x="58433" y="12703"/>
                  </a:lnTo>
                  <a:lnTo>
                    <a:pt x="60974" y="10162"/>
                  </a:lnTo>
                  <a:lnTo>
                    <a:pt x="60974" y="10162"/>
                  </a:lnTo>
                  <a:lnTo>
                    <a:pt x="62244" y="8892"/>
                  </a:lnTo>
                  <a:lnTo>
                    <a:pt x="63515" y="7622"/>
                  </a:lnTo>
                  <a:cubicBezTo>
                    <a:pt x="64785" y="5081"/>
                    <a:pt x="64785" y="2540"/>
                    <a:pt x="63515" y="1270"/>
                  </a:cubicBezTo>
                  <a:cubicBezTo>
                    <a:pt x="62244" y="3811"/>
                    <a:pt x="59704" y="5081"/>
                    <a:pt x="57163" y="5081"/>
                  </a:cubicBezTo>
                  <a:cubicBezTo>
                    <a:pt x="54622" y="5081"/>
                    <a:pt x="50812" y="3811"/>
                    <a:pt x="49541" y="0"/>
                  </a:cubicBezTo>
                  <a:lnTo>
                    <a:pt x="47001" y="2540"/>
                  </a:lnTo>
                  <a:lnTo>
                    <a:pt x="0" y="3937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5" name="Freeform: Shape 232">
              <a:extLst>
                <a:ext uri="{FF2B5EF4-FFF2-40B4-BE49-F238E27FC236}">
                  <a16:creationId xmlns:a16="http://schemas.microsoft.com/office/drawing/2014/main" id="{FEDBE5F0-6EC7-CA0A-C3B7-18E2956E4714}"/>
                </a:ext>
              </a:extLst>
            </p:cNvPr>
            <p:cNvSpPr/>
            <p:nvPr/>
          </p:nvSpPr>
          <p:spPr>
            <a:xfrm>
              <a:off x="3805797" y="5558854"/>
              <a:ext cx="19054" cy="17040"/>
            </a:xfrm>
            <a:custGeom>
              <a:avLst/>
              <a:gdLst>
                <a:gd name="connsiteX0" fmla="*/ 10162 w 19054"/>
                <a:gd name="connsiteY0" fmla="*/ 7622 h 17040"/>
                <a:gd name="connsiteX1" fmla="*/ 0 w 19054"/>
                <a:gd name="connsiteY1" fmla="*/ 12703 h 17040"/>
                <a:gd name="connsiteX2" fmla="*/ 0 w 19054"/>
                <a:gd name="connsiteY2" fmla="*/ 12703 h 17040"/>
                <a:gd name="connsiteX3" fmla="*/ 10162 w 19054"/>
                <a:gd name="connsiteY3" fmla="*/ 16514 h 17040"/>
                <a:gd name="connsiteX4" fmla="*/ 17784 w 19054"/>
                <a:gd name="connsiteY4" fmla="*/ 15243 h 17040"/>
                <a:gd name="connsiteX5" fmla="*/ 19054 w 19054"/>
                <a:gd name="connsiteY5" fmla="*/ 13973 h 17040"/>
                <a:gd name="connsiteX6" fmla="*/ 19054 w 19054"/>
                <a:gd name="connsiteY6" fmla="*/ 12703 h 17040"/>
                <a:gd name="connsiteX7" fmla="*/ 19054 w 19054"/>
                <a:gd name="connsiteY7" fmla="*/ 12703 h 17040"/>
                <a:gd name="connsiteX8" fmla="*/ 19054 w 19054"/>
                <a:gd name="connsiteY8" fmla="*/ 11433 h 17040"/>
                <a:gd name="connsiteX9" fmla="*/ 19054 w 19054"/>
                <a:gd name="connsiteY9" fmla="*/ 10162 h 17040"/>
                <a:gd name="connsiteX10" fmla="*/ 19054 w 19054"/>
                <a:gd name="connsiteY10" fmla="*/ 8892 h 17040"/>
                <a:gd name="connsiteX11" fmla="*/ 19054 w 19054"/>
                <a:gd name="connsiteY11" fmla="*/ 7622 h 17040"/>
                <a:gd name="connsiteX12" fmla="*/ 17784 w 19054"/>
                <a:gd name="connsiteY12" fmla="*/ 6352 h 17040"/>
                <a:gd name="connsiteX13" fmla="*/ 16514 w 19054"/>
                <a:gd name="connsiteY13" fmla="*/ 5081 h 17040"/>
                <a:gd name="connsiteX14" fmla="*/ 16514 w 19054"/>
                <a:gd name="connsiteY14" fmla="*/ 5081 h 17040"/>
                <a:gd name="connsiteX15" fmla="*/ 13973 w 19054"/>
                <a:gd name="connsiteY15" fmla="*/ 3811 h 17040"/>
                <a:gd name="connsiteX16" fmla="*/ 3811 w 19054"/>
                <a:gd name="connsiteY16" fmla="*/ 0 h 17040"/>
                <a:gd name="connsiteX17" fmla="*/ 3811 w 19054"/>
                <a:gd name="connsiteY17" fmla="*/ 0 h 17040"/>
                <a:gd name="connsiteX18" fmla="*/ 10162 w 19054"/>
                <a:gd name="connsiteY18" fmla="*/ 7622 h 1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4" h="17040">
                  <a:moveTo>
                    <a:pt x="10162" y="7622"/>
                  </a:moveTo>
                  <a:cubicBezTo>
                    <a:pt x="8892" y="11433"/>
                    <a:pt x="5081" y="13973"/>
                    <a:pt x="0" y="12703"/>
                  </a:cubicBezTo>
                  <a:lnTo>
                    <a:pt x="0" y="12703"/>
                  </a:lnTo>
                  <a:lnTo>
                    <a:pt x="10162" y="16514"/>
                  </a:lnTo>
                  <a:cubicBezTo>
                    <a:pt x="12703" y="17784"/>
                    <a:pt x="15243" y="16514"/>
                    <a:pt x="17784" y="15243"/>
                  </a:cubicBezTo>
                  <a:lnTo>
                    <a:pt x="19054" y="13973"/>
                  </a:lnTo>
                  <a:cubicBezTo>
                    <a:pt x="19054" y="13973"/>
                    <a:pt x="19054" y="12703"/>
                    <a:pt x="19054" y="12703"/>
                  </a:cubicBezTo>
                  <a:lnTo>
                    <a:pt x="19054" y="12703"/>
                  </a:lnTo>
                  <a:cubicBezTo>
                    <a:pt x="19054" y="12703"/>
                    <a:pt x="19054" y="12703"/>
                    <a:pt x="19054" y="11433"/>
                  </a:cubicBezTo>
                  <a:cubicBezTo>
                    <a:pt x="19054" y="11433"/>
                    <a:pt x="19054" y="10162"/>
                    <a:pt x="19054" y="10162"/>
                  </a:cubicBezTo>
                  <a:cubicBezTo>
                    <a:pt x="19054" y="10162"/>
                    <a:pt x="19054" y="8892"/>
                    <a:pt x="19054" y="8892"/>
                  </a:cubicBezTo>
                  <a:lnTo>
                    <a:pt x="19054" y="7622"/>
                  </a:lnTo>
                  <a:cubicBezTo>
                    <a:pt x="19054" y="7622"/>
                    <a:pt x="19054" y="6352"/>
                    <a:pt x="17784" y="6352"/>
                  </a:cubicBezTo>
                  <a:lnTo>
                    <a:pt x="16514" y="5081"/>
                  </a:lnTo>
                  <a:lnTo>
                    <a:pt x="16514" y="5081"/>
                  </a:lnTo>
                  <a:cubicBezTo>
                    <a:pt x="15243" y="3811"/>
                    <a:pt x="15243" y="3811"/>
                    <a:pt x="13973" y="3811"/>
                  </a:cubicBezTo>
                  <a:lnTo>
                    <a:pt x="3811" y="0"/>
                  </a:lnTo>
                  <a:lnTo>
                    <a:pt x="3811" y="0"/>
                  </a:lnTo>
                  <a:cubicBezTo>
                    <a:pt x="8892" y="0"/>
                    <a:pt x="10162" y="3811"/>
                    <a:pt x="1016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6" name="Freeform: Shape 233">
              <a:extLst>
                <a:ext uri="{FF2B5EF4-FFF2-40B4-BE49-F238E27FC236}">
                  <a16:creationId xmlns:a16="http://schemas.microsoft.com/office/drawing/2014/main" id="{969355D0-A026-24E5-11D4-041EE03FFB9F}"/>
                </a:ext>
              </a:extLst>
            </p:cNvPr>
            <p:cNvSpPr/>
            <p:nvPr/>
          </p:nvSpPr>
          <p:spPr>
            <a:xfrm>
              <a:off x="1533243" y="36343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7" name="Freeform: Shape 234">
              <a:extLst>
                <a:ext uri="{FF2B5EF4-FFF2-40B4-BE49-F238E27FC236}">
                  <a16:creationId xmlns:a16="http://schemas.microsoft.com/office/drawing/2014/main" id="{EEC6E5CE-92BE-FCC6-58AD-E5AAD757B1F7}"/>
                </a:ext>
              </a:extLst>
            </p:cNvPr>
            <p:cNvSpPr/>
            <p:nvPr/>
          </p:nvSpPr>
          <p:spPr>
            <a:xfrm>
              <a:off x="1534513" y="363180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8" name="Freeform: Shape 235">
              <a:extLst>
                <a:ext uri="{FF2B5EF4-FFF2-40B4-BE49-F238E27FC236}">
                  <a16:creationId xmlns:a16="http://schemas.microsoft.com/office/drawing/2014/main" id="{72C2BC50-264C-13B6-0174-D5D0CA42C4DA}"/>
                </a:ext>
              </a:extLst>
            </p:cNvPr>
            <p:cNvSpPr/>
            <p:nvPr/>
          </p:nvSpPr>
          <p:spPr>
            <a:xfrm>
              <a:off x="1548487" y="3633071"/>
              <a:ext cx="948908" cy="280737"/>
            </a:xfrm>
            <a:custGeom>
              <a:avLst/>
              <a:gdLst>
                <a:gd name="connsiteX0" fmla="*/ 948909 w 948908"/>
                <a:gd name="connsiteY0" fmla="*/ 266764 h 280737"/>
                <a:gd name="connsiteX1" fmla="*/ 10162 w 948908"/>
                <a:gd name="connsiteY1" fmla="*/ 0 h 280737"/>
                <a:gd name="connsiteX2" fmla="*/ 0 w 948908"/>
                <a:gd name="connsiteY2" fmla="*/ 6352 h 280737"/>
                <a:gd name="connsiteX3" fmla="*/ 0 w 948908"/>
                <a:gd name="connsiteY3" fmla="*/ 12703 h 280737"/>
                <a:gd name="connsiteX4" fmla="*/ 942557 w 948908"/>
                <a:gd name="connsiteY4" fmla="*/ 280737 h 280737"/>
                <a:gd name="connsiteX5" fmla="*/ 942557 w 948908"/>
                <a:gd name="connsiteY5" fmla="*/ 275656 h 280737"/>
                <a:gd name="connsiteX6" fmla="*/ 942557 w 948908"/>
                <a:gd name="connsiteY6" fmla="*/ 274386 h 280737"/>
                <a:gd name="connsiteX7" fmla="*/ 942557 w 948908"/>
                <a:gd name="connsiteY7" fmla="*/ 273116 h 280737"/>
                <a:gd name="connsiteX8" fmla="*/ 942557 w 948908"/>
                <a:gd name="connsiteY8" fmla="*/ 271845 h 280737"/>
                <a:gd name="connsiteX9" fmla="*/ 943828 w 948908"/>
                <a:gd name="connsiteY9" fmla="*/ 270575 h 280737"/>
                <a:gd name="connsiteX10" fmla="*/ 945098 w 948908"/>
                <a:gd name="connsiteY10" fmla="*/ 269305 h 280737"/>
                <a:gd name="connsiteX11" fmla="*/ 946368 w 948908"/>
                <a:gd name="connsiteY11" fmla="*/ 269305 h 280737"/>
                <a:gd name="connsiteX12" fmla="*/ 948909 w 948908"/>
                <a:gd name="connsiteY12" fmla="*/ 266764 h 28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908" h="280737">
                  <a:moveTo>
                    <a:pt x="948909" y="266764"/>
                  </a:moveTo>
                  <a:lnTo>
                    <a:pt x="10162" y="0"/>
                  </a:lnTo>
                  <a:lnTo>
                    <a:pt x="0" y="6352"/>
                  </a:lnTo>
                  <a:lnTo>
                    <a:pt x="0" y="12703"/>
                  </a:lnTo>
                  <a:lnTo>
                    <a:pt x="942557" y="280737"/>
                  </a:lnTo>
                  <a:lnTo>
                    <a:pt x="942557" y="275656"/>
                  </a:lnTo>
                  <a:cubicBezTo>
                    <a:pt x="942557" y="275656"/>
                    <a:pt x="942557" y="275656"/>
                    <a:pt x="942557" y="274386"/>
                  </a:cubicBezTo>
                  <a:cubicBezTo>
                    <a:pt x="942557" y="274386"/>
                    <a:pt x="942557" y="273116"/>
                    <a:pt x="942557" y="273116"/>
                  </a:cubicBezTo>
                  <a:cubicBezTo>
                    <a:pt x="942557" y="273116"/>
                    <a:pt x="942557" y="271845"/>
                    <a:pt x="942557" y="271845"/>
                  </a:cubicBezTo>
                  <a:cubicBezTo>
                    <a:pt x="942557" y="271845"/>
                    <a:pt x="942557" y="270575"/>
                    <a:pt x="943828" y="270575"/>
                  </a:cubicBezTo>
                  <a:lnTo>
                    <a:pt x="945098" y="269305"/>
                  </a:lnTo>
                  <a:lnTo>
                    <a:pt x="946368" y="269305"/>
                  </a:lnTo>
                  <a:lnTo>
                    <a:pt x="948909" y="2667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9" name="Freeform: Shape 236">
              <a:extLst>
                <a:ext uri="{FF2B5EF4-FFF2-40B4-BE49-F238E27FC236}">
                  <a16:creationId xmlns:a16="http://schemas.microsoft.com/office/drawing/2014/main" id="{885928BC-1BDA-5555-A6D3-EE581B76AF06}"/>
                </a:ext>
              </a:extLst>
            </p:cNvPr>
            <p:cNvSpPr/>
            <p:nvPr/>
          </p:nvSpPr>
          <p:spPr>
            <a:xfrm>
              <a:off x="3690201" y="6153356"/>
              <a:ext cx="109245" cy="101624"/>
            </a:xfrm>
            <a:custGeom>
              <a:avLst/>
              <a:gdLst>
                <a:gd name="connsiteX0" fmla="*/ 0 w 109245"/>
                <a:gd name="connsiteY0" fmla="*/ 96543 h 101624"/>
                <a:gd name="connsiteX1" fmla="*/ 0 w 109245"/>
                <a:gd name="connsiteY1" fmla="*/ 97814 h 101624"/>
                <a:gd name="connsiteX2" fmla="*/ 0 w 109245"/>
                <a:gd name="connsiteY2" fmla="*/ 99084 h 101624"/>
                <a:gd name="connsiteX3" fmla="*/ 0 w 109245"/>
                <a:gd name="connsiteY3" fmla="*/ 99084 h 101624"/>
                <a:gd name="connsiteX4" fmla="*/ 0 w 109245"/>
                <a:gd name="connsiteY4" fmla="*/ 99084 h 101624"/>
                <a:gd name="connsiteX5" fmla="*/ 0 w 109245"/>
                <a:gd name="connsiteY5" fmla="*/ 100354 h 101624"/>
                <a:gd name="connsiteX6" fmla="*/ 0 w 109245"/>
                <a:gd name="connsiteY6" fmla="*/ 101624 h 101624"/>
                <a:gd name="connsiteX7" fmla="*/ 0 w 109245"/>
                <a:gd name="connsiteY7" fmla="*/ 101624 h 101624"/>
                <a:gd name="connsiteX8" fmla="*/ 0 w 109245"/>
                <a:gd name="connsiteY8" fmla="*/ 101624 h 101624"/>
                <a:gd name="connsiteX9" fmla="*/ 109245 w 109245"/>
                <a:gd name="connsiteY9" fmla="*/ 11433 h 101624"/>
                <a:gd name="connsiteX10" fmla="*/ 105434 w 109245"/>
                <a:gd name="connsiteY10" fmla="*/ 10163 h 101624"/>
                <a:gd name="connsiteX11" fmla="*/ 105434 w 109245"/>
                <a:gd name="connsiteY11" fmla="*/ 10163 h 101624"/>
                <a:gd name="connsiteX12" fmla="*/ 104164 w 109245"/>
                <a:gd name="connsiteY12" fmla="*/ 8892 h 101624"/>
                <a:gd name="connsiteX13" fmla="*/ 102894 w 109245"/>
                <a:gd name="connsiteY13" fmla="*/ 8892 h 101624"/>
                <a:gd name="connsiteX14" fmla="*/ 101623 w 109245"/>
                <a:gd name="connsiteY14" fmla="*/ 7622 h 101624"/>
                <a:gd name="connsiteX15" fmla="*/ 100353 w 109245"/>
                <a:gd name="connsiteY15" fmla="*/ 6352 h 101624"/>
                <a:gd name="connsiteX16" fmla="*/ 100353 w 109245"/>
                <a:gd name="connsiteY16" fmla="*/ 5081 h 101624"/>
                <a:gd name="connsiteX17" fmla="*/ 100353 w 109245"/>
                <a:gd name="connsiteY17" fmla="*/ 3811 h 101624"/>
                <a:gd name="connsiteX18" fmla="*/ 100353 w 109245"/>
                <a:gd name="connsiteY18" fmla="*/ 3811 h 101624"/>
                <a:gd name="connsiteX19" fmla="*/ 100353 w 109245"/>
                <a:gd name="connsiteY19" fmla="*/ 0 h 101624"/>
                <a:gd name="connsiteX20" fmla="*/ 2541 w 109245"/>
                <a:gd name="connsiteY20" fmla="*/ 80029 h 101624"/>
                <a:gd name="connsiteX21" fmla="*/ 2541 w 109245"/>
                <a:gd name="connsiteY21" fmla="*/ 95273 h 101624"/>
                <a:gd name="connsiteX22" fmla="*/ 0 w 109245"/>
                <a:gd name="connsiteY22" fmla="*/ 96543 h 1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245" h="101624">
                  <a:moveTo>
                    <a:pt x="0" y="96543"/>
                  </a:moveTo>
                  <a:cubicBezTo>
                    <a:pt x="0" y="96543"/>
                    <a:pt x="0" y="97814"/>
                    <a:pt x="0" y="97814"/>
                  </a:cubicBezTo>
                  <a:cubicBezTo>
                    <a:pt x="0" y="97814"/>
                    <a:pt x="0" y="97814"/>
                    <a:pt x="0" y="99084"/>
                  </a:cubicBezTo>
                  <a:lnTo>
                    <a:pt x="0" y="99084"/>
                  </a:lnTo>
                  <a:lnTo>
                    <a:pt x="0" y="99084"/>
                  </a:lnTo>
                  <a:cubicBezTo>
                    <a:pt x="0" y="99084"/>
                    <a:pt x="0" y="100354"/>
                    <a:pt x="0" y="100354"/>
                  </a:cubicBezTo>
                  <a:lnTo>
                    <a:pt x="0" y="101624"/>
                  </a:lnTo>
                  <a:lnTo>
                    <a:pt x="0" y="101624"/>
                  </a:lnTo>
                  <a:lnTo>
                    <a:pt x="0" y="101624"/>
                  </a:lnTo>
                  <a:lnTo>
                    <a:pt x="109245" y="11433"/>
                  </a:lnTo>
                  <a:lnTo>
                    <a:pt x="105434" y="10163"/>
                  </a:lnTo>
                  <a:lnTo>
                    <a:pt x="105434" y="10163"/>
                  </a:lnTo>
                  <a:lnTo>
                    <a:pt x="104164" y="8892"/>
                  </a:lnTo>
                  <a:lnTo>
                    <a:pt x="102894" y="8892"/>
                  </a:lnTo>
                  <a:lnTo>
                    <a:pt x="101623" y="7622"/>
                  </a:lnTo>
                  <a:lnTo>
                    <a:pt x="100353" y="6352"/>
                  </a:lnTo>
                  <a:cubicBezTo>
                    <a:pt x="100353" y="6352"/>
                    <a:pt x="100353" y="5081"/>
                    <a:pt x="100353" y="5081"/>
                  </a:cubicBezTo>
                  <a:cubicBezTo>
                    <a:pt x="100353" y="5081"/>
                    <a:pt x="100353" y="3811"/>
                    <a:pt x="100353" y="3811"/>
                  </a:cubicBezTo>
                  <a:lnTo>
                    <a:pt x="100353" y="3811"/>
                  </a:lnTo>
                  <a:lnTo>
                    <a:pt x="100353" y="0"/>
                  </a:lnTo>
                  <a:lnTo>
                    <a:pt x="2541" y="80029"/>
                  </a:lnTo>
                  <a:lnTo>
                    <a:pt x="2541" y="95273"/>
                  </a:lnTo>
                  <a:lnTo>
                    <a:pt x="0" y="9654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0" name="Freeform: Shape 237">
              <a:extLst>
                <a:ext uri="{FF2B5EF4-FFF2-40B4-BE49-F238E27FC236}">
                  <a16:creationId xmlns:a16="http://schemas.microsoft.com/office/drawing/2014/main" id="{FACEE55E-3A35-34A4-5FD3-A5DF671D455D}"/>
                </a:ext>
              </a:extLst>
            </p:cNvPr>
            <p:cNvSpPr/>
            <p:nvPr/>
          </p:nvSpPr>
          <p:spPr>
            <a:xfrm>
              <a:off x="3723228" y="334725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1" name="Freeform: Shape 238">
              <a:extLst>
                <a:ext uri="{FF2B5EF4-FFF2-40B4-BE49-F238E27FC236}">
                  <a16:creationId xmlns:a16="http://schemas.microsoft.com/office/drawing/2014/main" id="{9847AE4D-8AA1-C8A9-5757-679D793CF765}"/>
                </a:ext>
              </a:extLst>
            </p:cNvPr>
            <p:cNvSpPr/>
            <p:nvPr/>
          </p:nvSpPr>
          <p:spPr>
            <a:xfrm>
              <a:off x="3719417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2" name="Freeform: Shape 239">
              <a:extLst>
                <a:ext uri="{FF2B5EF4-FFF2-40B4-BE49-F238E27FC236}">
                  <a16:creationId xmlns:a16="http://schemas.microsoft.com/office/drawing/2014/main" id="{50C25310-D1C4-9B22-9BA8-954BC92869B0}"/>
                </a:ext>
              </a:extLst>
            </p:cNvPr>
            <p:cNvSpPr/>
            <p:nvPr/>
          </p:nvSpPr>
          <p:spPr>
            <a:xfrm>
              <a:off x="3721958" y="334471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3" name="Freeform: Shape 240">
              <a:extLst>
                <a:ext uri="{FF2B5EF4-FFF2-40B4-BE49-F238E27FC236}">
                  <a16:creationId xmlns:a16="http://schemas.microsoft.com/office/drawing/2014/main" id="{2183ECE9-D1A1-5F63-7204-DB0DD9BCB94E}"/>
                </a:ext>
              </a:extLst>
            </p:cNvPr>
            <p:cNvSpPr/>
            <p:nvPr/>
          </p:nvSpPr>
          <p:spPr>
            <a:xfrm>
              <a:off x="3596199" y="3351064"/>
              <a:ext cx="111785" cy="82569"/>
            </a:xfrm>
            <a:custGeom>
              <a:avLst/>
              <a:gdLst>
                <a:gd name="connsiteX0" fmla="*/ 1270 w 111785"/>
                <a:gd name="connsiteY0" fmla="*/ 72408 h 82569"/>
                <a:gd name="connsiteX1" fmla="*/ 1270 w 111785"/>
                <a:gd name="connsiteY1" fmla="*/ 72408 h 82569"/>
                <a:gd name="connsiteX2" fmla="*/ 2540 w 111785"/>
                <a:gd name="connsiteY2" fmla="*/ 72408 h 82569"/>
                <a:gd name="connsiteX3" fmla="*/ 3811 w 111785"/>
                <a:gd name="connsiteY3" fmla="*/ 73678 h 82569"/>
                <a:gd name="connsiteX4" fmla="*/ 5081 w 111785"/>
                <a:gd name="connsiteY4" fmla="*/ 74948 h 82569"/>
                <a:gd name="connsiteX5" fmla="*/ 6351 w 111785"/>
                <a:gd name="connsiteY5" fmla="*/ 76218 h 82569"/>
                <a:gd name="connsiteX6" fmla="*/ 6351 w 111785"/>
                <a:gd name="connsiteY6" fmla="*/ 77489 h 82569"/>
                <a:gd name="connsiteX7" fmla="*/ 6351 w 111785"/>
                <a:gd name="connsiteY7" fmla="*/ 78759 h 82569"/>
                <a:gd name="connsiteX8" fmla="*/ 6351 w 111785"/>
                <a:gd name="connsiteY8" fmla="*/ 78759 h 82569"/>
                <a:gd name="connsiteX9" fmla="*/ 6351 w 111785"/>
                <a:gd name="connsiteY9" fmla="*/ 82570 h 82569"/>
                <a:gd name="connsiteX10" fmla="*/ 111786 w 111785"/>
                <a:gd name="connsiteY10" fmla="*/ 10163 h 82569"/>
                <a:gd name="connsiteX11" fmla="*/ 111786 w 111785"/>
                <a:gd name="connsiteY11" fmla="*/ 2541 h 82569"/>
                <a:gd name="connsiteX12" fmla="*/ 101623 w 111785"/>
                <a:gd name="connsiteY12" fmla="*/ 0 h 82569"/>
                <a:gd name="connsiteX13" fmla="*/ 0 w 111785"/>
                <a:gd name="connsiteY13" fmla="*/ 71137 h 82569"/>
                <a:gd name="connsiteX14" fmla="*/ 1270 w 111785"/>
                <a:gd name="connsiteY14" fmla="*/ 72408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785" h="82569">
                  <a:moveTo>
                    <a:pt x="1270" y="72408"/>
                  </a:moveTo>
                  <a:lnTo>
                    <a:pt x="1270" y="72408"/>
                  </a:lnTo>
                  <a:lnTo>
                    <a:pt x="2540" y="72408"/>
                  </a:lnTo>
                  <a:cubicBezTo>
                    <a:pt x="2540" y="72408"/>
                    <a:pt x="3811" y="72408"/>
                    <a:pt x="3811" y="73678"/>
                  </a:cubicBezTo>
                  <a:cubicBezTo>
                    <a:pt x="3811" y="73678"/>
                    <a:pt x="5081" y="73678"/>
                    <a:pt x="5081" y="74948"/>
                  </a:cubicBezTo>
                  <a:lnTo>
                    <a:pt x="6351" y="76218"/>
                  </a:lnTo>
                  <a:lnTo>
                    <a:pt x="6351" y="77489"/>
                  </a:lnTo>
                  <a:cubicBezTo>
                    <a:pt x="6351" y="77489"/>
                    <a:pt x="6351" y="78759"/>
                    <a:pt x="6351" y="78759"/>
                  </a:cubicBezTo>
                  <a:lnTo>
                    <a:pt x="6351" y="78759"/>
                  </a:lnTo>
                  <a:lnTo>
                    <a:pt x="6351" y="82570"/>
                  </a:lnTo>
                  <a:lnTo>
                    <a:pt x="111786" y="10163"/>
                  </a:lnTo>
                  <a:lnTo>
                    <a:pt x="111786" y="2541"/>
                  </a:lnTo>
                  <a:lnTo>
                    <a:pt x="101623" y="0"/>
                  </a:lnTo>
                  <a:lnTo>
                    <a:pt x="0" y="71137"/>
                  </a:lnTo>
                  <a:lnTo>
                    <a:pt x="1270" y="7240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4" name="Freeform: Shape 241">
              <a:extLst>
                <a:ext uri="{FF2B5EF4-FFF2-40B4-BE49-F238E27FC236}">
                  <a16:creationId xmlns:a16="http://schemas.microsoft.com/office/drawing/2014/main" id="{05EE6BCF-C42B-664F-D3A9-8E08AFB004E7}"/>
                </a:ext>
              </a:extLst>
            </p:cNvPr>
            <p:cNvSpPr/>
            <p:nvPr/>
          </p:nvSpPr>
          <p:spPr>
            <a:xfrm>
              <a:off x="3791824" y="6153356"/>
              <a:ext cx="148624" cy="57689"/>
            </a:xfrm>
            <a:custGeom>
              <a:avLst/>
              <a:gdLst>
                <a:gd name="connsiteX0" fmla="*/ 10162 w 148624"/>
                <a:gd name="connsiteY0" fmla="*/ 3811 h 57689"/>
                <a:gd name="connsiteX1" fmla="*/ 2541 w 148624"/>
                <a:gd name="connsiteY1" fmla="*/ 11433 h 57689"/>
                <a:gd name="connsiteX2" fmla="*/ 2541 w 148624"/>
                <a:gd name="connsiteY2" fmla="*/ 11433 h 57689"/>
                <a:gd name="connsiteX3" fmla="*/ 0 w 148624"/>
                <a:gd name="connsiteY3" fmla="*/ 11433 h 57689"/>
                <a:gd name="connsiteX4" fmla="*/ 0 w 148624"/>
                <a:gd name="connsiteY4" fmla="*/ 11433 h 57689"/>
                <a:gd name="connsiteX5" fmla="*/ 3811 w 148624"/>
                <a:gd name="connsiteY5" fmla="*/ 12703 h 57689"/>
                <a:gd name="connsiteX6" fmla="*/ 125759 w 148624"/>
                <a:gd name="connsiteY6" fmla="*/ 53353 h 57689"/>
                <a:gd name="connsiteX7" fmla="*/ 138462 w 148624"/>
                <a:gd name="connsiteY7" fmla="*/ 57164 h 57689"/>
                <a:gd name="connsiteX8" fmla="*/ 146084 w 148624"/>
                <a:gd name="connsiteY8" fmla="*/ 55893 h 57689"/>
                <a:gd name="connsiteX9" fmla="*/ 147354 w 148624"/>
                <a:gd name="connsiteY9" fmla="*/ 54623 h 57689"/>
                <a:gd name="connsiteX10" fmla="*/ 148624 w 148624"/>
                <a:gd name="connsiteY10" fmla="*/ 53353 h 57689"/>
                <a:gd name="connsiteX11" fmla="*/ 148624 w 148624"/>
                <a:gd name="connsiteY11" fmla="*/ 53353 h 57689"/>
                <a:gd name="connsiteX12" fmla="*/ 148624 w 148624"/>
                <a:gd name="connsiteY12" fmla="*/ 52083 h 57689"/>
                <a:gd name="connsiteX13" fmla="*/ 148624 w 148624"/>
                <a:gd name="connsiteY13" fmla="*/ 50812 h 57689"/>
                <a:gd name="connsiteX14" fmla="*/ 148624 w 148624"/>
                <a:gd name="connsiteY14" fmla="*/ 49542 h 57689"/>
                <a:gd name="connsiteX15" fmla="*/ 148624 w 148624"/>
                <a:gd name="connsiteY15" fmla="*/ 48272 h 57689"/>
                <a:gd name="connsiteX16" fmla="*/ 147354 w 148624"/>
                <a:gd name="connsiteY16" fmla="*/ 47001 h 57689"/>
                <a:gd name="connsiteX17" fmla="*/ 146084 w 148624"/>
                <a:gd name="connsiteY17" fmla="*/ 45731 h 57689"/>
                <a:gd name="connsiteX18" fmla="*/ 144813 w 148624"/>
                <a:gd name="connsiteY18" fmla="*/ 44461 h 57689"/>
                <a:gd name="connsiteX19" fmla="*/ 143543 w 148624"/>
                <a:gd name="connsiteY19" fmla="*/ 44461 h 57689"/>
                <a:gd name="connsiteX20" fmla="*/ 143543 w 148624"/>
                <a:gd name="connsiteY20" fmla="*/ 44461 h 57689"/>
                <a:gd name="connsiteX21" fmla="*/ 139732 w 148624"/>
                <a:gd name="connsiteY21" fmla="*/ 43190 h 57689"/>
                <a:gd name="connsiteX22" fmla="*/ 10162 w 148624"/>
                <a:gd name="connsiteY22" fmla="*/ 0 h 57689"/>
                <a:gd name="connsiteX23" fmla="*/ 10162 w 148624"/>
                <a:gd name="connsiteY23" fmla="*/ 3811 h 5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624" h="57689">
                  <a:moveTo>
                    <a:pt x="10162" y="3811"/>
                  </a:moveTo>
                  <a:cubicBezTo>
                    <a:pt x="10162" y="7622"/>
                    <a:pt x="7622" y="11433"/>
                    <a:pt x="2541" y="11433"/>
                  </a:cubicBezTo>
                  <a:cubicBezTo>
                    <a:pt x="2541" y="11433"/>
                    <a:pt x="2541" y="11433"/>
                    <a:pt x="2541" y="11433"/>
                  </a:cubicBezTo>
                  <a:cubicBezTo>
                    <a:pt x="1270" y="11433"/>
                    <a:pt x="1270" y="11433"/>
                    <a:pt x="0" y="11433"/>
                  </a:cubicBezTo>
                  <a:lnTo>
                    <a:pt x="0" y="11433"/>
                  </a:lnTo>
                  <a:lnTo>
                    <a:pt x="3811" y="12703"/>
                  </a:lnTo>
                  <a:lnTo>
                    <a:pt x="125759" y="53353"/>
                  </a:lnTo>
                  <a:lnTo>
                    <a:pt x="138462" y="57164"/>
                  </a:lnTo>
                  <a:cubicBezTo>
                    <a:pt x="141003" y="58434"/>
                    <a:pt x="143543" y="57164"/>
                    <a:pt x="146084" y="55893"/>
                  </a:cubicBezTo>
                  <a:cubicBezTo>
                    <a:pt x="146084" y="55893"/>
                    <a:pt x="147354" y="54623"/>
                    <a:pt x="147354" y="54623"/>
                  </a:cubicBezTo>
                  <a:cubicBezTo>
                    <a:pt x="147354" y="54623"/>
                    <a:pt x="147354" y="53353"/>
                    <a:pt x="148624" y="53353"/>
                  </a:cubicBezTo>
                  <a:lnTo>
                    <a:pt x="148624" y="53353"/>
                  </a:lnTo>
                  <a:lnTo>
                    <a:pt x="148624" y="52083"/>
                  </a:lnTo>
                  <a:cubicBezTo>
                    <a:pt x="148624" y="52083"/>
                    <a:pt x="148624" y="50812"/>
                    <a:pt x="148624" y="50812"/>
                  </a:cubicBezTo>
                  <a:cubicBezTo>
                    <a:pt x="148624" y="50812"/>
                    <a:pt x="148624" y="49542"/>
                    <a:pt x="148624" y="49542"/>
                  </a:cubicBezTo>
                  <a:lnTo>
                    <a:pt x="148624" y="48272"/>
                  </a:lnTo>
                  <a:lnTo>
                    <a:pt x="147354" y="47001"/>
                  </a:lnTo>
                  <a:lnTo>
                    <a:pt x="146084" y="45731"/>
                  </a:lnTo>
                  <a:lnTo>
                    <a:pt x="144813" y="44461"/>
                  </a:lnTo>
                  <a:lnTo>
                    <a:pt x="143543" y="44461"/>
                  </a:lnTo>
                  <a:lnTo>
                    <a:pt x="143543" y="44461"/>
                  </a:lnTo>
                  <a:lnTo>
                    <a:pt x="139732" y="43190"/>
                  </a:lnTo>
                  <a:lnTo>
                    <a:pt x="10162" y="0"/>
                  </a:lnTo>
                  <a:lnTo>
                    <a:pt x="10162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5" name="Freeform: Shape 242">
              <a:extLst>
                <a:ext uri="{FF2B5EF4-FFF2-40B4-BE49-F238E27FC236}">
                  <a16:creationId xmlns:a16="http://schemas.microsoft.com/office/drawing/2014/main" id="{E66AC93C-30BB-6C09-6E26-8CC6BEF7CEDE}"/>
                </a:ext>
              </a:extLst>
            </p:cNvPr>
            <p:cNvSpPr/>
            <p:nvPr/>
          </p:nvSpPr>
          <p:spPr>
            <a:xfrm>
              <a:off x="2836881" y="144250"/>
              <a:ext cx="952" cy="564"/>
            </a:xfrm>
            <a:custGeom>
              <a:avLst/>
              <a:gdLst>
                <a:gd name="connsiteX0" fmla="*/ 953 w 952"/>
                <a:gd name="connsiteY0" fmla="*/ 565 h 564"/>
                <a:gd name="connsiteX1" fmla="*/ 953 w 952"/>
                <a:gd name="connsiteY1" fmla="*/ 565 h 564"/>
                <a:gd name="connsiteX2" fmla="*/ 953 w 952"/>
                <a:gd name="connsiteY2" fmla="*/ 565 h 564"/>
                <a:gd name="connsiteX3" fmla="*/ 953 w 95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953" y="565"/>
                  </a:moveTo>
                  <a:lnTo>
                    <a:pt x="953" y="565"/>
                  </a:lnTo>
                  <a:lnTo>
                    <a:pt x="953" y="565"/>
                  </a:lnTo>
                  <a:cubicBezTo>
                    <a:pt x="-318" y="-706"/>
                    <a:pt x="-318" y="565"/>
                    <a:pt x="953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6" name="Freeform: Shape 243">
              <a:extLst>
                <a:ext uri="{FF2B5EF4-FFF2-40B4-BE49-F238E27FC236}">
                  <a16:creationId xmlns:a16="http://schemas.microsoft.com/office/drawing/2014/main" id="{FFF8521D-06FA-C5EF-EBB2-DDAE926550A8}"/>
                </a:ext>
              </a:extLst>
            </p:cNvPr>
            <p:cNvSpPr/>
            <p:nvPr/>
          </p:nvSpPr>
          <p:spPr>
            <a:xfrm>
              <a:off x="2837834" y="14608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7" name="Freeform: Shape 244">
              <a:extLst>
                <a:ext uri="{FF2B5EF4-FFF2-40B4-BE49-F238E27FC236}">
                  <a16:creationId xmlns:a16="http://schemas.microsoft.com/office/drawing/2014/main" id="{1E76EE89-FFF7-78D0-5C00-D1C1A346E226}"/>
                </a:ext>
              </a:extLst>
            </p:cNvPr>
            <p:cNvSpPr/>
            <p:nvPr/>
          </p:nvSpPr>
          <p:spPr>
            <a:xfrm>
              <a:off x="2226823" y="35568"/>
              <a:ext cx="604659" cy="116868"/>
            </a:xfrm>
            <a:custGeom>
              <a:avLst/>
              <a:gdLst>
                <a:gd name="connsiteX0" fmla="*/ 7622 w 604659"/>
                <a:gd name="connsiteY0" fmla="*/ 5081 h 116868"/>
                <a:gd name="connsiteX1" fmla="*/ 3811 w 604659"/>
                <a:gd name="connsiteY1" fmla="*/ 15244 h 116868"/>
                <a:gd name="connsiteX2" fmla="*/ 3811 w 604659"/>
                <a:gd name="connsiteY2" fmla="*/ 15244 h 116868"/>
                <a:gd name="connsiteX3" fmla="*/ 1270 w 604659"/>
                <a:gd name="connsiteY3" fmla="*/ 15244 h 116868"/>
                <a:gd name="connsiteX4" fmla="*/ 579254 w 604659"/>
                <a:gd name="connsiteY4" fmla="*/ 116868 h 116868"/>
                <a:gd name="connsiteX5" fmla="*/ 599578 w 604659"/>
                <a:gd name="connsiteY5" fmla="*/ 106706 h 116868"/>
                <a:gd name="connsiteX6" fmla="*/ 599578 w 604659"/>
                <a:gd name="connsiteY6" fmla="*/ 106706 h 116868"/>
                <a:gd name="connsiteX7" fmla="*/ 600849 w 604659"/>
                <a:gd name="connsiteY7" fmla="*/ 106706 h 116868"/>
                <a:gd name="connsiteX8" fmla="*/ 602119 w 604659"/>
                <a:gd name="connsiteY8" fmla="*/ 106706 h 116868"/>
                <a:gd name="connsiteX9" fmla="*/ 602119 w 604659"/>
                <a:gd name="connsiteY9" fmla="*/ 106706 h 116868"/>
                <a:gd name="connsiteX10" fmla="*/ 603389 w 604659"/>
                <a:gd name="connsiteY10" fmla="*/ 106706 h 116868"/>
                <a:gd name="connsiteX11" fmla="*/ 604659 w 604659"/>
                <a:gd name="connsiteY11" fmla="*/ 106706 h 116868"/>
                <a:gd name="connsiteX12" fmla="*/ 604659 w 604659"/>
                <a:gd name="connsiteY12" fmla="*/ 106706 h 116868"/>
                <a:gd name="connsiteX13" fmla="*/ 1270 w 604659"/>
                <a:gd name="connsiteY13" fmla="*/ 0 h 116868"/>
                <a:gd name="connsiteX14" fmla="*/ 0 w 604659"/>
                <a:gd name="connsiteY14" fmla="*/ 0 h 116868"/>
                <a:gd name="connsiteX15" fmla="*/ 7622 w 604659"/>
                <a:gd name="connsiteY15" fmla="*/ 5081 h 11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4659" h="116868">
                  <a:moveTo>
                    <a:pt x="7622" y="5081"/>
                  </a:moveTo>
                  <a:cubicBezTo>
                    <a:pt x="8892" y="8892"/>
                    <a:pt x="7622" y="12703"/>
                    <a:pt x="3811" y="15244"/>
                  </a:cubicBezTo>
                  <a:cubicBezTo>
                    <a:pt x="3811" y="15244"/>
                    <a:pt x="3811" y="15244"/>
                    <a:pt x="3811" y="15244"/>
                  </a:cubicBezTo>
                  <a:lnTo>
                    <a:pt x="1270" y="15244"/>
                  </a:lnTo>
                  <a:lnTo>
                    <a:pt x="579254" y="116868"/>
                  </a:lnTo>
                  <a:lnTo>
                    <a:pt x="599578" y="106706"/>
                  </a:lnTo>
                  <a:lnTo>
                    <a:pt x="599578" y="106706"/>
                  </a:lnTo>
                  <a:lnTo>
                    <a:pt x="600849" y="106706"/>
                  </a:lnTo>
                  <a:lnTo>
                    <a:pt x="602119" y="106706"/>
                  </a:lnTo>
                  <a:lnTo>
                    <a:pt x="602119" y="106706"/>
                  </a:lnTo>
                  <a:lnTo>
                    <a:pt x="603389" y="106706"/>
                  </a:lnTo>
                  <a:lnTo>
                    <a:pt x="604659" y="106706"/>
                  </a:lnTo>
                  <a:lnTo>
                    <a:pt x="604659" y="106706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5081" y="1270"/>
                    <a:pt x="6351" y="2541"/>
                    <a:pt x="7622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8" name="Freeform: Shape 245">
              <a:extLst>
                <a:ext uri="{FF2B5EF4-FFF2-40B4-BE49-F238E27FC236}">
                  <a16:creationId xmlns:a16="http://schemas.microsoft.com/office/drawing/2014/main" id="{B0591338-F2CD-6C54-F7CE-F8FC25EF5B97}"/>
                </a:ext>
              </a:extLst>
            </p:cNvPr>
            <p:cNvSpPr/>
            <p:nvPr/>
          </p:nvSpPr>
          <p:spPr>
            <a:xfrm>
              <a:off x="2835293" y="1422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9" name="Freeform: Shape 246">
              <a:extLst>
                <a:ext uri="{FF2B5EF4-FFF2-40B4-BE49-F238E27FC236}">
                  <a16:creationId xmlns:a16="http://schemas.microsoft.com/office/drawing/2014/main" id="{77EC82AC-FD51-051C-228C-4FB331254725}"/>
                </a:ext>
              </a:extLst>
            </p:cNvPr>
            <p:cNvSpPr/>
            <p:nvPr/>
          </p:nvSpPr>
          <p:spPr>
            <a:xfrm>
              <a:off x="1100073" y="594502"/>
              <a:ext cx="12702" cy="564"/>
            </a:xfrm>
            <a:custGeom>
              <a:avLst/>
              <a:gdLst>
                <a:gd name="connsiteX0" fmla="*/ 0 w 12702"/>
                <a:gd name="connsiteY0" fmla="*/ 0 h 564"/>
                <a:gd name="connsiteX1" fmla="*/ 0 w 12702"/>
                <a:gd name="connsiteY1" fmla="*/ 0 h 564"/>
                <a:gd name="connsiteX2" fmla="*/ 0 w 12702"/>
                <a:gd name="connsiteY2" fmla="*/ 0 h 564"/>
                <a:gd name="connsiteX3" fmla="*/ 0 w 1270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0"/>
                  </a:moveTo>
                  <a:cubicBezTo>
                    <a:pt x="0" y="0"/>
                    <a:pt x="0" y="1270"/>
                    <a:pt x="0" y="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0" name="Freeform: Shape 247">
              <a:extLst>
                <a:ext uri="{FF2B5EF4-FFF2-40B4-BE49-F238E27FC236}">
                  <a16:creationId xmlns:a16="http://schemas.microsoft.com/office/drawing/2014/main" id="{CAF0E0CB-1E15-A9C9-1BB1-7B13E585CD49}"/>
                </a:ext>
              </a:extLst>
            </p:cNvPr>
            <p:cNvSpPr/>
            <p:nvPr/>
          </p:nvSpPr>
          <p:spPr>
            <a:xfrm>
              <a:off x="1103884" y="58942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1" name="Freeform: Shape 248">
              <a:extLst>
                <a:ext uri="{FF2B5EF4-FFF2-40B4-BE49-F238E27FC236}">
                  <a16:creationId xmlns:a16="http://schemas.microsoft.com/office/drawing/2014/main" id="{9E764718-65DB-F143-4A28-2FA95E4BB3E4}"/>
                </a:ext>
              </a:extLst>
            </p:cNvPr>
            <p:cNvSpPr/>
            <p:nvPr/>
          </p:nvSpPr>
          <p:spPr>
            <a:xfrm>
              <a:off x="1116587" y="591962"/>
              <a:ext cx="602118" cy="130841"/>
            </a:xfrm>
            <a:custGeom>
              <a:avLst/>
              <a:gdLst>
                <a:gd name="connsiteX0" fmla="*/ 597038 w 602118"/>
                <a:gd name="connsiteY0" fmla="*/ 125760 h 130841"/>
                <a:gd name="connsiteX1" fmla="*/ 597038 w 602118"/>
                <a:gd name="connsiteY1" fmla="*/ 125760 h 130841"/>
                <a:gd name="connsiteX2" fmla="*/ 597038 w 602118"/>
                <a:gd name="connsiteY2" fmla="*/ 125760 h 130841"/>
                <a:gd name="connsiteX3" fmla="*/ 597038 w 602118"/>
                <a:gd name="connsiteY3" fmla="*/ 123220 h 130841"/>
                <a:gd name="connsiteX4" fmla="*/ 597038 w 602118"/>
                <a:gd name="connsiteY4" fmla="*/ 121949 h 130841"/>
                <a:gd name="connsiteX5" fmla="*/ 598308 w 602118"/>
                <a:gd name="connsiteY5" fmla="*/ 120679 h 130841"/>
                <a:gd name="connsiteX6" fmla="*/ 598308 w 602118"/>
                <a:gd name="connsiteY6" fmla="*/ 119409 h 130841"/>
                <a:gd name="connsiteX7" fmla="*/ 599578 w 602118"/>
                <a:gd name="connsiteY7" fmla="*/ 118138 h 130841"/>
                <a:gd name="connsiteX8" fmla="*/ 602119 w 602118"/>
                <a:gd name="connsiteY8" fmla="*/ 116868 h 130841"/>
                <a:gd name="connsiteX9" fmla="*/ 15243 w 602118"/>
                <a:gd name="connsiteY9" fmla="*/ 0 h 130841"/>
                <a:gd name="connsiteX10" fmla="*/ 0 w 602118"/>
                <a:gd name="connsiteY10" fmla="*/ 7622 h 130841"/>
                <a:gd name="connsiteX11" fmla="*/ 0 w 602118"/>
                <a:gd name="connsiteY11" fmla="*/ 12703 h 130841"/>
                <a:gd name="connsiteX12" fmla="*/ 597038 w 602118"/>
                <a:gd name="connsiteY12" fmla="*/ 130841 h 130841"/>
                <a:gd name="connsiteX13" fmla="*/ 597038 w 602118"/>
                <a:gd name="connsiteY13" fmla="*/ 125760 h 1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2118" h="130841">
                  <a:moveTo>
                    <a:pt x="597038" y="125760"/>
                  </a:moveTo>
                  <a:lnTo>
                    <a:pt x="597038" y="125760"/>
                  </a:lnTo>
                  <a:lnTo>
                    <a:pt x="597038" y="125760"/>
                  </a:lnTo>
                  <a:cubicBezTo>
                    <a:pt x="597038" y="124490"/>
                    <a:pt x="597038" y="124490"/>
                    <a:pt x="597038" y="123220"/>
                  </a:cubicBezTo>
                  <a:cubicBezTo>
                    <a:pt x="597038" y="123220"/>
                    <a:pt x="597038" y="123220"/>
                    <a:pt x="597038" y="121949"/>
                  </a:cubicBezTo>
                  <a:cubicBezTo>
                    <a:pt x="597038" y="121949"/>
                    <a:pt x="597038" y="120679"/>
                    <a:pt x="598308" y="120679"/>
                  </a:cubicBezTo>
                  <a:lnTo>
                    <a:pt x="598308" y="119409"/>
                  </a:lnTo>
                  <a:lnTo>
                    <a:pt x="599578" y="118138"/>
                  </a:lnTo>
                  <a:lnTo>
                    <a:pt x="602119" y="116868"/>
                  </a:lnTo>
                  <a:lnTo>
                    <a:pt x="15243" y="0"/>
                  </a:lnTo>
                  <a:lnTo>
                    <a:pt x="0" y="7622"/>
                  </a:lnTo>
                  <a:lnTo>
                    <a:pt x="0" y="12703"/>
                  </a:lnTo>
                  <a:lnTo>
                    <a:pt x="597038" y="130841"/>
                  </a:lnTo>
                  <a:lnTo>
                    <a:pt x="597038" y="12576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2" name="Freeform: Shape 249">
              <a:extLst>
                <a:ext uri="{FF2B5EF4-FFF2-40B4-BE49-F238E27FC236}">
                  <a16:creationId xmlns:a16="http://schemas.microsoft.com/office/drawing/2014/main" id="{DAAD043A-2E24-6801-7750-624094E06661}"/>
                </a:ext>
              </a:extLst>
            </p:cNvPr>
            <p:cNvSpPr/>
            <p:nvPr/>
          </p:nvSpPr>
          <p:spPr>
            <a:xfrm>
              <a:off x="2837834" y="14806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cubicBezTo>
                    <a:pt x="0" y="565"/>
                    <a:pt x="0" y="565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3" name="Freeform: Shape 250">
              <a:extLst>
                <a:ext uri="{FF2B5EF4-FFF2-40B4-BE49-F238E27FC236}">
                  <a16:creationId xmlns:a16="http://schemas.microsoft.com/office/drawing/2014/main" id="{44287D46-2BF6-7B02-2B34-5F4ECD496276}"/>
                </a:ext>
              </a:extLst>
            </p:cNvPr>
            <p:cNvSpPr/>
            <p:nvPr/>
          </p:nvSpPr>
          <p:spPr>
            <a:xfrm>
              <a:off x="2832753" y="142274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4" name="Freeform: Shape 251">
              <a:extLst>
                <a:ext uri="{FF2B5EF4-FFF2-40B4-BE49-F238E27FC236}">
                  <a16:creationId xmlns:a16="http://schemas.microsoft.com/office/drawing/2014/main" id="{BA1FD9F2-362F-6ABA-8D48-6EBFF83C3D62}"/>
                </a:ext>
              </a:extLst>
            </p:cNvPr>
            <p:cNvSpPr/>
            <p:nvPr/>
          </p:nvSpPr>
          <p:spPr>
            <a:xfrm>
              <a:off x="2835293" y="1435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5" name="Freeform: Shape 252">
              <a:extLst>
                <a:ext uri="{FF2B5EF4-FFF2-40B4-BE49-F238E27FC236}">
                  <a16:creationId xmlns:a16="http://schemas.microsoft.com/office/drawing/2014/main" id="{302C633E-B329-D56D-EB73-5F5B2B5C2515}"/>
                </a:ext>
              </a:extLst>
            </p:cNvPr>
            <p:cNvSpPr/>
            <p:nvPr/>
          </p:nvSpPr>
          <p:spPr>
            <a:xfrm>
              <a:off x="2837834" y="14481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6" name="Freeform: Shape 253">
              <a:extLst>
                <a:ext uri="{FF2B5EF4-FFF2-40B4-BE49-F238E27FC236}">
                  <a16:creationId xmlns:a16="http://schemas.microsoft.com/office/drawing/2014/main" id="{6F947E33-0E49-23EB-2133-CC0ABBE0CC67}"/>
                </a:ext>
              </a:extLst>
            </p:cNvPr>
            <p:cNvSpPr/>
            <p:nvPr/>
          </p:nvSpPr>
          <p:spPr>
            <a:xfrm>
              <a:off x="1717436" y="141003"/>
              <a:ext cx="1110236" cy="579259"/>
            </a:xfrm>
            <a:custGeom>
              <a:avLst/>
              <a:gdLst>
                <a:gd name="connsiteX0" fmla="*/ 0 w 1110236"/>
                <a:gd name="connsiteY0" fmla="*/ 569097 h 579259"/>
                <a:gd name="connsiteX1" fmla="*/ 0 w 1110236"/>
                <a:gd name="connsiteY1" fmla="*/ 569097 h 579259"/>
                <a:gd name="connsiteX2" fmla="*/ 2541 w 1110236"/>
                <a:gd name="connsiteY2" fmla="*/ 567826 h 579259"/>
                <a:gd name="connsiteX3" fmla="*/ 10162 w 1110236"/>
                <a:gd name="connsiteY3" fmla="*/ 574178 h 579259"/>
                <a:gd name="connsiteX4" fmla="*/ 10162 w 1110236"/>
                <a:gd name="connsiteY4" fmla="*/ 574178 h 579259"/>
                <a:gd name="connsiteX5" fmla="*/ 10162 w 1110236"/>
                <a:gd name="connsiteY5" fmla="*/ 579259 h 579259"/>
                <a:gd name="connsiteX6" fmla="*/ 1106425 w 1110236"/>
                <a:gd name="connsiteY6" fmla="*/ 19055 h 579259"/>
                <a:gd name="connsiteX7" fmla="*/ 1106425 w 1110236"/>
                <a:gd name="connsiteY7" fmla="*/ 7622 h 579259"/>
                <a:gd name="connsiteX8" fmla="*/ 1110236 w 1110236"/>
                <a:gd name="connsiteY8" fmla="*/ 0 h 579259"/>
                <a:gd name="connsiteX9" fmla="*/ 1110236 w 1110236"/>
                <a:gd name="connsiteY9" fmla="*/ 0 h 579259"/>
                <a:gd name="connsiteX10" fmla="*/ 1089911 w 1110236"/>
                <a:gd name="connsiteY10" fmla="*/ 11433 h 579259"/>
                <a:gd name="connsiteX11" fmla="*/ 2541 w 1110236"/>
                <a:gd name="connsiteY11" fmla="*/ 567826 h 579259"/>
                <a:gd name="connsiteX12" fmla="*/ 0 w 1110236"/>
                <a:gd name="connsiteY12" fmla="*/ 569097 h 57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0236" h="579259">
                  <a:moveTo>
                    <a:pt x="0" y="569097"/>
                  </a:moveTo>
                  <a:lnTo>
                    <a:pt x="0" y="569097"/>
                  </a:lnTo>
                  <a:cubicBezTo>
                    <a:pt x="0" y="569097"/>
                    <a:pt x="1270" y="567826"/>
                    <a:pt x="2541" y="567826"/>
                  </a:cubicBezTo>
                  <a:cubicBezTo>
                    <a:pt x="6351" y="567826"/>
                    <a:pt x="10162" y="570367"/>
                    <a:pt x="10162" y="574178"/>
                  </a:cubicBezTo>
                  <a:cubicBezTo>
                    <a:pt x="10162" y="574178"/>
                    <a:pt x="10162" y="574178"/>
                    <a:pt x="10162" y="574178"/>
                  </a:cubicBezTo>
                  <a:lnTo>
                    <a:pt x="10162" y="579259"/>
                  </a:lnTo>
                  <a:lnTo>
                    <a:pt x="1106425" y="19055"/>
                  </a:lnTo>
                  <a:lnTo>
                    <a:pt x="1106425" y="7622"/>
                  </a:lnTo>
                  <a:cubicBezTo>
                    <a:pt x="1106425" y="5081"/>
                    <a:pt x="1107696" y="2541"/>
                    <a:pt x="1110236" y="0"/>
                  </a:cubicBezTo>
                  <a:lnTo>
                    <a:pt x="1110236" y="0"/>
                  </a:lnTo>
                  <a:lnTo>
                    <a:pt x="1089911" y="11433"/>
                  </a:lnTo>
                  <a:lnTo>
                    <a:pt x="2541" y="567826"/>
                  </a:lnTo>
                  <a:lnTo>
                    <a:pt x="0" y="56909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7" name="Freeform: Shape 254">
              <a:extLst>
                <a:ext uri="{FF2B5EF4-FFF2-40B4-BE49-F238E27FC236}">
                  <a16:creationId xmlns:a16="http://schemas.microsoft.com/office/drawing/2014/main" id="{ED3752A6-58E6-01AE-2F6C-6FF44FC7B487}"/>
                </a:ext>
              </a:extLst>
            </p:cNvPr>
            <p:cNvSpPr/>
            <p:nvPr/>
          </p:nvSpPr>
          <p:spPr>
            <a:xfrm>
              <a:off x="1413836" y="4369848"/>
              <a:ext cx="45730" cy="470012"/>
            </a:xfrm>
            <a:custGeom>
              <a:avLst/>
              <a:gdLst>
                <a:gd name="connsiteX0" fmla="*/ 38109 w 45730"/>
                <a:gd name="connsiteY0" fmla="*/ 461121 h 470012"/>
                <a:gd name="connsiteX1" fmla="*/ 44460 w 45730"/>
                <a:gd name="connsiteY1" fmla="*/ 464932 h 470012"/>
                <a:gd name="connsiteX2" fmla="*/ 45731 w 45730"/>
                <a:gd name="connsiteY2" fmla="*/ 470013 h 470012"/>
                <a:gd name="connsiteX3" fmla="*/ 45731 w 45730"/>
                <a:gd name="connsiteY3" fmla="*/ 468742 h 470012"/>
                <a:gd name="connsiteX4" fmla="*/ 45731 w 45730"/>
                <a:gd name="connsiteY4" fmla="*/ 468742 h 470012"/>
                <a:gd name="connsiteX5" fmla="*/ 45731 w 45730"/>
                <a:gd name="connsiteY5" fmla="*/ 463661 h 470012"/>
                <a:gd name="connsiteX6" fmla="*/ 7622 w 45730"/>
                <a:gd name="connsiteY6" fmla="*/ 0 h 470012"/>
                <a:gd name="connsiteX7" fmla="*/ 3811 w 45730"/>
                <a:gd name="connsiteY7" fmla="*/ 2541 h 470012"/>
                <a:gd name="connsiteX8" fmla="*/ 0 w 45730"/>
                <a:gd name="connsiteY8" fmla="*/ 5081 h 470012"/>
                <a:gd name="connsiteX9" fmla="*/ 38109 w 45730"/>
                <a:gd name="connsiteY9" fmla="*/ 461121 h 47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30" h="470012">
                  <a:moveTo>
                    <a:pt x="38109" y="461121"/>
                  </a:moveTo>
                  <a:cubicBezTo>
                    <a:pt x="40649" y="461121"/>
                    <a:pt x="43190" y="462391"/>
                    <a:pt x="44460" y="464932"/>
                  </a:cubicBezTo>
                  <a:cubicBezTo>
                    <a:pt x="45731" y="466202"/>
                    <a:pt x="45731" y="467472"/>
                    <a:pt x="45731" y="470013"/>
                  </a:cubicBezTo>
                  <a:cubicBezTo>
                    <a:pt x="45731" y="470013"/>
                    <a:pt x="45731" y="470013"/>
                    <a:pt x="45731" y="468742"/>
                  </a:cubicBezTo>
                  <a:lnTo>
                    <a:pt x="45731" y="468742"/>
                  </a:lnTo>
                  <a:lnTo>
                    <a:pt x="45731" y="463661"/>
                  </a:lnTo>
                  <a:lnTo>
                    <a:pt x="7622" y="0"/>
                  </a:lnTo>
                  <a:lnTo>
                    <a:pt x="3811" y="2541"/>
                  </a:lnTo>
                  <a:lnTo>
                    <a:pt x="0" y="5081"/>
                  </a:lnTo>
                  <a:lnTo>
                    <a:pt x="38109" y="46112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8" name="Freeform: Shape 255">
              <a:extLst>
                <a:ext uri="{FF2B5EF4-FFF2-40B4-BE49-F238E27FC236}">
                  <a16:creationId xmlns:a16="http://schemas.microsoft.com/office/drawing/2014/main" id="{69735E8A-E804-0683-3B11-5E4879E19E92}"/>
                </a:ext>
              </a:extLst>
            </p:cNvPr>
            <p:cNvSpPr/>
            <p:nvPr/>
          </p:nvSpPr>
          <p:spPr>
            <a:xfrm>
              <a:off x="1459566" y="4840567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lnTo>
                    <a:pt x="0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9" name="Freeform: Shape 256">
              <a:extLst>
                <a:ext uri="{FF2B5EF4-FFF2-40B4-BE49-F238E27FC236}">
                  <a16:creationId xmlns:a16="http://schemas.microsoft.com/office/drawing/2014/main" id="{CC3C51C5-00FD-2F5E-DD64-763597D8C317}"/>
                </a:ext>
              </a:extLst>
            </p:cNvPr>
            <p:cNvSpPr/>
            <p:nvPr/>
          </p:nvSpPr>
          <p:spPr>
            <a:xfrm>
              <a:off x="1458296" y="484240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0" name="Freeform: Shape 257">
              <a:extLst>
                <a:ext uri="{FF2B5EF4-FFF2-40B4-BE49-F238E27FC236}">
                  <a16:creationId xmlns:a16="http://schemas.microsoft.com/office/drawing/2014/main" id="{F22FDDE6-D543-526C-E638-0E26258DD654}"/>
                </a:ext>
              </a:extLst>
            </p:cNvPr>
            <p:cNvSpPr/>
            <p:nvPr/>
          </p:nvSpPr>
          <p:spPr>
            <a:xfrm>
              <a:off x="1775869" y="1411308"/>
              <a:ext cx="565280" cy="136246"/>
            </a:xfrm>
            <a:custGeom>
              <a:avLst/>
              <a:gdLst>
                <a:gd name="connsiteX0" fmla="*/ 1270 w 565280"/>
                <a:gd name="connsiteY0" fmla="*/ 15244 h 136246"/>
                <a:gd name="connsiteX1" fmla="*/ 551307 w 565280"/>
                <a:gd name="connsiteY1" fmla="*/ 134652 h 136246"/>
                <a:gd name="connsiteX2" fmla="*/ 556388 w 565280"/>
                <a:gd name="connsiteY2" fmla="*/ 135923 h 136246"/>
                <a:gd name="connsiteX3" fmla="*/ 565280 w 565280"/>
                <a:gd name="connsiteY3" fmla="*/ 129571 h 136246"/>
                <a:gd name="connsiteX4" fmla="*/ 565280 w 565280"/>
                <a:gd name="connsiteY4" fmla="*/ 127030 h 136246"/>
                <a:gd name="connsiteX5" fmla="*/ 565280 w 565280"/>
                <a:gd name="connsiteY5" fmla="*/ 125760 h 136246"/>
                <a:gd name="connsiteX6" fmla="*/ 565280 w 565280"/>
                <a:gd name="connsiteY6" fmla="*/ 124490 h 136246"/>
                <a:gd name="connsiteX7" fmla="*/ 564010 w 565280"/>
                <a:gd name="connsiteY7" fmla="*/ 123220 h 136246"/>
                <a:gd name="connsiteX8" fmla="*/ 562740 w 565280"/>
                <a:gd name="connsiteY8" fmla="*/ 121949 h 136246"/>
                <a:gd name="connsiteX9" fmla="*/ 561469 w 565280"/>
                <a:gd name="connsiteY9" fmla="*/ 121949 h 136246"/>
                <a:gd name="connsiteX10" fmla="*/ 560199 w 565280"/>
                <a:gd name="connsiteY10" fmla="*/ 121949 h 136246"/>
                <a:gd name="connsiteX11" fmla="*/ 560199 w 565280"/>
                <a:gd name="connsiteY11" fmla="*/ 121949 h 136246"/>
                <a:gd name="connsiteX12" fmla="*/ 557659 w 565280"/>
                <a:gd name="connsiteY12" fmla="*/ 121949 h 136246"/>
                <a:gd name="connsiteX13" fmla="*/ 2541 w 565280"/>
                <a:gd name="connsiteY13" fmla="*/ 0 h 136246"/>
                <a:gd name="connsiteX14" fmla="*/ 0 w 565280"/>
                <a:gd name="connsiteY14" fmla="*/ 0 h 136246"/>
                <a:gd name="connsiteX15" fmla="*/ 0 w 565280"/>
                <a:gd name="connsiteY15" fmla="*/ 5081 h 136246"/>
                <a:gd name="connsiteX16" fmla="*/ 1270 w 565280"/>
                <a:gd name="connsiteY16" fmla="*/ 15244 h 13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5280" h="136246">
                  <a:moveTo>
                    <a:pt x="1270" y="15244"/>
                  </a:moveTo>
                  <a:lnTo>
                    <a:pt x="551307" y="134652"/>
                  </a:lnTo>
                  <a:lnTo>
                    <a:pt x="556388" y="135923"/>
                  </a:lnTo>
                  <a:cubicBezTo>
                    <a:pt x="560199" y="137193"/>
                    <a:pt x="564010" y="134652"/>
                    <a:pt x="565280" y="129571"/>
                  </a:cubicBezTo>
                  <a:cubicBezTo>
                    <a:pt x="565280" y="128301"/>
                    <a:pt x="565280" y="128301"/>
                    <a:pt x="565280" y="127030"/>
                  </a:cubicBezTo>
                  <a:cubicBezTo>
                    <a:pt x="565280" y="127030"/>
                    <a:pt x="565280" y="125760"/>
                    <a:pt x="565280" y="125760"/>
                  </a:cubicBezTo>
                  <a:cubicBezTo>
                    <a:pt x="565280" y="125760"/>
                    <a:pt x="565280" y="124490"/>
                    <a:pt x="565280" y="124490"/>
                  </a:cubicBezTo>
                  <a:cubicBezTo>
                    <a:pt x="565280" y="124490"/>
                    <a:pt x="565280" y="123220"/>
                    <a:pt x="564010" y="123220"/>
                  </a:cubicBezTo>
                  <a:cubicBezTo>
                    <a:pt x="564010" y="123220"/>
                    <a:pt x="562740" y="121949"/>
                    <a:pt x="562740" y="121949"/>
                  </a:cubicBezTo>
                  <a:lnTo>
                    <a:pt x="561469" y="121949"/>
                  </a:lnTo>
                  <a:cubicBezTo>
                    <a:pt x="561469" y="121949"/>
                    <a:pt x="560199" y="121949"/>
                    <a:pt x="560199" y="121949"/>
                  </a:cubicBezTo>
                  <a:lnTo>
                    <a:pt x="560199" y="121949"/>
                  </a:lnTo>
                  <a:lnTo>
                    <a:pt x="557659" y="121949"/>
                  </a:lnTo>
                  <a:lnTo>
                    <a:pt x="2541" y="0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1" name="Freeform: Shape 258">
              <a:extLst>
                <a:ext uri="{FF2B5EF4-FFF2-40B4-BE49-F238E27FC236}">
                  <a16:creationId xmlns:a16="http://schemas.microsoft.com/office/drawing/2014/main" id="{B0FB0167-2E2C-E579-21ED-1EF7FF9925F3}"/>
                </a:ext>
              </a:extLst>
            </p:cNvPr>
            <p:cNvSpPr/>
            <p:nvPr/>
          </p:nvSpPr>
          <p:spPr>
            <a:xfrm>
              <a:off x="1759355" y="1416389"/>
              <a:ext cx="151164" cy="1985486"/>
            </a:xfrm>
            <a:custGeom>
              <a:avLst/>
              <a:gdLst>
                <a:gd name="connsiteX0" fmla="*/ 137192 w 151164"/>
                <a:gd name="connsiteY0" fmla="*/ 1985486 h 1985486"/>
                <a:gd name="connsiteX1" fmla="*/ 141003 w 151164"/>
                <a:gd name="connsiteY1" fmla="*/ 1982946 h 1985486"/>
                <a:gd name="connsiteX2" fmla="*/ 151165 w 151164"/>
                <a:gd name="connsiteY2" fmla="*/ 1976595 h 1985486"/>
                <a:gd name="connsiteX3" fmla="*/ 16514 w 151164"/>
                <a:gd name="connsiteY3" fmla="*/ 10162 h 1985486"/>
                <a:gd name="connsiteX4" fmla="*/ 15243 w 151164"/>
                <a:gd name="connsiteY4" fmla="*/ 0 h 1985486"/>
                <a:gd name="connsiteX5" fmla="*/ 7622 w 151164"/>
                <a:gd name="connsiteY5" fmla="*/ 7622 h 1985486"/>
                <a:gd name="connsiteX6" fmla="*/ 0 w 151164"/>
                <a:gd name="connsiteY6" fmla="*/ 1270 h 1985486"/>
                <a:gd name="connsiteX7" fmla="*/ 0 w 151164"/>
                <a:gd name="connsiteY7" fmla="*/ 1270 h 1985486"/>
                <a:gd name="connsiteX8" fmla="*/ 0 w 151164"/>
                <a:gd name="connsiteY8" fmla="*/ 6352 h 1985486"/>
                <a:gd name="connsiteX9" fmla="*/ 137192 w 151164"/>
                <a:gd name="connsiteY9" fmla="*/ 1985486 h 198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64" h="1985486">
                  <a:moveTo>
                    <a:pt x="137192" y="1985486"/>
                  </a:moveTo>
                  <a:lnTo>
                    <a:pt x="141003" y="1982946"/>
                  </a:lnTo>
                  <a:lnTo>
                    <a:pt x="151165" y="1976595"/>
                  </a:lnTo>
                  <a:lnTo>
                    <a:pt x="16514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2" y="7622"/>
                  </a:cubicBez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7192" y="19854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2" name="Freeform: Shape 259">
              <a:extLst>
                <a:ext uri="{FF2B5EF4-FFF2-40B4-BE49-F238E27FC236}">
                  <a16:creationId xmlns:a16="http://schemas.microsoft.com/office/drawing/2014/main" id="{0BA96F85-AA5E-A180-4153-0519624D51A1}"/>
                </a:ext>
              </a:extLst>
            </p:cNvPr>
            <p:cNvSpPr/>
            <p:nvPr/>
          </p:nvSpPr>
          <p:spPr>
            <a:xfrm>
              <a:off x="1713625" y="709851"/>
              <a:ext cx="63514" cy="715430"/>
            </a:xfrm>
            <a:custGeom>
              <a:avLst/>
              <a:gdLst>
                <a:gd name="connsiteX0" fmla="*/ 0 w 63514"/>
                <a:gd name="connsiteY0" fmla="*/ 4060 h 715430"/>
                <a:gd name="connsiteX1" fmla="*/ 0 w 63514"/>
                <a:gd name="connsiteY1" fmla="*/ 4060 h 715430"/>
                <a:gd name="connsiteX2" fmla="*/ 0 w 63514"/>
                <a:gd name="connsiteY2" fmla="*/ 7871 h 715430"/>
                <a:gd name="connsiteX3" fmla="*/ 0 w 63514"/>
                <a:gd name="connsiteY3" fmla="*/ 7871 h 715430"/>
                <a:gd name="connsiteX4" fmla="*/ 0 w 63514"/>
                <a:gd name="connsiteY4" fmla="*/ 7871 h 715430"/>
                <a:gd name="connsiteX5" fmla="*/ 0 w 63514"/>
                <a:gd name="connsiteY5" fmla="*/ 14223 h 715430"/>
                <a:gd name="connsiteX6" fmla="*/ 47001 w 63514"/>
                <a:gd name="connsiteY6" fmla="*/ 697647 h 715430"/>
                <a:gd name="connsiteX7" fmla="*/ 48271 w 63514"/>
                <a:gd name="connsiteY7" fmla="*/ 707809 h 715430"/>
                <a:gd name="connsiteX8" fmla="*/ 55893 w 63514"/>
                <a:gd name="connsiteY8" fmla="*/ 715431 h 715430"/>
                <a:gd name="connsiteX9" fmla="*/ 55893 w 63514"/>
                <a:gd name="connsiteY9" fmla="*/ 715431 h 715430"/>
                <a:gd name="connsiteX10" fmla="*/ 63515 w 63514"/>
                <a:gd name="connsiteY10" fmla="*/ 707809 h 715430"/>
                <a:gd name="connsiteX11" fmla="*/ 63515 w 63514"/>
                <a:gd name="connsiteY11" fmla="*/ 700187 h 715430"/>
                <a:gd name="connsiteX12" fmla="*/ 16514 w 63514"/>
                <a:gd name="connsiteY12" fmla="*/ 11682 h 715430"/>
                <a:gd name="connsiteX13" fmla="*/ 16514 w 63514"/>
                <a:gd name="connsiteY13" fmla="*/ 6601 h 715430"/>
                <a:gd name="connsiteX14" fmla="*/ 8892 w 63514"/>
                <a:gd name="connsiteY14" fmla="*/ 249 h 715430"/>
                <a:gd name="connsiteX15" fmla="*/ 8892 w 63514"/>
                <a:gd name="connsiteY15" fmla="*/ 249 h 715430"/>
                <a:gd name="connsiteX16" fmla="*/ 5081 w 63514"/>
                <a:gd name="connsiteY16" fmla="*/ 1519 h 715430"/>
                <a:gd name="connsiteX17" fmla="*/ 3811 w 63514"/>
                <a:gd name="connsiteY17" fmla="*/ 2790 h 715430"/>
                <a:gd name="connsiteX18" fmla="*/ 0 w 63514"/>
                <a:gd name="connsiteY18" fmla="*/ 4060 h 7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514" h="715430">
                  <a:moveTo>
                    <a:pt x="0" y="4060"/>
                  </a:moveTo>
                  <a:cubicBezTo>
                    <a:pt x="0" y="4060"/>
                    <a:pt x="0" y="4060"/>
                    <a:pt x="0" y="4060"/>
                  </a:cubicBezTo>
                  <a:cubicBezTo>
                    <a:pt x="0" y="5330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0" y="14223"/>
                  </a:lnTo>
                  <a:lnTo>
                    <a:pt x="47001" y="697647"/>
                  </a:lnTo>
                  <a:lnTo>
                    <a:pt x="48271" y="707809"/>
                  </a:lnTo>
                  <a:cubicBezTo>
                    <a:pt x="48271" y="711620"/>
                    <a:pt x="52082" y="715431"/>
                    <a:pt x="55893" y="715431"/>
                  </a:cubicBezTo>
                  <a:cubicBezTo>
                    <a:pt x="55893" y="715431"/>
                    <a:pt x="55893" y="715431"/>
                    <a:pt x="55893" y="715431"/>
                  </a:cubicBezTo>
                  <a:cubicBezTo>
                    <a:pt x="59704" y="715431"/>
                    <a:pt x="63515" y="711620"/>
                    <a:pt x="63515" y="707809"/>
                  </a:cubicBezTo>
                  <a:lnTo>
                    <a:pt x="63515" y="700187"/>
                  </a:lnTo>
                  <a:lnTo>
                    <a:pt x="16514" y="11682"/>
                  </a:lnTo>
                  <a:lnTo>
                    <a:pt x="16514" y="6601"/>
                  </a:lnTo>
                  <a:cubicBezTo>
                    <a:pt x="16514" y="2790"/>
                    <a:pt x="12703" y="-1021"/>
                    <a:pt x="8892" y="249"/>
                  </a:cubicBezTo>
                  <a:cubicBezTo>
                    <a:pt x="8892" y="249"/>
                    <a:pt x="8892" y="249"/>
                    <a:pt x="8892" y="249"/>
                  </a:cubicBezTo>
                  <a:cubicBezTo>
                    <a:pt x="7622" y="249"/>
                    <a:pt x="6351" y="249"/>
                    <a:pt x="5081" y="1519"/>
                  </a:cubicBezTo>
                  <a:lnTo>
                    <a:pt x="3811" y="2790"/>
                  </a:lnTo>
                  <a:cubicBezTo>
                    <a:pt x="1270" y="2790"/>
                    <a:pt x="1270" y="2790"/>
                    <a:pt x="0" y="406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3" name="Freeform: Shape 260">
              <a:extLst>
                <a:ext uri="{FF2B5EF4-FFF2-40B4-BE49-F238E27FC236}">
                  <a16:creationId xmlns:a16="http://schemas.microsoft.com/office/drawing/2014/main" id="{962A90AF-4BDA-4BE7-0A90-270E98060F74}"/>
                </a:ext>
              </a:extLst>
            </p:cNvPr>
            <p:cNvSpPr/>
            <p:nvPr/>
          </p:nvSpPr>
          <p:spPr>
            <a:xfrm>
              <a:off x="3902340" y="6379471"/>
              <a:ext cx="560198" cy="476364"/>
            </a:xfrm>
            <a:custGeom>
              <a:avLst/>
              <a:gdLst>
                <a:gd name="connsiteX0" fmla="*/ 557659 w 560198"/>
                <a:gd name="connsiteY0" fmla="*/ 10162 h 476364"/>
                <a:gd name="connsiteX1" fmla="*/ 557659 w 560198"/>
                <a:gd name="connsiteY1" fmla="*/ 10162 h 476364"/>
                <a:gd name="connsiteX2" fmla="*/ 556388 w 560198"/>
                <a:gd name="connsiteY2" fmla="*/ 8892 h 476364"/>
                <a:gd name="connsiteX3" fmla="*/ 555118 w 560198"/>
                <a:gd name="connsiteY3" fmla="*/ 8892 h 476364"/>
                <a:gd name="connsiteX4" fmla="*/ 553847 w 560198"/>
                <a:gd name="connsiteY4" fmla="*/ 7622 h 476364"/>
                <a:gd name="connsiteX5" fmla="*/ 552577 w 560198"/>
                <a:gd name="connsiteY5" fmla="*/ 6352 h 476364"/>
                <a:gd name="connsiteX6" fmla="*/ 552577 w 560198"/>
                <a:gd name="connsiteY6" fmla="*/ 5081 h 476364"/>
                <a:gd name="connsiteX7" fmla="*/ 552577 w 560198"/>
                <a:gd name="connsiteY7" fmla="*/ 3811 h 476364"/>
                <a:gd name="connsiteX8" fmla="*/ 552577 w 560198"/>
                <a:gd name="connsiteY8" fmla="*/ 3811 h 476364"/>
                <a:gd name="connsiteX9" fmla="*/ 552577 w 560198"/>
                <a:gd name="connsiteY9" fmla="*/ 0 h 476364"/>
                <a:gd name="connsiteX10" fmla="*/ 0 w 560198"/>
                <a:gd name="connsiteY10" fmla="*/ 476364 h 476364"/>
                <a:gd name="connsiteX11" fmla="*/ 21595 w 560198"/>
                <a:gd name="connsiteY11" fmla="*/ 476364 h 476364"/>
                <a:gd name="connsiteX12" fmla="*/ 560199 w 560198"/>
                <a:gd name="connsiteY12" fmla="*/ 12703 h 476364"/>
                <a:gd name="connsiteX13" fmla="*/ 557659 w 560198"/>
                <a:gd name="connsiteY13" fmla="*/ 10162 h 47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198" h="476364">
                  <a:moveTo>
                    <a:pt x="557659" y="10162"/>
                  </a:moveTo>
                  <a:lnTo>
                    <a:pt x="557659" y="10162"/>
                  </a:lnTo>
                  <a:lnTo>
                    <a:pt x="556388" y="8892"/>
                  </a:lnTo>
                  <a:lnTo>
                    <a:pt x="555118" y="8892"/>
                  </a:lnTo>
                  <a:lnTo>
                    <a:pt x="553847" y="7622"/>
                  </a:lnTo>
                  <a:cubicBezTo>
                    <a:pt x="553847" y="7622"/>
                    <a:pt x="553847" y="6352"/>
                    <a:pt x="552577" y="6352"/>
                  </a:cubicBezTo>
                  <a:cubicBezTo>
                    <a:pt x="552577" y="6352"/>
                    <a:pt x="552577" y="5081"/>
                    <a:pt x="552577" y="5081"/>
                  </a:cubicBezTo>
                  <a:cubicBezTo>
                    <a:pt x="552577" y="5081"/>
                    <a:pt x="552577" y="3811"/>
                    <a:pt x="552577" y="3811"/>
                  </a:cubicBezTo>
                  <a:lnTo>
                    <a:pt x="552577" y="3811"/>
                  </a:lnTo>
                  <a:lnTo>
                    <a:pt x="552577" y="0"/>
                  </a:lnTo>
                  <a:lnTo>
                    <a:pt x="0" y="476364"/>
                  </a:lnTo>
                  <a:lnTo>
                    <a:pt x="21595" y="476364"/>
                  </a:lnTo>
                  <a:lnTo>
                    <a:pt x="560199" y="12703"/>
                  </a:lnTo>
                  <a:lnTo>
                    <a:pt x="557659" y="101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4" name="Freeform: Shape 261">
              <a:extLst>
                <a:ext uri="{FF2B5EF4-FFF2-40B4-BE49-F238E27FC236}">
                  <a16:creationId xmlns:a16="http://schemas.microsoft.com/office/drawing/2014/main" id="{FBC2E2E4-8311-8925-0C47-BCDB7C379C2C}"/>
                </a:ext>
              </a:extLst>
            </p:cNvPr>
            <p:cNvSpPr/>
            <p:nvPr/>
          </p:nvSpPr>
          <p:spPr>
            <a:xfrm>
              <a:off x="5660425" y="677834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5" name="Freeform: Shape 262">
              <a:extLst>
                <a:ext uri="{FF2B5EF4-FFF2-40B4-BE49-F238E27FC236}">
                  <a16:creationId xmlns:a16="http://schemas.microsoft.com/office/drawing/2014/main" id="{7A3D3A0B-7D57-A238-80B7-1041D189AB28}"/>
                </a:ext>
              </a:extLst>
            </p:cNvPr>
            <p:cNvSpPr/>
            <p:nvPr/>
          </p:nvSpPr>
          <p:spPr>
            <a:xfrm>
              <a:off x="5661696" y="6781593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6" name="Freeform: Shape 263">
              <a:extLst>
                <a:ext uri="{FF2B5EF4-FFF2-40B4-BE49-F238E27FC236}">
                  <a16:creationId xmlns:a16="http://schemas.microsoft.com/office/drawing/2014/main" id="{823B65EB-35DF-71AB-0E6B-AAB2D6BBD79D}"/>
                </a:ext>
              </a:extLst>
            </p:cNvPr>
            <p:cNvSpPr/>
            <p:nvPr/>
          </p:nvSpPr>
          <p:spPr>
            <a:xfrm>
              <a:off x="5567694" y="6787238"/>
              <a:ext cx="80028" cy="67326"/>
            </a:xfrm>
            <a:custGeom>
              <a:avLst/>
              <a:gdLst>
                <a:gd name="connsiteX0" fmla="*/ 80029 w 80028"/>
                <a:gd name="connsiteY0" fmla="*/ 2541 h 67326"/>
                <a:gd name="connsiteX1" fmla="*/ 72407 w 80028"/>
                <a:gd name="connsiteY1" fmla="*/ 0 h 67326"/>
                <a:gd name="connsiteX2" fmla="*/ 0 w 80028"/>
                <a:gd name="connsiteY2" fmla="*/ 67326 h 67326"/>
                <a:gd name="connsiteX3" fmla="*/ 21595 w 80028"/>
                <a:gd name="connsiteY3" fmla="*/ 67326 h 67326"/>
                <a:gd name="connsiteX4" fmla="*/ 78758 w 80028"/>
                <a:gd name="connsiteY4" fmla="*/ 13974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28" h="67326">
                  <a:moveTo>
                    <a:pt x="80029" y="2541"/>
                  </a:moveTo>
                  <a:lnTo>
                    <a:pt x="72407" y="0"/>
                  </a:lnTo>
                  <a:lnTo>
                    <a:pt x="0" y="67326"/>
                  </a:lnTo>
                  <a:lnTo>
                    <a:pt x="21595" y="67326"/>
                  </a:lnTo>
                  <a:lnTo>
                    <a:pt x="78758" y="139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7" name="Freeform: Shape 264">
              <a:extLst>
                <a:ext uri="{FF2B5EF4-FFF2-40B4-BE49-F238E27FC236}">
                  <a16:creationId xmlns:a16="http://schemas.microsoft.com/office/drawing/2014/main" id="{DA47C412-BEF0-BF0F-ACE2-5BFD42A2B5A2}"/>
                </a:ext>
              </a:extLst>
            </p:cNvPr>
            <p:cNvSpPr/>
            <p:nvPr/>
          </p:nvSpPr>
          <p:spPr>
            <a:xfrm>
              <a:off x="2914052" y="6157167"/>
              <a:ext cx="508117" cy="406497"/>
            </a:xfrm>
            <a:custGeom>
              <a:avLst/>
              <a:gdLst>
                <a:gd name="connsiteX0" fmla="*/ 19054 w 508117"/>
                <a:gd name="connsiteY0" fmla="*/ 406498 h 406497"/>
                <a:gd name="connsiteX1" fmla="*/ 508117 w 508117"/>
                <a:gd name="connsiteY1" fmla="*/ 11433 h 406497"/>
                <a:gd name="connsiteX2" fmla="*/ 504306 w 508117"/>
                <a:gd name="connsiteY2" fmla="*/ 10162 h 406497"/>
                <a:gd name="connsiteX3" fmla="*/ 504306 w 508117"/>
                <a:gd name="connsiteY3" fmla="*/ 10162 h 406497"/>
                <a:gd name="connsiteX4" fmla="*/ 503036 w 508117"/>
                <a:gd name="connsiteY4" fmla="*/ 8892 h 406497"/>
                <a:gd name="connsiteX5" fmla="*/ 501766 w 508117"/>
                <a:gd name="connsiteY5" fmla="*/ 8892 h 406497"/>
                <a:gd name="connsiteX6" fmla="*/ 500495 w 508117"/>
                <a:gd name="connsiteY6" fmla="*/ 7622 h 406497"/>
                <a:gd name="connsiteX7" fmla="*/ 499225 w 508117"/>
                <a:gd name="connsiteY7" fmla="*/ 6352 h 406497"/>
                <a:gd name="connsiteX8" fmla="*/ 499225 w 508117"/>
                <a:gd name="connsiteY8" fmla="*/ 5081 h 406497"/>
                <a:gd name="connsiteX9" fmla="*/ 499225 w 508117"/>
                <a:gd name="connsiteY9" fmla="*/ 3811 h 406497"/>
                <a:gd name="connsiteX10" fmla="*/ 499225 w 508117"/>
                <a:gd name="connsiteY10" fmla="*/ 3811 h 406497"/>
                <a:gd name="connsiteX11" fmla="*/ 499225 w 508117"/>
                <a:gd name="connsiteY11" fmla="*/ 0 h 406497"/>
                <a:gd name="connsiteX12" fmla="*/ 0 w 508117"/>
                <a:gd name="connsiteY12" fmla="*/ 403957 h 406497"/>
                <a:gd name="connsiteX13" fmla="*/ 0 w 508117"/>
                <a:gd name="connsiteY13" fmla="*/ 403957 h 406497"/>
                <a:gd name="connsiteX14" fmla="*/ 1270 w 508117"/>
                <a:gd name="connsiteY14" fmla="*/ 403957 h 406497"/>
                <a:gd name="connsiteX15" fmla="*/ 2541 w 508117"/>
                <a:gd name="connsiteY15" fmla="*/ 402687 h 406497"/>
                <a:gd name="connsiteX16" fmla="*/ 5081 w 508117"/>
                <a:gd name="connsiteY16" fmla="*/ 401416 h 406497"/>
                <a:gd name="connsiteX17" fmla="*/ 6351 w 508117"/>
                <a:gd name="connsiteY17" fmla="*/ 401416 h 406497"/>
                <a:gd name="connsiteX18" fmla="*/ 8892 w 508117"/>
                <a:gd name="connsiteY18" fmla="*/ 401416 h 406497"/>
                <a:gd name="connsiteX19" fmla="*/ 19054 w 508117"/>
                <a:gd name="connsiteY19" fmla="*/ 406498 h 4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8117" h="406497">
                  <a:moveTo>
                    <a:pt x="19054" y="406498"/>
                  </a:moveTo>
                  <a:lnTo>
                    <a:pt x="508117" y="11433"/>
                  </a:lnTo>
                  <a:lnTo>
                    <a:pt x="504306" y="10162"/>
                  </a:lnTo>
                  <a:lnTo>
                    <a:pt x="504306" y="10162"/>
                  </a:lnTo>
                  <a:lnTo>
                    <a:pt x="503036" y="8892"/>
                  </a:lnTo>
                  <a:lnTo>
                    <a:pt x="501766" y="8892"/>
                  </a:lnTo>
                  <a:cubicBezTo>
                    <a:pt x="501766" y="8892"/>
                    <a:pt x="501766" y="8892"/>
                    <a:pt x="500495" y="7622"/>
                  </a:cubicBezTo>
                  <a:cubicBezTo>
                    <a:pt x="500495" y="7622"/>
                    <a:pt x="499225" y="6352"/>
                    <a:pt x="499225" y="6352"/>
                  </a:cubicBezTo>
                  <a:cubicBezTo>
                    <a:pt x="499225" y="6352"/>
                    <a:pt x="499225" y="6352"/>
                    <a:pt x="499225" y="5081"/>
                  </a:cubicBezTo>
                  <a:cubicBezTo>
                    <a:pt x="499225" y="5081"/>
                    <a:pt x="499225" y="3811"/>
                    <a:pt x="499225" y="3811"/>
                  </a:cubicBezTo>
                  <a:lnTo>
                    <a:pt x="499225" y="3811"/>
                  </a:lnTo>
                  <a:lnTo>
                    <a:pt x="499225" y="0"/>
                  </a:lnTo>
                  <a:lnTo>
                    <a:pt x="0" y="403957"/>
                  </a:lnTo>
                  <a:lnTo>
                    <a:pt x="0" y="403957"/>
                  </a:lnTo>
                  <a:lnTo>
                    <a:pt x="1270" y="403957"/>
                  </a:lnTo>
                  <a:lnTo>
                    <a:pt x="2541" y="402687"/>
                  </a:lnTo>
                  <a:cubicBezTo>
                    <a:pt x="3811" y="402687"/>
                    <a:pt x="3811" y="401416"/>
                    <a:pt x="5081" y="401416"/>
                  </a:cubicBezTo>
                  <a:lnTo>
                    <a:pt x="6351" y="401416"/>
                  </a:lnTo>
                  <a:cubicBezTo>
                    <a:pt x="7622" y="401416"/>
                    <a:pt x="7622" y="401416"/>
                    <a:pt x="8892" y="401416"/>
                  </a:cubicBezTo>
                  <a:lnTo>
                    <a:pt x="19054" y="4064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8" name="Freeform: Shape 265">
              <a:extLst>
                <a:ext uri="{FF2B5EF4-FFF2-40B4-BE49-F238E27FC236}">
                  <a16:creationId xmlns:a16="http://schemas.microsoft.com/office/drawing/2014/main" id="{1F5F4052-F6D5-3033-0A2C-4B0F7A00D662}"/>
                </a:ext>
              </a:extLst>
            </p:cNvPr>
            <p:cNvSpPr/>
            <p:nvPr/>
          </p:nvSpPr>
          <p:spPr>
            <a:xfrm>
              <a:off x="3314194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9" name="Freeform: Shape 266">
              <a:extLst>
                <a:ext uri="{FF2B5EF4-FFF2-40B4-BE49-F238E27FC236}">
                  <a16:creationId xmlns:a16="http://schemas.microsoft.com/office/drawing/2014/main" id="{FBCCB144-566D-96A3-FBFF-853C673B77A1}"/>
                </a:ext>
              </a:extLst>
            </p:cNvPr>
            <p:cNvSpPr/>
            <p:nvPr/>
          </p:nvSpPr>
          <p:spPr>
            <a:xfrm>
              <a:off x="3316735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0" name="Freeform: Shape 267">
              <a:extLst>
                <a:ext uri="{FF2B5EF4-FFF2-40B4-BE49-F238E27FC236}">
                  <a16:creationId xmlns:a16="http://schemas.microsoft.com/office/drawing/2014/main" id="{E70A34E4-8EC9-B269-589D-A60C2B5CFA2C}"/>
                </a:ext>
              </a:extLst>
            </p:cNvPr>
            <p:cNvSpPr/>
            <p:nvPr/>
          </p:nvSpPr>
          <p:spPr>
            <a:xfrm>
              <a:off x="2493585" y="3352334"/>
              <a:ext cx="818068" cy="558934"/>
            </a:xfrm>
            <a:custGeom>
              <a:avLst/>
              <a:gdLst>
                <a:gd name="connsiteX0" fmla="*/ 815528 w 818068"/>
                <a:gd name="connsiteY0" fmla="*/ 5081 h 558934"/>
                <a:gd name="connsiteX1" fmla="*/ 815528 w 818068"/>
                <a:gd name="connsiteY1" fmla="*/ 5081 h 558934"/>
                <a:gd name="connsiteX2" fmla="*/ 815528 w 818068"/>
                <a:gd name="connsiteY2" fmla="*/ 5081 h 558934"/>
                <a:gd name="connsiteX3" fmla="*/ 816798 w 818068"/>
                <a:gd name="connsiteY3" fmla="*/ 2541 h 558934"/>
                <a:gd name="connsiteX4" fmla="*/ 816798 w 818068"/>
                <a:gd name="connsiteY4" fmla="*/ 1270 h 558934"/>
                <a:gd name="connsiteX5" fmla="*/ 818069 w 818068"/>
                <a:gd name="connsiteY5" fmla="*/ 0 h 558934"/>
                <a:gd name="connsiteX6" fmla="*/ 818069 w 818068"/>
                <a:gd name="connsiteY6" fmla="*/ 0 h 558934"/>
                <a:gd name="connsiteX7" fmla="*/ 818069 w 818068"/>
                <a:gd name="connsiteY7" fmla="*/ 0 h 558934"/>
                <a:gd name="connsiteX8" fmla="*/ 3811 w 818068"/>
                <a:gd name="connsiteY8" fmla="*/ 547502 h 558934"/>
                <a:gd name="connsiteX9" fmla="*/ 1270 w 818068"/>
                <a:gd name="connsiteY9" fmla="*/ 550042 h 558934"/>
                <a:gd name="connsiteX10" fmla="*/ 0 w 818068"/>
                <a:gd name="connsiteY10" fmla="*/ 550042 h 558934"/>
                <a:gd name="connsiteX11" fmla="*/ 5081 w 818068"/>
                <a:gd name="connsiteY11" fmla="*/ 548772 h 558934"/>
                <a:gd name="connsiteX12" fmla="*/ 12703 w 818068"/>
                <a:gd name="connsiteY12" fmla="*/ 555123 h 558934"/>
                <a:gd name="connsiteX13" fmla="*/ 12703 w 818068"/>
                <a:gd name="connsiteY13" fmla="*/ 558934 h 558934"/>
                <a:gd name="connsiteX14" fmla="*/ 815528 w 818068"/>
                <a:gd name="connsiteY14" fmla="*/ 19055 h 558934"/>
                <a:gd name="connsiteX15" fmla="*/ 815528 w 818068"/>
                <a:gd name="connsiteY15" fmla="*/ 5081 h 558934"/>
                <a:gd name="connsiteX16" fmla="*/ 815528 w 818068"/>
                <a:gd name="connsiteY16" fmla="*/ 5081 h 55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8068" h="558934">
                  <a:moveTo>
                    <a:pt x="815528" y="5081"/>
                  </a:moveTo>
                  <a:cubicBezTo>
                    <a:pt x="815528" y="5081"/>
                    <a:pt x="815528" y="5081"/>
                    <a:pt x="815528" y="5081"/>
                  </a:cubicBezTo>
                  <a:lnTo>
                    <a:pt x="815528" y="5081"/>
                  </a:lnTo>
                  <a:lnTo>
                    <a:pt x="816798" y="2541"/>
                  </a:lnTo>
                  <a:lnTo>
                    <a:pt x="816798" y="127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3811" y="547502"/>
                  </a:lnTo>
                  <a:lnTo>
                    <a:pt x="1270" y="550042"/>
                  </a:lnTo>
                  <a:lnTo>
                    <a:pt x="0" y="550042"/>
                  </a:lnTo>
                  <a:cubicBezTo>
                    <a:pt x="1270" y="548772"/>
                    <a:pt x="2541" y="548772"/>
                    <a:pt x="5081" y="548772"/>
                  </a:cubicBezTo>
                  <a:cubicBezTo>
                    <a:pt x="8892" y="548772"/>
                    <a:pt x="12703" y="551312"/>
                    <a:pt x="12703" y="555123"/>
                  </a:cubicBezTo>
                  <a:lnTo>
                    <a:pt x="12703" y="558934"/>
                  </a:lnTo>
                  <a:lnTo>
                    <a:pt x="815528" y="19055"/>
                  </a:lnTo>
                  <a:lnTo>
                    <a:pt x="815528" y="5081"/>
                  </a:lnTo>
                  <a:cubicBezTo>
                    <a:pt x="815528" y="5081"/>
                    <a:pt x="815528" y="5081"/>
                    <a:pt x="815528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1" name="Freeform: Shape 268">
              <a:extLst>
                <a:ext uri="{FF2B5EF4-FFF2-40B4-BE49-F238E27FC236}">
                  <a16:creationId xmlns:a16="http://schemas.microsoft.com/office/drawing/2014/main" id="{65D9B32C-14BC-45A3-F9F4-8B6F7F17EFBF}"/>
                </a:ext>
              </a:extLst>
            </p:cNvPr>
            <p:cNvSpPr/>
            <p:nvPr/>
          </p:nvSpPr>
          <p:spPr>
            <a:xfrm>
              <a:off x="2491044" y="3900857"/>
              <a:ext cx="180381" cy="2953707"/>
            </a:xfrm>
            <a:custGeom>
              <a:avLst/>
              <a:gdLst>
                <a:gd name="connsiteX0" fmla="*/ 15243 w 180381"/>
                <a:gd name="connsiteY0" fmla="*/ 6601 h 2953707"/>
                <a:gd name="connsiteX1" fmla="*/ 7622 w 180381"/>
                <a:gd name="connsiteY1" fmla="*/ 249 h 2953707"/>
                <a:gd name="connsiteX2" fmla="*/ 2541 w 180381"/>
                <a:gd name="connsiteY2" fmla="*/ 1520 h 2953707"/>
                <a:gd name="connsiteX3" fmla="*/ 1270 w 180381"/>
                <a:gd name="connsiteY3" fmla="*/ 2790 h 2953707"/>
                <a:gd name="connsiteX4" fmla="*/ 0 w 180381"/>
                <a:gd name="connsiteY4" fmla="*/ 4060 h 2953707"/>
                <a:gd name="connsiteX5" fmla="*/ 0 w 180381"/>
                <a:gd name="connsiteY5" fmla="*/ 5330 h 2953707"/>
                <a:gd name="connsiteX6" fmla="*/ 0 w 180381"/>
                <a:gd name="connsiteY6" fmla="*/ 6601 h 2953707"/>
                <a:gd name="connsiteX7" fmla="*/ 0 w 180381"/>
                <a:gd name="connsiteY7" fmla="*/ 7871 h 2953707"/>
                <a:gd name="connsiteX8" fmla="*/ 0 w 180381"/>
                <a:gd name="connsiteY8" fmla="*/ 12952 h 2953707"/>
                <a:gd name="connsiteX9" fmla="*/ 165138 w 180381"/>
                <a:gd name="connsiteY9" fmla="*/ 2953708 h 2953707"/>
                <a:gd name="connsiteX10" fmla="*/ 180382 w 180381"/>
                <a:gd name="connsiteY10" fmla="*/ 2953708 h 2953707"/>
                <a:gd name="connsiteX11" fmla="*/ 15243 w 180381"/>
                <a:gd name="connsiteY11" fmla="*/ 11682 h 2953707"/>
                <a:gd name="connsiteX12" fmla="*/ 15243 w 180381"/>
                <a:gd name="connsiteY12" fmla="*/ 6601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381" h="2953707">
                  <a:moveTo>
                    <a:pt x="15243" y="6601"/>
                  </a:moveTo>
                  <a:cubicBezTo>
                    <a:pt x="15243" y="2790"/>
                    <a:pt x="11433" y="-1021"/>
                    <a:pt x="7622" y="249"/>
                  </a:cubicBezTo>
                  <a:cubicBezTo>
                    <a:pt x="6351" y="249"/>
                    <a:pt x="3811" y="1520"/>
                    <a:pt x="2541" y="1520"/>
                  </a:cubicBezTo>
                  <a:lnTo>
                    <a:pt x="1270" y="2790"/>
                  </a:lnTo>
                  <a:cubicBezTo>
                    <a:pt x="1270" y="2790"/>
                    <a:pt x="1270" y="4060"/>
                    <a:pt x="0" y="4060"/>
                  </a:cubicBezTo>
                  <a:cubicBezTo>
                    <a:pt x="0" y="4060"/>
                    <a:pt x="0" y="5330"/>
                    <a:pt x="0" y="5330"/>
                  </a:cubicBez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0" y="12952"/>
                  </a:lnTo>
                  <a:lnTo>
                    <a:pt x="165138" y="2953708"/>
                  </a:lnTo>
                  <a:lnTo>
                    <a:pt x="180382" y="2953708"/>
                  </a:lnTo>
                  <a:lnTo>
                    <a:pt x="15243" y="11682"/>
                  </a:lnTo>
                  <a:lnTo>
                    <a:pt x="1524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2" name="Freeform: Shape 269">
              <a:extLst>
                <a:ext uri="{FF2B5EF4-FFF2-40B4-BE49-F238E27FC236}">
                  <a16:creationId xmlns:a16="http://schemas.microsoft.com/office/drawing/2014/main" id="{6EF178CC-AAF7-F3DB-16CF-D4927D5E1170}"/>
                </a:ext>
              </a:extLst>
            </p:cNvPr>
            <p:cNvSpPr/>
            <p:nvPr/>
          </p:nvSpPr>
          <p:spPr>
            <a:xfrm>
              <a:off x="3311653" y="335233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3" name="Freeform: Shape 270">
              <a:extLst>
                <a:ext uri="{FF2B5EF4-FFF2-40B4-BE49-F238E27FC236}">
                  <a16:creationId xmlns:a16="http://schemas.microsoft.com/office/drawing/2014/main" id="{4B9C5114-60F8-2B77-9353-31B3D92A945E}"/>
                </a:ext>
              </a:extLst>
            </p:cNvPr>
            <p:cNvSpPr/>
            <p:nvPr/>
          </p:nvSpPr>
          <p:spPr>
            <a:xfrm>
              <a:off x="3318005" y="3349794"/>
              <a:ext cx="280734" cy="86380"/>
            </a:xfrm>
            <a:custGeom>
              <a:avLst/>
              <a:gdLst>
                <a:gd name="connsiteX0" fmla="*/ 270572 w 280734"/>
                <a:gd name="connsiteY0" fmla="*/ 81299 h 86380"/>
                <a:gd name="connsiteX1" fmla="*/ 278194 w 280734"/>
                <a:gd name="connsiteY1" fmla="*/ 73678 h 86380"/>
                <a:gd name="connsiteX2" fmla="*/ 278194 w 280734"/>
                <a:gd name="connsiteY2" fmla="*/ 73678 h 86380"/>
                <a:gd name="connsiteX3" fmla="*/ 280734 w 280734"/>
                <a:gd name="connsiteY3" fmla="*/ 73678 h 86380"/>
                <a:gd name="connsiteX4" fmla="*/ 280734 w 280734"/>
                <a:gd name="connsiteY4" fmla="*/ 73678 h 86380"/>
                <a:gd name="connsiteX5" fmla="*/ 276924 w 280734"/>
                <a:gd name="connsiteY5" fmla="*/ 72407 h 86380"/>
                <a:gd name="connsiteX6" fmla="*/ 1270 w 280734"/>
                <a:gd name="connsiteY6" fmla="*/ 0 h 86380"/>
                <a:gd name="connsiteX7" fmla="*/ 0 w 280734"/>
                <a:gd name="connsiteY7" fmla="*/ 0 h 86380"/>
                <a:gd name="connsiteX8" fmla="*/ 6351 w 280734"/>
                <a:gd name="connsiteY8" fmla="*/ 6352 h 86380"/>
                <a:gd name="connsiteX9" fmla="*/ 6351 w 280734"/>
                <a:gd name="connsiteY9" fmla="*/ 16514 h 86380"/>
                <a:gd name="connsiteX10" fmla="*/ 270572 w 280734"/>
                <a:gd name="connsiteY10" fmla="*/ 86381 h 86380"/>
                <a:gd name="connsiteX11" fmla="*/ 270572 w 280734"/>
                <a:gd name="connsiteY11" fmla="*/ 81299 h 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734" h="86380">
                  <a:moveTo>
                    <a:pt x="270572" y="81299"/>
                  </a:moveTo>
                  <a:cubicBezTo>
                    <a:pt x="270572" y="77488"/>
                    <a:pt x="273113" y="73678"/>
                    <a:pt x="278194" y="73678"/>
                  </a:cubicBezTo>
                  <a:cubicBezTo>
                    <a:pt x="278194" y="73678"/>
                    <a:pt x="278194" y="73678"/>
                    <a:pt x="278194" y="73678"/>
                  </a:cubicBezTo>
                  <a:cubicBezTo>
                    <a:pt x="279464" y="73678"/>
                    <a:pt x="279464" y="73678"/>
                    <a:pt x="280734" y="73678"/>
                  </a:cubicBezTo>
                  <a:lnTo>
                    <a:pt x="280734" y="73678"/>
                  </a:lnTo>
                  <a:lnTo>
                    <a:pt x="276924" y="72407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3811" y="0"/>
                    <a:pt x="6351" y="3811"/>
                    <a:pt x="6351" y="6352"/>
                  </a:cubicBezTo>
                  <a:lnTo>
                    <a:pt x="6351" y="16514"/>
                  </a:lnTo>
                  <a:lnTo>
                    <a:pt x="270572" y="86381"/>
                  </a:lnTo>
                  <a:lnTo>
                    <a:pt x="270572" y="8129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4" name="Freeform: Shape 271">
              <a:extLst>
                <a:ext uri="{FF2B5EF4-FFF2-40B4-BE49-F238E27FC236}">
                  <a16:creationId xmlns:a16="http://schemas.microsoft.com/office/drawing/2014/main" id="{10E69B66-ED77-60B4-4B60-6DDB78E1B8D9}"/>
                </a:ext>
              </a:extLst>
            </p:cNvPr>
            <p:cNvSpPr/>
            <p:nvPr/>
          </p:nvSpPr>
          <p:spPr>
            <a:xfrm>
              <a:off x="3314194" y="3351064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5" name="Freeform: Shape 272">
              <a:extLst>
                <a:ext uri="{FF2B5EF4-FFF2-40B4-BE49-F238E27FC236}">
                  <a16:creationId xmlns:a16="http://schemas.microsoft.com/office/drawing/2014/main" id="{E45AD717-913C-2921-21B3-F822535D5249}"/>
                </a:ext>
              </a:extLst>
            </p:cNvPr>
            <p:cNvSpPr/>
            <p:nvPr/>
          </p:nvSpPr>
          <p:spPr>
            <a:xfrm>
              <a:off x="3309113" y="3356145"/>
              <a:ext cx="12702" cy="1269"/>
            </a:xfrm>
            <a:custGeom>
              <a:avLst/>
              <a:gdLst>
                <a:gd name="connsiteX0" fmla="*/ 0 w 12702"/>
                <a:gd name="connsiteY0" fmla="*/ 1270 h 1269"/>
                <a:gd name="connsiteX1" fmla="*/ 0 w 12702"/>
                <a:gd name="connsiteY1" fmla="*/ 0 h 1269"/>
                <a:gd name="connsiteX2" fmla="*/ 0 w 12702"/>
                <a:gd name="connsiteY2" fmla="*/ 0 h 1269"/>
                <a:gd name="connsiteX3" fmla="*/ 0 w 12702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69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6" name="Freeform: Shape 273">
              <a:extLst>
                <a:ext uri="{FF2B5EF4-FFF2-40B4-BE49-F238E27FC236}">
                  <a16:creationId xmlns:a16="http://schemas.microsoft.com/office/drawing/2014/main" id="{7745C7F2-9572-DBEE-1479-48104261D863}"/>
                </a:ext>
              </a:extLst>
            </p:cNvPr>
            <p:cNvSpPr/>
            <p:nvPr/>
          </p:nvSpPr>
          <p:spPr>
            <a:xfrm>
              <a:off x="3309113" y="3351064"/>
              <a:ext cx="118137" cy="2809914"/>
            </a:xfrm>
            <a:custGeom>
              <a:avLst/>
              <a:gdLst>
                <a:gd name="connsiteX0" fmla="*/ 104164 w 118137"/>
                <a:gd name="connsiteY0" fmla="*/ 2809915 h 2809914"/>
                <a:gd name="connsiteX1" fmla="*/ 104164 w 118137"/>
                <a:gd name="connsiteY1" fmla="*/ 2807374 h 2809914"/>
                <a:gd name="connsiteX2" fmla="*/ 113056 w 118137"/>
                <a:gd name="connsiteY2" fmla="*/ 2802293 h 2809914"/>
                <a:gd name="connsiteX3" fmla="*/ 113056 w 118137"/>
                <a:gd name="connsiteY3" fmla="*/ 2802293 h 2809914"/>
                <a:gd name="connsiteX4" fmla="*/ 118137 w 118137"/>
                <a:gd name="connsiteY4" fmla="*/ 2803563 h 2809914"/>
                <a:gd name="connsiteX5" fmla="*/ 15244 w 118137"/>
                <a:gd name="connsiteY5" fmla="*/ 16514 h 2809914"/>
                <a:gd name="connsiteX6" fmla="*/ 15244 w 118137"/>
                <a:gd name="connsiteY6" fmla="*/ 6352 h 2809914"/>
                <a:gd name="connsiteX7" fmla="*/ 8892 w 118137"/>
                <a:gd name="connsiteY7" fmla="*/ 0 h 2809914"/>
                <a:gd name="connsiteX8" fmla="*/ 6351 w 118137"/>
                <a:gd name="connsiteY8" fmla="*/ 0 h 2809914"/>
                <a:gd name="connsiteX9" fmla="*/ 5081 w 118137"/>
                <a:gd name="connsiteY9" fmla="*/ 0 h 2809914"/>
                <a:gd name="connsiteX10" fmla="*/ 5081 w 118137"/>
                <a:gd name="connsiteY10" fmla="*/ 0 h 2809914"/>
                <a:gd name="connsiteX11" fmla="*/ 3811 w 118137"/>
                <a:gd name="connsiteY11" fmla="*/ 0 h 2809914"/>
                <a:gd name="connsiteX12" fmla="*/ 2541 w 118137"/>
                <a:gd name="connsiteY12" fmla="*/ 1270 h 2809914"/>
                <a:gd name="connsiteX13" fmla="*/ 1270 w 118137"/>
                <a:gd name="connsiteY13" fmla="*/ 2541 h 2809914"/>
                <a:gd name="connsiteX14" fmla="*/ 1270 w 118137"/>
                <a:gd name="connsiteY14" fmla="*/ 3811 h 2809914"/>
                <a:gd name="connsiteX15" fmla="*/ 0 w 118137"/>
                <a:gd name="connsiteY15" fmla="*/ 5082 h 2809914"/>
                <a:gd name="connsiteX16" fmla="*/ 0 w 118137"/>
                <a:gd name="connsiteY16" fmla="*/ 6352 h 2809914"/>
                <a:gd name="connsiteX17" fmla="*/ 0 w 118137"/>
                <a:gd name="connsiteY17" fmla="*/ 7622 h 2809914"/>
                <a:gd name="connsiteX18" fmla="*/ 0 w 118137"/>
                <a:gd name="connsiteY18" fmla="*/ 21595 h 2809914"/>
                <a:gd name="connsiteX19" fmla="*/ 102894 w 118137"/>
                <a:gd name="connsiteY19" fmla="*/ 2807374 h 2809914"/>
                <a:gd name="connsiteX20" fmla="*/ 104164 w 118137"/>
                <a:gd name="connsiteY20" fmla="*/ 2809915 h 2809914"/>
                <a:gd name="connsiteX21" fmla="*/ 104164 w 118137"/>
                <a:gd name="connsiteY21" fmla="*/ 2809915 h 280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8137" h="2809914">
                  <a:moveTo>
                    <a:pt x="104164" y="2809915"/>
                  </a:moveTo>
                  <a:cubicBezTo>
                    <a:pt x="104164" y="2808644"/>
                    <a:pt x="104164" y="2808644"/>
                    <a:pt x="104164" y="2807374"/>
                  </a:cubicBezTo>
                  <a:cubicBezTo>
                    <a:pt x="105434" y="2803563"/>
                    <a:pt x="109245" y="2801022"/>
                    <a:pt x="113056" y="2802293"/>
                  </a:cubicBezTo>
                  <a:cubicBezTo>
                    <a:pt x="113056" y="2802293"/>
                    <a:pt x="113056" y="2802293"/>
                    <a:pt x="113056" y="2802293"/>
                  </a:cubicBezTo>
                  <a:lnTo>
                    <a:pt x="118137" y="2803563"/>
                  </a:lnTo>
                  <a:lnTo>
                    <a:pt x="15244" y="16514"/>
                  </a:lnTo>
                  <a:lnTo>
                    <a:pt x="15244" y="6352"/>
                  </a:lnTo>
                  <a:cubicBezTo>
                    <a:pt x="15244" y="2541"/>
                    <a:pt x="12703" y="0"/>
                    <a:pt x="889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1270"/>
                  </a:lnTo>
                  <a:lnTo>
                    <a:pt x="1270" y="2541"/>
                  </a:lnTo>
                  <a:lnTo>
                    <a:pt x="1270" y="3811"/>
                  </a:lnTo>
                  <a:lnTo>
                    <a:pt x="0" y="5082"/>
                  </a:lnTo>
                  <a:cubicBezTo>
                    <a:pt x="0" y="5082"/>
                    <a:pt x="0" y="6352"/>
                    <a:pt x="0" y="6352"/>
                  </a:cubicBezTo>
                  <a:cubicBezTo>
                    <a:pt x="0" y="6352"/>
                    <a:pt x="0" y="7622"/>
                    <a:pt x="0" y="7622"/>
                  </a:cubicBezTo>
                  <a:lnTo>
                    <a:pt x="0" y="21595"/>
                  </a:lnTo>
                  <a:lnTo>
                    <a:pt x="102894" y="2807374"/>
                  </a:lnTo>
                  <a:lnTo>
                    <a:pt x="104164" y="2809915"/>
                  </a:lnTo>
                  <a:lnTo>
                    <a:pt x="104164" y="28099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7" name="Freeform: Shape 274">
              <a:extLst>
                <a:ext uri="{FF2B5EF4-FFF2-40B4-BE49-F238E27FC236}">
                  <a16:creationId xmlns:a16="http://schemas.microsoft.com/office/drawing/2014/main" id="{DF3BE0F1-EBB4-3E3C-B34E-667FFE9CE44F}"/>
                </a:ext>
              </a:extLst>
            </p:cNvPr>
            <p:cNvSpPr/>
            <p:nvPr/>
          </p:nvSpPr>
          <p:spPr>
            <a:xfrm>
              <a:off x="3690201" y="625244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8" name="Freeform: Shape 275">
              <a:extLst>
                <a:ext uri="{FF2B5EF4-FFF2-40B4-BE49-F238E27FC236}">
                  <a16:creationId xmlns:a16="http://schemas.microsoft.com/office/drawing/2014/main" id="{4A92A898-C84D-B2E8-2546-0F1D5E1F57A4}"/>
                </a:ext>
              </a:extLst>
            </p:cNvPr>
            <p:cNvSpPr/>
            <p:nvPr/>
          </p:nvSpPr>
          <p:spPr>
            <a:xfrm>
              <a:off x="3687660" y="62549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9" name="Freeform: Shape 276">
              <a:extLst>
                <a:ext uri="{FF2B5EF4-FFF2-40B4-BE49-F238E27FC236}">
                  <a16:creationId xmlns:a16="http://schemas.microsoft.com/office/drawing/2014/main" id="{8456318B-BD53-22D8-D03A-88DA1F082916}"/>
                </a:ext>
              </a:extLst>
            </p:cNvPr>
            <p:cNvSpPr/>
            <p:nvPr/>
          </p:nvSpPr>
          <p:spPr>
            <a:xfrm>
              <a:off x="3588577" y="3424742"/>
              <a:ext cx="99082" cy="2825157"/>
            </a:xfrm>
            <a:custGeom>
              <a:avLst/>
              <a:gdLst>
                <a:gd name="connsiteX0" fmla="*/ 0 w 99082"/>
                <a:gd name="connsiteY0" fmla="*/ 6352 h 2825157"/>
                <a:gd name="connsiteX1" fmla="*/ 0 w 99082"/>
                <a:gd name="connsiteY1" fmla="*/ 11433 h 2825157"/>
                <a:gd name="connsiteX2" fmla="*/ 86380 w 99082"/>
                <a:gd name="connsiteY2" fmla="*/ 2813725 h 2825157"/>
                <a:gd name="connsiteX3" fmla="*/ 96542 w 99082"/>
                <a:gd name="connsiteY3" fmla="*/ 2817536 h 2825157"/>
                <a:gd name="connsiteX4" fmla="*/ 96542 w 99082"/>
                <a:gd name="connsiteY4" fmla="*/ 2817536 h 2825157"/>
                <a:gd name="connsiteX5" fmla="*/ 97813 w 99082"/>
                <a:gd name="connsiteY5" fmla="*/ 2818807 h 2825157"/>
                <a:gd name="connsiteX6" fmla="*/ 99083 w 99082"/>
                <a:gd name="connsiteY6" fmla="*/ 2820077 h 2825157"/>
                <a:gd name="connsiteX7" fmla="*/ 99083 w 99082"/>
                <a:gd name="connsiteY7" fmla="*/ 2820077 h 2825157"/>
                <a:gd name="connsiteX8" fmla="*/ 99083 w 99082"/>
                <a:gd name="connsiteY8" fmla="*/ 2821347 h 2825157"/>
                <a:gd name="connsiteX9" fmla="*/ 99083 w 99082"/>
                <a:gd name="connsiteY9" fmla="*/ 2822617 h 2825157"/>
                <a:gd name="connsiteX10" fmla="*/ 99083 w 99082"/>
                <a:gd name="connsiteY10" fmla="*/ 2823888 h 2825157"/>
                <a:gd name="connsiteX11" fmla="*/ 99083 w 99082"/>
                <a:gd name="connsiteY11" fmla="*/ 2825158 h 2825157"/>
                <a:gd name="connsiteX12" fmla="*/ 99083 w 99082"/>
                <a:gd name="connsiteY12" fmla="*/ 2825158 h 2825157"/>
                <a:gd name="connsiteX13" fmla="*/ 99083 w 99082"/>
                <a:gd name="connsiteY13" fmla="*/ 2825158 h 2825157"/>
                <a:gd name="connsiteX14" fmla="*/ 99083 w 99082"/>
                <a:gd name="connsiteY14" fmla="*/ 2809914 h 2825157"/>
                <a:gd name="connsiteX15" fmla="*/ 12703 w 99082"/>
                <a:gd name="connsiteY15" fmla="*/ 10162 h 2825157"/>
                <a:gd name="connsiteX16" fmla="*/ 12703 w 99082"/>
                <a:gd name="connsiteY16" fmla="*/ 6352 h 2825157"/>
                <a:gd name="connsiteX17" fmla="*/ 12703 w 99082"/>
                <a:gd name="connsiteY17" fmla="*/ 6352 h 2825157"/>
                <a:gd name="connsiteX18" fmla="*/ 12703 w 99082"/>
                <a:gd name="connsiteY18" fmla="*/ 5081 h 2825157"/>
                <a:gd name="connsiteX19" fmla="*/ 12703 w 99082"/>
                <a:gd name="connsiteY19" fmla="*/ 3811 h 2825157"/>
                <a:gd name="connsiteX20" fmla="*/ 11433 w 99082"/>
                <a:gd name="connsiteY20" fmla="*/ 2540 h 2825157"/>
                <a:gd name="connsiteX21" fmla="*/ 10162 w 99082"/>
                <a:gd name="connsiteY21" fmla="*/ 1270 h 2825157"/>
                <a:gd name="connsiteX22" fmla="*/ 8892 w 99082"/>
                <a:gd name="connsiteY22" fmla="*/ 0 h 2825157"/>
                <a:gd name="connsiteX23" fmla="*/ 7622 w 99082"/>
                <a:gd name="connsiteY23" fmla="*/ 0 h 2825157"/>
                <a:gd name="connsiteX24" fmla="*/ 5081 w 99082"/>
                <a:gd name="connsiteY24" fmla="*/ 0 h 2825157"/>
                <a:gd name="connsiteX25" fmla="*/ 0 w 99082"/>
                <a:gd name="connsiteY25" fmla="*/ 6352 h 282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082" h="2825157">
                  <a:moveTo>
                    <a:pt x="0" y="6352"/>
                  </a:moveTo>
                  <a:lnTo>
                    <a:pt x="0" y="11433"/>
                  </a:lnTo>
                  <a:lnTo>
                    <a:pt x="86380" y="2813725"/>
                  </a:lnTo>
                  <a:lnTo>
                    <a:pt x="96542" y="2817536"/>
                  </a:lnTo>
                  <a:lnTo>
                    <a:pt x="96542" y="2817536"/>
                  </a:lnTo>
                  <a:cubicBezTo>
                    <a:pt x="96542" y="2817536"/>
                    <a:pt x="97813" y="2817536"/>
                    <a:pt x="97813" y="2818807"/>
                  </a:cubicBezTo>
                  <a:lnTo>
                    <a:pt x="99083" y="2820077"/>
                  </a:lnTo>
                  <a:lnTo>
                    <a:pt x="99083" y="2820077"/>
                  </a:lnTo>
                  <a:lnTo>
                    <a:pt x="99083" y="2821347"/>
                  </a:lnTo>
                  <a:cubicBezTo>
                    <a:pt x="99083" y="2821347"/>
                    <a:pt x="99083" y="2822617"/>
                    <a:pt x="99083" y="2822617"/>
                  </a:cubicBezTo>
                  <a:cubicBezTo>
                    <a:pt x="99083" y="2822617"/>
                    <a:pt x="99083" y="2823888"/>
                    <a:pt x="99083" y="2823888"/>
                  </a:cubicBezTo>
                  <a:cubicBezTo>
                    <a:pt x="99083" y="2823888"/>
                    <a:pt x="99083" y="2825158"/>
                    <a:pt x="99083" y="2825158"/>
                  </a:cubicBezTo>
                  <a:lnTo>
                    <a:pt x="99083" y="2825158"/>
                  </a:lnTo>
                  <a:lnTo>
                    <a:pt x="99083" y="2825158"/>
                  </a:lnTo>
                  <a:lnTo>
                    <a:pt x="99083" y="2809914"/>
                  </a:lnTo>
                  <a:lnTo>
                    <a:pt x="12703" y="10162"/>
                  </a:lnTo>
                  <a:lnTo>
                    <a:pt x="12703" y="6352"/>
                  </a:lnTo>
                  <a:lnTo>
                    <a:pt x="12703" y="6352"/>
                  </a:lnTo>
                  <a:cubicBezTo>
                    <a:pt x="12703" y="6352"/>
                    <a:pt x="12703" y="5081"/>
                    <a:pt x="12703" y="5081"/>
                  </a:cubicBezTo>
                  <a:lnTo>
                    <a:pt x="12703" y="3811"/>
                  </a:lnTo>
                  <a:lnTo>
                    <a:pt x="11433" y="2540"/>
                  </a:lnTo>
                  <a:cubicBezTo>
                    <a:pt x="11433" y="2540"/>
                    <a:pt x="11433" y="1270"/>
                    <a:pt x="10162" y="1270"/>
                  </a:cubicBezTo>
                  <a:cubicBezTo>
                    <a:pt x="10162" y="1270"/>
                    <a:pt x="8892" y="1270"/>
                    <a:pt x="8892" y="0"/>
                  </a:cubicBezTo>
                  <a:lnTo>
                    <a:pt x="7622" y="0"/>
                  </a:lnTo>
                  <a:cubicBezTo>
                    <a:pt x="6351" y="0"/>
                    <a:pt x="6351" y="0"/>
                    <a:pt x="5081" y="0"/>
                  </a:cubicBezTo>
                  <a:cubicBezTo>
                    <a:pt x="2541" y="0"/>
                    <a:pt x="0" y="3811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0" name="Freeform: Shape 277">
              <a:extLst>
                <a:ext uri="{FF2B5EF4-FFF2-40B4-BE49-F238E27FC236}">
                  <a16:creationId xmlns:a16="http://schemas.microsoft.com/office/drawing/2014/main" id="{5C9C9D7A-B33D-E026-6AD3-5303C8209485}"/>
                </a:ext>
              </a:extLst>
            </p:cNvPr>
            <p:cNvSpPr/>
            <p:nvPr/>
          </p:nvSpPr>
          <p:spPr>
            <a:xfrm>
              <a:off x="3690201" y="6249899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1" name="Freeform: Shape 278">
              <a:extLst>
                <a:ext uri="{FF2B5EF4-FFF2-40B4-BE49-F238E27FC236}">
                  <a16:creationId xmlns:a16="http://schemas.microsoft.com/office/drawing/2014/main" id="{1B980902-1B01-B797-AFB2-8B409999F42F}"/>
                </a:ext>
              </a:extLst>
            </p:cNvPr>
            <p:cNvSpPr/>
            <p:nvPr/>
          </p:nvSpPr>
          <p:spPr>
            <a:xfrm>
              <a:off x="3687660" y="6244818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cubicBezTo>
                    <a:pt x="1270" y="0"/>
                    <a:pt x="1270" y="127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2" name="Freeform: Shape 279">
              <a:extLst>
                <a:ext uri="{FF2B5EF4-FFF2-40B4-BE49-F238E27FC236}">
                  <a16:creationId xmlns:a16="http://schemas.microsoft.com/office/drawing/2014/main" id="{C35D37D5-71CD-0FFE-A480-538D9361FB01}"/>
                </a:ext>
              </a:extLst>
            </p:cNvPr>
            <p:cNvSpPr/>
            <p:nvPr/>
          </p:nvSpPr>
          <p:spPr>
            <a:xfrm>
              <a:off x="3688930" y="6252440"/>
              <a:ext cx="1270" cy="1269"/>
            </a:xfrm>
            <a:custGeom>
              <a:avLst/>
              <a:gdLst>
                <a:gd name="connsiteX0" fmla="*/ 1270 w 1270"/>
                <a:gd name="connsiteY0" fmla="*/ 0 h 1269"/>
                <a:gd name="connsiteX1" fmla="*/ 0 w 1270"/>
                <a:gd name="connsiteY1" fmla="*/ 1270 h 1269"/>
                <a:gd name="connsiteX2" fmla="*/ 1270 w 1270"/>
                <a:gd name="connsiteY2" fmla="*/ 0 h 1269"/>
                <a:gd name="connsiteX3" fmla="*/ 127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0"/>
                  </a:moveTo>
                  <a:lnTo>
                    <a:pt x="0" y="1270"/>
                  </a:lnTo>
                  <a:cubicBezTo>
                    <a:pt x="0" y="1270"/>
                    <a:pt x="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3" name="Freeform: Shape 280">
              <a:extLst>
                <a:ext uri="{FF2B5EF4-FFF2-40B4-BE49-F238E27FC236}">
                  <a16:creationId xmlns:a16="http://schemas.microsoft.com/office/drawing/2014/main" id="{8B677347-EEB4-9190-6B4F-53C240613BC4}"/>
                </a:ext>
              </a:extLst>
            </p:cNvPr>
            <p:cNvSpPr/>
            <p:nvPr/>
          </p:nvSpPr>
          <p:spPr>
            <a:xfrm>
              <a:off x="3180813" y="6252440"/>
              <a:ext cx="506846" cy="415389"/>
            </a:xfrm>
            <a:custGeom>
              <a:avLst/>
              <a:gdLst>
                <a:gd name="connsiteX0" fmla="*/ 506847 w 506846"/>
                <a:gd name="connsiteY0" fmla="*/ 2540 h 415389"/>
                <a:gd name="connsiteX1" fmla="*/ 506847 w 506846"/>
                <a:gd name="connsiteY1" fmla="*/ 2540 h 415389"/>
                <a:gd name="connsiteX2" fmla="*/ 499225 w 506846"/>
                <a:gd name="connsiteY2" fmla="*/ 3811 h 415389"/>
                <a:gd name="connsiteX3" fmla="*/ 486522 w 506846"/>
                <a:gd name="connsiteY3" fmla="*/ 0 h 415389"/>
                <a:gd name="connsiteX4" fmla="*/ 0 w 506846"/>
                <a:gd name="connsiteY4" fmla="*/ 400146 h 415389"/>
                <a:gd name="connsiteX5" fmla="*/ 3811 w 506846"/>
                <a:gd name="connsiteY5" fmla="*/ 401416 h 415389"/>
                <a:gd name="connsiteX6" fmla="*/ 8892 w 506846"/>
                <a:gd name="connsiteY6" fmla="*/ 411578 h 415389"/>
                <a:gd name="connsiteX7" fmla="*/ 8892 w 506846"/>
                <a:gd name="connsiteY7" fmla="*/ 411578 h 415389"/>
                <a:gd name="connsiteX8" fmla="*/ 6351 w 506846"/>
                <a:gd name="connsiteY8" fmla="*/ 415390 h 415389"/>
                <a:gd name="connsiteX9" fmla="*/ 7622 w 506846"/>
                <a:gd name="connsiteY9" fmla="*/ 415390 h 415389"/>
                <a:gd name="connsiteX10" fmla="*/ 17784 w 506846"/>
                <a:gd name="connsiteY10" fmla="*/ 406498 h 415389"/>
                <a:gd name="connsiteX11" fmla="*/ 506847 w 506846"/>
                <a:gd name="connsiteY11" fmla="*/ 2540 h 415389"/>
                <a:gd name="connsiteX12" fmla="*/ 506847 w 506846"/>
                <a:gd name="connsiteY12" fmla="*/ 2540 h 4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846" h="415389">
                  <a:moveTo>
                    <a:pt x="506847" y="2540"/>
                  </a:moveTo>
                  <a:lnTo>
                    <a:pt x="506847" y="2540"/>
                  </a:lnTo>
                  <a:cubicBezTo>
                    <a:pt x="504306" y="3811"/>
                    <a:pt x="501766" y="5081"/>
                    <a:pt x="499225" y="3811"/>
                  </a:cubicBezTo>
                  <a:lnTo>
                    <a:pt x="486522" y="0"/>
                  </a:lnTo>
                  <a:lnTo>
                    <a:pt x="0" y="400146"/>
                  </a:lnTo>
                  <a:lnTo>
                    <a:pt x="3811" y="401416"/>
                  </a:lnTo>
                  <a:cubicBezTo>
                    <a:pt x="7622" y="402687"/>
                    <a:pt x="10162" y="406498"/>
                    <a:pt x="8892" y="411578"/>
                  </a:cubicBezTo>
                  <a:cubicBezTo>
                    <a:pt x="8892" y="411578"/>
                    <a:pt x="8892" y="411578"/>
                    <a:pt x="8892" y="411578"/>
                  </a:cubicBezTo>
                  <a:cubicBezTo>
                    <a:pt x="8892" y="412849"/>
                    <a:pt x="7622" y="414119"/>
                    <a:pt x="6351" y="415390"/>
                  </a:cubicBezTo>
                  <a:lnTo>
                    <a:pt x="7622" y="415390"/>
                  </a:lnTo>
                  <a:lnTo>
                    <a:pt x="17784" y="406498"/>
                  </a:lnTo>
                  <a:lnTo>
                    <a:pt x="506847" y="2540"/>
                  </a:lnTo>
                  <a:lnTo>
                    <a:pt x="506847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4" name="Freeform: Shape 281">
              <a:extLst>
                <a:ext uri="{FF2B5EF4-FFF2-40B4-BE49-F238E27FC236}">
                  <a16:creationId xmlns:a16="http://schemas.microsoft.com/office/drawing/2014/main" id="{08230FE7-61A9-E734-F87D-5C338700EC30}"/>
                </a:ext>
              </a:extLst>
            </p:cNvPr>
            <p:cNvSpPr/>
            <p:nvPr/>
          </p:nvSpPr>
          <p:spPr>
            <a:xfrm>
              <a:off x="3356114" y="273369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5" name="Freeform: Shape 282">
              <a:extLst>
                <a:ext uri="{FF2B5EF4-FFF2-40B4-BE49-F238E27FC236}">
                  <a16:creationId xmlns:a16="http://schemas.microsoft.com/office/drawing/2014/main" id="{419F345A-A088-B122-F69A-6660AB5F90D8}"/>
                </a:ext>
              </a:extLst>
            </p:cNvPr>
            <p:cNvSpPr/>
            <p:nvPr/>
          </p:nvSpPr>
          <p:spPr>
            <a:xfrm>
              <a:off x="3343411" y="2738777"/>
              <a:ext cx="33027" cy="514473"/>
            </a:xfrm>
            <a:custGeom>
              <a:avLst/>
              <a:gdLst>
                <a:gd name="connsiteX0" fmla="*/ 15243 w 33027"/>
                <a:gd name="connsiteY0" fmla="*/ 1270 h 514473"/>
                <a:gd name="connsiteX1" fmla="*/ 15243 w 33027"/>
                <a:gd name="connsiteY1" fmla="*/ 1270 h 514473"/>
                <a:gd name="connsiteX2" fmla="*/ 15243 w 33027"/>
                <a:gd name="connsiteY2" fmla="*/ 1270 h 514473"/>
                <a:gd name="connsiteX3" fmla="*/ 13973 w 33027"/>
                <a:gd name="connsiteY3" fmla="*/ 3811 h 514473"/>
                <a:gd name="connsiteX4" fmla="*/ 12703 w 33027"/>
                <a:gd name="connsiteY4" fmla="*/ 5081 h 514473"/>
                <a:gd name="connsiteX5" fmla="*/ 11433 w 33027"/>
                <a:gd name="connsiteY5" fmla="*/ 6352 h 514473"/>
                <a:gd name="connsiteX6" fmla="*/ 0 w 33027"/>
                <a:gd name="connsiteY6" fmla="*/ 13973 h 514473"/>
                <a:gd name="connsiteX7" fmla="*/ 17784 w 33027"/>
                <a:gd name="connsiteY7" fmla="*/ 510663 h 514473"/>
                <a:gd name="connsiteX8" fmla="*/ 27946 w 33027"/>
                <a:gd name="connsiteY8" fmla="*/ 513203 h 514473"/>
                <a:gd name="connsiteX9" fmla="*/ 33027 w 33027"/>
                <a:gd name="connsiteY9" fmla="*/ 514473 h 514473"/>
                <a:gd name="connsiteX10" fmla="*/ 13973 w 33027"/>
                <a:gd name="connsiteY10" fmla="*/ 0 h 514473"/>
                <a:gd name="connsiteX11" fmla="*/ 13973 w 33027"/>
                <a:gd name="connsiteY11" fmla="*/ 0 h 514473"/>
                <a:gd name="connsiteX12" fmla="*/ 13973 w 33027"/>
                <a:gd name="connsiteY12" fmla="*/ 0 h 514473"/>
                <a:gd name="connsiteX13" fmla="*/ 15243 w 33027"/>
                <a:gd name="connsiteY13" fmla="*/ 1270 h 51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27" h="514473">
                  <a:moveTo>
                    <a:pt x="15243" y="1270"/>
                  </a:moveTo>
                  <a:lnTo>
                    <a:pt x="15243" y="1270"/>
                  </a:lnTo>
                  <a:lnTo>
                    <a:pt x="15243" y="1270"/>
                  </a:lnTo>
                  <a:cubicBezTo>
                    <a:pt x="15243" y="2541"/>
                    <a:pt x="15243" y="3811"/>
                    <a:pt x="13973" y="3811"/>
                  </a:cubicBezTo>
                  <a:cubicBezTo>
                    <a:pt x="13973" y="3811"/>
                    <a:pt x="13973" y="5081"/>
                    <a:pt x="12703" y="5081"/>
                  </a:cubicBezTo>
                  <a:lnTo>
                    <a:pt x="11433" y="6352"/>
                  </a:lnTo>
                  <a:lnTo>
                    <a:pt x="0" y="13973"/>
                  </a:lnTo>
                  <a:lnTo>
                    <a:pt x="17784" y="510663"/>
                  </a:lnTo>
                  <a:lnTo>
                    <a:pt x="27946" y="513203"/>
                  </a:lnTo>
                  <a:lnTo>
                    <a:pt x="33027" y="514473"/>
                  </a:lnTo>
                  <a:lnTo>
                    <a:pt x="13973" y="0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5243" y="0"/>
                    <a:pt x="15243" y="1270"/>
                    <a:pt x="15243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6" name="Freeform: Shape 283">
              <a:extLst>
                <a:ext uri="{FF2B5EF4-FFF2-40B4-BE49-F238E27FC236}">
                  <a16:creationId xmlns:a16="http://schemas.microsoft.com/office/drawing/2014/main" id="{D3A093B9-43ED-F871-D02A-D9F2E6CC3217}"/>
                </a:ext>
              </a:extLst>
            </p:cNvPr>
            <p:cNvSpPr/>
            <p:nvPr/>
          </p:nvSpPr>
          <p:spPr>
            <a:xfrm>
              <a:off x="3353573" y="2732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7" name="Freeform: Shape 284">
              <a:extLst>
                <a:ext uri="{FF2B5EF4-FFF2-40B4-BE49-F238E27FC236}">
                  <a16:creationId xmlns:a16="http://schemas.microsoft.com/office/drawing/2014/main" id="{9A6CFC47-1621-50AC-BAB4-9C3E40E8617A}"/>
                </a:ext>
              </a:extLst>
            </p:cNvPr>
            <p:cNvSpPr/>
            <p:nvPr/>
          </p:nvSpPr>
          <p:spPr>
            <a:xfrm>
              <a:off x="2774319" y="3110976"/>
              <a:ext cx="952" cy="12703"/>
            </a:xfrm>
            <a:custGeom>
              <a:avLst/>
              <a:gdLst>
                <a:gd name="connsiteX0" fmla="*/ 0 w 952"/>
                <a:gd name="connsiteY0" fmla="*/ 0 h 12703"/>
                <a:gd name="connsiteX1" fmla="*/ 0 w 952"/>
                <a:gd name="connsiteY1" fmla="*/ 0 h 12703"/>
                <a:gd name="connsiteX2" fmla="*/ 0 w 952"/>
                <a:gd name="connsiteY2" fmla="*/ 0 h 12703"/>
                <a:gd name="connsiteX3" fmla="*/ 0 w 95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2703">
                  <a:moveTo>
                    <a:pt x="0" y="0"/>
                  </a:moveTo>
                  <a:cubicBezTo>
                    <a:pt x="1270" y="0"/>
                    <a:pt x="1270" y="0"/>
                    <a:pt x="0" y="0"/>
                  </a:cubicBezTo>
                  <a:cubicBezTo>
                    <a:pt x="1270" y="0"/>
                    <a:pt x="127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8" name="Freeform: Shape 285">
              <a:extLst>
                <a:ext uri="{FF2B5EF4-FFF2-40B4-BE49-F238E27FC236}">
                  <a16:creationId xmlns:a16="http://schemas.microsoft.com/office/drawing/2014/main" id="{AA6312BA-F508-7F18-F9A0-4B748CDAE9CC}"/>
                </a:ext>
              </a:extLst>
            </p:cNvPr>
            <p:cNvSpPr/>
            <p:nvPr/>
          </p:nvSpPr>
          <p:spPr>
            <a:xfrm>
              <a:off x="2776860" y="2741317"/>
              <a:ext cx="579253" cy="362036"/>
            </a:xfrm>
            <a:custGeom>
              <a:avLst/>
              <a:gdLst>
                <a:gd name="connsiteX0" fmla="*/ 0 w 579253"/>
                <a:gd name="connsiteY0" fmla="*/ 359496 h 362036"/>
                <a:gd name="connsiteX1" fmla="*/ 6351 w 579253"/>
                <a:gd name="connsiteY1" fmla="*/ 358226 h 362036"/>
                <a:gd name="connsiteX2" fmla="*/ 22865 w 579253"/>
                <a:gd name="connsiteY2" fmla="*/ 362037 h 362036"/>
                <a:gd name="connsiteX3" fmla="*/ 566551 w 579253"/>
                <a:gd name="connsiteY3" fmla="*/ 11433 h 362036"/>
                <a:gd name="connsiteX4" fmla="*/ 577983 w 579253"/>
                <a:gd name="connsiteY4" fmla="*/ 3811 h 362036"/>
                <a:gd name="connsiteX5" fmla="*/ 579254 w 579253"/>
                <a:gd name="connsiteY5" fmla="*/ 2541 h 362036"/>
                <a:gd name="connsiteX6" fmla="*/ 572902 w 579253"/>
                <a:gd name="connsiteY6" fmla="*/ 3811 h 362036"/>
                <a:gd name="connsiteX7" fmla="*/ 556388 w 579253"/>
                <a:gd name="connsiteY7" fmla="*/ 0 h 362036"/>
                <a:gd name="connsiteX8" fmla="*/ 0 w 579253"/>
                <a:gd name="connsiteY8" fmla="*/ 359496 h 362036"/>
                <a:gd name="connsiteX9" fmla="*/ 0 w 579253"/>
                <a:gd name="connsiteY9" fmla="*/ 359496 h 3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9253" h="362036">
                  <a:moveTo>
                    <a:pt x="0" y="359496"/>
                  </a:moveTo>
                  <a:cubicBezTo>
                    <a:pt x="1270" y="358226"/>
                    <a:pt x="3811" y="356956"/>
                    <a:pt x="6351" y="358226"/>
                  </a:cubicBezTo>
                  <a:lnTo>
                    <a:pt x="22865" y="362037"/>
                  </a:lnTo>
                  <a:lnTo>
                    <a:pt x="566551" y="11433"/>
                  </a:lnTo>
                  <a:lnTo>
                    <a:pt x="577983" y="3811"/>
                  </a:lnTo>
                  <a:lnTo>
                    <a:pt x="579254" y="2541"/>
                  </a:lnTo>
                  <a:cubicBezTo>
                    <a:pt x="577983" y="3811"/>
                    <a:pt x="575443" y="5081"/>
                    <a:pt x="572902" y="3811"/>
                  </a:cubicBezTo>
                  <a:lnTo>
                    <a:pt x="556388" y="0"/>
                  </a:lnTo>
                  <a:lnTo>
                    <a:pt x="0" y="35949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9" name="Freeform: Shape 286">
              <a:extLst>
                <a:ext uri="{FF2B5EF4-FFF2-40B4-BE49-F238E27FC236}">
                  <a16:creationId xmlns:a16="http://schemas.microsoft.com/office/drawing/2014/main" id="{1DA4B7C8-1D23-091C-4ECB-989463B9B2B2}"/>
                </a:ext>
              </a:extLst>
            </p:cNvPr>
            <p:cNvSpPr/>
            <p:nvPr/>
          </p:nvSpPr>
          <p:spPr>
            <a:xfrm>
              <a:off x="3353573" y="273242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1270" y="0"/>
                  </a:lnTo>
                  <a:lnTo>
                    <a:pt x="0" y="0"/>
                  </a:lnTo>
                  <a:cubicBezTo>
                    <a:pt x="0" y="0"/>
                    <a:pt x="127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0" name="Freeform: Shape 287">
              <a:extLst>
                <a:ext uri="{FF2B5EF4-FFF2-40B4-BE49-F238E27FC236}">
                  <a16:creationId xmlns:a16="http://schemas.microsoft.com/office/drawing/2014/main" id="{31C30195-1961-AAC9-F3B2-DDEC4EA1090D}"/>
                </a:ext>
              </a:extLst>
            </p:cNvPr>
            <p:cNvSpPr/>
            <p:nvPr/>
          </p:nvSpPr>
          <p:spPr>
            <a:xfrm>
              <a:off x="3357384" y="273496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1" name="Freeform: Shape 288">
              <a:extLst>
                <a:ext uri="{FF2B5EF4-FFF2-40B4-BE49-F238E27FC236}">
                  <a16:creationId xmlns:a16="http://schemas.microsoft.com/office/drawing/2014/main" id="{E7FDADDB-B882-B05D-13B7-9214391A2869}"/>
                </a:ext>
              </a:extLst>
            </p:cNvPr>
            <p:cNvSpPr/>
            <p:nvPr/>
          </p:nvSpPr>
          <p:spPr>
            <a:xfrm>
              <a:off x="3785473" y="5549961"/>
              <a:ext cx="30963" cy="22071"/>
            </a:xfrm>
            <a:custGeom>
              <a:avLst/>
              <a:gdLst>
                <a:gd name="connsiteX0" fmla="*/ 0 w 30963"/>
                <a:gd name="connsiteY0" fmla="*/ 3811 h 22071"/>
                <a:gd name="connsiteX1" fmla="*/ 0 w 30963"/>
                <a:gd name="connsiteY1" fmla="*/ 3811 h 22071"/>
                <a:gd name="connsiteX2" fmla="*/ 0 w 30963"/>
                <a:gd name="connsiteY2" fmla="*/ 13973 h 22071"/>
                <a:gd name="connsiteX3" fmla="*/ 6351 w 30963"/>
                <a:gd name="connsiteY3" fmla="*/ 16514 h 22071"/>
                <a:gd name="connsiteX4" fmla="*/ 16514 w 30963"/>
                <a:gd name="connsiteY4" fmla="*/ 20325 h 22071"/>
                <a:gd name="connsiteX5" fmla="*/ 20325 w 30963"/>
                <a:gd name="connsiteY5" fmla="*/ 21595 h 22071"/>
                <a:gd name="connsiteX6" fmla="*/ 20325 w 30963"/>
                <a:gd name="connsiteY6" fmla="*/ 21595 h 22071"/>
                <a:gd name="connsiteX7" fmla="*/ 30487 w 30963"/>
                <a:gd name="connsiteY7" fmla="*/ 17784 h 22071"/>
                <a:gd name="connsiteX8" fmla="*/ 26676 w 30963"/>
                <a:gd name="connsiteY8" fmla="*/ 7622 h 22071"/>
                <a:gd name="connsiteX9" fmla="*/ 25406 w 30963"/>
                <a:gd name="connsiteY9" fmla="*/ 7622 h 22071"/>
                <a:gd name="connsiteX10" fmla="*/ 25406 w 30963"/>
                <a:gd name="connsiteY10" fmla="*/ 7622 h 22071"/>
                <a:gd name="connsiteX11" fmla="*/ 21595 w 30963"/>
                <a:gd name="connsiteY11" fmla="*/ 6352 h 22071"/>
                <a:gd name="connsiteX12" fmla="*/ 0 w 30963"/>
                <a:gd name="connsiteY12" fmla="*/ 0 h 22071"/>
                <a:gd name="connsiteX13" fmla="*/ 0 w 30963"/>
                <a:gd name="connsiteY13" fmla="*/ 3811 h 2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963" h="22071">
                  <a:moveTo>
                    <a:pt x="0" y="3811"/>
                  </a:moveTo>
                  <a:lnTo>
                    <a:pt x="0" y="3811"/>
                  </a:lnTo>
                  <a:lnTo>
                    <a:pt x="0" y="13973"/>
                  </a:lnTo>
                  <a:lnTo>
                    <a:pt x="6351" y="16514"/>
                  </a:lnTo>
                  <a:lnTo>
                    <a:pt x="16514" y="20325"/>
                  </a:lnTo>
                  <a:lnTo>
                    <a:pt x="20325" y="21595"/>
                  </a:lnTo>
                  <a:lnTo>
                    <a:pt x="20325" y="21595"/>
                  </a:lnTo>
                  <a:cubicBezTo>
                    <a:pt x="24135" y="22866"/>
                    <a:pt x="27947" y="21595"/>
                    <a:pt x="30487" y="17784"/>
                  </a:cubicBezTo>
                  <a:cubicBezTo>
                    <a:pt x="31757" y="13973"/>
                    <a:pt x="30487" y="10163"/>
                    <a:pt x="26676" y="7622"/>
                  </a:cubicBezTo>
                  <a:cubicBezTo>
                    <a:pt x="26676" y="7622"/>
                    <a:pt x="25406" y="7622"/>
                    <a:pt x="25406" y="7622"/>
                  </a:cubicBezTo>
                  <a:lnTo>
                    <a:pt x="25406" y="7622"/>
                  </a:lnTo>
                  <a:lnTo>
                    <a:pt x="21595" y="6352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2" name="Freeform: Shape 289">
              <a:extLst>
                <a:ext uri="{FF2B5EF4-FFF2-40B4-BE49-F238E27FC236}">
                  <a16:creationId xmlns:a16="http://schemas.microsoft.com/office/drawing/2014/main" id="{87589857-971B-FC93-ED7B-763A686A79F2}"/>
                </a:ext>
              </a:extLst>
            </p:cNvPr>
            <p:cNvSpPr/>
            <p:nvPr/>
          </p:nvSpPr>
          <p:spPr>
            <a:xfrm>
              <a:off x="3413277" y="6154296"/>
              <a:ext cx="275653" cy="103751"/>
            </a:xfrm>
            <a:custGeom>
              <a:avLst/>
              <a:gdLst>
                <a:gd name="connsiteX0" fmla="*/ 266762 w 275653"/>
                <a:gd name="connsiteY0" fmla="*/ 103225 h 103751"/>
                <a:gd name="connsiteX1" fmla="*/ 274383 w 275653"/>
                <a:gd name="connsiteY1" fmla="*/ 101955 h 103751"/>
                <a:gd name="connsiteX2" fmla="*/ 274383 w 275653"/>
                <a:gd name="connsiteY2" fmla="*/ 101955 h 103751"/>
                <a:gd name="connsiteX3" fmla="*/ 274383 w 275653"/>
                <a:gd name="connsiteY3" fmla="*/ 100684 h 103751"/>
                <a:gd name="connsiteX4" fmla="*/ 275653 w 275653"/>
                <a:gd name="connsiteY4" fmla="*/ 99414 h 103751"/>
                <a:gd name="connsiteX5" fmla="*/ 275653 w 275653"/>
                <a:gd name="connsiteY5" fmla="*/ 99414 h 103751"/>
                <a:gd name="connsiteX6" fmla="*/ 275653 w 275653"/>
                <a:gd name="connsiteY6" fmla="*/ 99414 h 103751"/>
                <a:gd name="connsiteX7" fmla="*/ 275653 w 275653"/>
                <a:gd name="connsiteY7" fmla="*/ 98144 h 103751"/>
                <a:gd name="connsiteX8" fmla="*/ 275653 w 275653"/>
                <a:gd name="connsiteY8" fmla="*/ 96874 h 103751"/>
                <a:gd name="connsiteX9" fmla="*/ 275653 w 275653"/>
                <a:gd name="connsiteY9" fmla="*/ 95603 h 103751"/>
                <a:gd name="connsiteX10" fmla="*/ 275653 w 275653"/>
                <a:gd name="connsiteY10" fmla="*/ 94333 h 103751"/>
                <a:gd name="connsiteX11" fmla="*/ 275653 w 275653"/>
                <a:gd name="connsiteY11" fmla="*/ 93063 h 103751"/>
                <a:gd name="connsiteX12" fmla="*/ 274383 w 275653"/>
                <a:gd name="connsiteY12" fmla="*/ 91793 h 103751"/>
                <a:gd name="connsiteX13" fmla="*/ 273113 w 275653"/>
                <a:gd name="connsiteY13" fmla="*/ 90522 h 103751"/>
                <a:gd name="connsiteX14" fmla="*/ 271843 w 275653"/>
                <a:gd name="connsiteY14" fmla="*/ 89252 h 103751"/>
                <a:gd name="connsiteX15" fmla="*/ 271843 w 275653"/>
                <a:gd name="connsiteY15" fmla="*/ 89252 h 103751"/>
                <a:gd name="connsiteX16" fmla="*/ 261680 w 275653"/>
                <a:gd name="connsiteY16" fmla="*/ 85441 h 103751"/>
                <a:gd name="connsiteX17" fmla="*/ 13973 w 275653"/>
                <a:gd name="connsiteY17" fmla="*/ 1601 h 103751"/>
                <a:gd name="connsiteX18" fmla="*/ 8892 w 275653"/>
                <a:gd name="connsiteY18" fmla="*/ 330 h 103751"/>
                <a:gd name="connsiteX19" fmla="*/ 0 w 275653"/>
                <a:gd name="connsiteY19" fmla="*/ 5412 h 103751"/>
                <a:gd name="connsiteX20" fmla="*/ 0 w 275653"/>
                <a:gd name="connsiteY20" fmla="*/ 5412 h 103751"/>
                <a:gd name="connsiteX21" fmla="*/ 0 w 275653"/>
                <a:gd name="connsiteY21" fmla="*/ 7952 h 103751"/>
                <a:gd name="connsiteX22" fmla="*/ 0 w 275653"/>
                <a:gd name="connsiteY22" fmla="*/ 9223 h 103751"/>
                <a:gd name="connsiteX23" fmla="*/ 0 w 275653"/>
                <a:gd name="connsiteY23" fmla="*/ 10493 h 103751"/>
                <a:gd name="connsiteX24" fmla="*/ 1270 w 275653"/>
                <a:gd name="connsiteY24" fmla="*/ 11763 h 103751"/>
                <a:gd name="connsiteX25" fmla="*/ 2540 w 275653"/>
                <a:gd name="connsiteY25" fmla="*/ 13034 h 103751"/>
                <a:gd name="connsiteX26" fmla="*/ 3811 w 275653"/>
                <a:gd name="connsiteY26" fmla="*/ 13034 h 103751"/>
                <a:gd name="connsiteX27" fmla="*/ 5081 w 275653"/>
                <a:gd name="connsiteY27" fmla="*/ 14304 h 103751"/>
                <a:gd name="connsiteX28" fmla="*/ 5081 w 275653"/>
                <a:gd name="connsiteY28" fmla="*/ 14304 h 103751"/>
                <a:gd name="connsiteX29" fmla="*/ 8892 w 275653"/>
                <a:gd name="connsiteY29" fmla="*/ 15574 h 103751"/>
                <a:gd name="connsiteX30" fmla="*/ 255329 w 275653"/>
                <a:gd name="connsiteY30" fmla="*/ 99414 h 103751"/>
                <a:gd name="connsiteX31" fmla="*/ 266762 w 275653"/>
                <a:gd name="connsiteY31" fmla="*/ 103225 h 10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5653" h="103751">
                  <a:moveTo>
                    <a:pt x="266762" y="103225"/>
                  </a:moveTo>
                  <a:cubicBezTo>
                    <a:pt x="269302" y="104496"/>
                    <a:pt x="271843" y="103225"/>
                    <a:pt x="274383" y="101955"/>
                  </a:cubicBezTo>
                  <a:lnTo>
                    <a:pt x="274383" y="101955"/>
                  </a:lnTo>
                  <a:lnTo>
                    <a:pt x="274383" y="100684"/>
                  </a:lnTo>
                  <a:lnTo>
                    <a:pt x="275653" y="99414"/>
                  </a:lnTo>
                  <a:lnTo>
                    <a:pt x="275653" y="99414"/>
                  </a:lnTo>
                  <a:lnTo>
                    <a:pt x="275653" y="99414"/>
                  </a:lnTo>
                  <a:cubicBezTo>
                    <a:pt x="275653" y="99414"/>
                    <a:pt x="275653" y="99414"/>
                    <a:pt x="275653" y="98144"/>
                  </a:cubicBezTo>
                  <a:cubicBezTo>
                    <a:pt x="275653" y="98144"/>
                    <a:pt x="275653" y="96874"/>
                    <a:pt x="275653" y="96874"/>
                  </a:cubicBezTo>
                  <a:cubicBezTo>
                    <a:pt x="275653" y="96874"/>
                    <a:pt x="275653" y="95603"/>
                    <a:pt x="275653" y="95603"/>
                  </a:cubicBezTo>
                  <a:cubicBezTo>
                    <a:pt x="275653" y="95603"/>
                    <a:pt x="275653" y="94333"/>
                    <a:pt x="275653" y="94333"/>
                  </a:cubicBezTo>
                  <a:cubicBezTo>
                    <a:pt x="275653" y="94333"/>
                    <a:pt x="275653" y="93063"/>
                    <a:pt x="275653" y="93063"/>
                  </a:cubicBezTo>
                  <a:cubicBezTo>
                    <a:pt x="275653" y="93063"/>
                    <a:pt x="275653" y="91793"/>
                    <a:pt x="274383" y="91793"/>
                  </a:cubicBezTo>
                  <a:lnTo>
                    <a:pt x="273113" y="90522"/>
                  </a:lnTo>
                  <a:cubicBezTo>
                    <a:pt x="273113" y="90522"/>
                    <a:pt x="271843" y="90522"/>
                    <a:pt x="271843" y="89252"/>
                  </a:cubicBezTo>
                  <a:lnTo>
                    <a:pt x="271843" y="89252"/>
                  </a:lnTo>
                  <a:lnTo>
                    <a:pt x="261680" y="85441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9223"/>
                    <a:pt x="0" y="10493"/>
                  </a:cubicBezTo>
                  <a:cubicBezTo>
                    <a:pt x="0" y="10493"/>
                    <a:pt x="1270" y="11763"/>
                    <a:pt x="1270" y="11763"/>
                  </a:cubicBezTo>
                  <a:cubicBezTo>
                    <a:pt x="1270" y="11763"/>
                    <a:pt x="1270" y="11763"/>
                    <a:pt x="2540" y="13034"/>
                  </a:cubicBez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255329" y="99414"/>
                  </a:lnTo>
                  <a:lnTo>
                    <a:pt x="266762" y="1032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3" name="Freeform: Shape 290">
              <a:extLst>
                <a:ext uri="{FF2B5EF4-FFF2-40B4-BE49-F238E27FC236}">
                  <a16:creationId xmlns:a16="http://schemas.microsoft.com/office/drawing/2014/main" id="{719DD5F0-3283-1888-EE04-D600964A2ADE}"/>
                </a:ext>
              </a:extLst>
            </p:cNvPr>
            <p:cNvSpPr/>
            <p:nvPr/>
          </p:nvSpPr>
          <p:spPr>
            <a:xfrm>
              <a:off x="2910241" y="656493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4" name="Freeform: Shape 291">
              <a:extLst>
                <a:ext uri="{FF2B5EF4-FFF2-40B4-BE49-F238E27FC236}">
                  <a16:creationId xmlns:a16="http://schemas.microsoft.com/office/drawing/2014/main" id="{71C28B42-DBE5-4020-D7C2-326E16376B18}"/>
                </a:ext>
              </a:extLst>
            </p:cNvPr>
            <p:cNvSpPr/>
            <p:nvPr/>
          </p:nvSpPr>
          <p:spPr>
            <a:xfrm>
              <a:off x="2912781" y="656112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5" name="Freeform: Shape 292">
              <a:extLst>
                <a:ext uri="{FF2B5EF4-FFF2-40B4-BE49-F238E27FC236}">
                  <a16:creationId xmlns:a16="http://schemas.microsoft.com/office/drawing/2014/main" id="{A1A46A8F-C848-7200-F0B0-BD57CA0F46AE}"/>
                </a:ext>
              </a:extLst>
            </p:cNvPr>
            <p:cNvSpPr/>
            <p:nvPr/>
          </p:nvSpPr>
          <p:spPr>
            <a:xfrm>
              <a:off x="2916592" y="6559854"/>
              <a:ext cx="273571" cy="109245"/>
            </a:xfrm>
            <a:custGeom>
              <a:avLst/>
              <a:gdLst>
                <a:gd name="connsiteX0" fmla="*/ 266762 w 273571"/>
                <a:gd name="connsiteY0" fmla="*/ 109246 h 109245"/>
                <a:gd name="connsiteX1" fmla="*/ 268032 w 273571"/>
                <a:gd name="connsiteY1" fmla="*/ 109246 h 109245"/>
                <a:gd name="connsiteX2" fmla="*/ 269302 w 273571"/>
                <a:gd name="connsiteY2" fmla="*/ 109246 h 109245"/>
                <a:gd name="connsiteX3" fmla="*/ 270572 w 273571"/>
                <a:gd name="connsiteY3" fmla="*/ 107976 h 109245"/>
                <a:gd name="connsiteX4" fmla="*/ 273113 w 273571"/>
                <a:gd name="connsiteY4" fmla="*/ 104164 h 109245"/>
                <a:gd name="connsiteX5" fmla="*/ 268032 w 273571"/>
                <a:gd name="connsiteY5" fmla="*/ 94002 h 109245"/>
                <a:gd name="connsiteX6" fmla="*/ 268032 w 273571"/>
                <a:gd name="connsiteY6" fmla="*/ 94002 h 109245"/>
                <a:gd name="connsiteX7" fmla="*/ 264221 w 273571"/>
                <a:gd name="connsiteY7" fmla="*/ 92732 h 109245"/>
                <a:gd name="connsiteX8" fmla="*/ 15243 w 273571"/>
                <a:gd name="connsiteY8" fmla="*/ 3811 h 109245"/>
                <a:gd name="connsiteX9" fmla="*/ 2541 w 273571"/>
                <a:gd name="connsiteY9" fmla="*/ 0 h 109245"/>
                <a:gd name="connsiteX10" fmla="*/ 0 w 273571"/>
                <a:gd name="connsiteY10" fmla="*/ 0 h 109245"/>
                <a:gd name="connsiteX11" fmla="*/ 7622 w 273571"/>
                <a:gd name="connsiteY11" fmla="*/ 6352 h 109245"/>
                <a:gd name="connsiteX12" fmla="*/ 8892 w 273571"/>
                <a:gd name="connsiteY12" fmla="*/ 17784 h 109245"/>
                <a:gd name="connsiteX13" fmla="*/ 262951 w 273571"/>
                <a:gd name="connsiteY13" fmla="*/ 107976 h 109245"/>
                <a:gd name="connsiteX14" fmla="*/ 264221 w 273571"/>
                <a:gd name="connsiteY14" fmla="*/ 107976 h 109245"/>
                <a:gd name="connsiteX15" fmla="*/ 266762 w 273571"/>
                <a:gd name="connsiteY15" fmla="*/ 109246 h 10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3571" h="109245">
                  <a:moveTo>
                    <a:pt x="266762" y="109246"/>
                  </a:moveTo>
                  <a:lnTo>
                    <a:pt x="268032" y="109246"/>
                  </a:lnTo>
                  <a:cubicBezTo>
                    <a:pt x="268032" y="109246"/>
                    <a:pt x="269302" y="109246"/>
                    <a:pt x="269302" y="109246"/>
                  </a:cubicBezTo>
                  <a:cubicBezTo>
                    <a:pt x="269302" y="109246"/>
                    <a:pt x="270572" y="109246"/>
                    <a:pt x="270572" y="107976"/>
                  </a:cubicBezTo>
                  <a:cubicBezTo>
                    <a:pt x="271843" y="106705"/>
                    <a:pt x="273113" y="105435"/>
                    <a:pt x="273113" y="104164"/>
                  </a:cubicBezTo>
                  <a:cubicBezTo>
                    <a:pt x="274383" y="100354"/>
                    <a:pt x="273113" y="96543"/>
                    <a:pt x="268032" y="94002"/>
                  </a:cubicBezTo>
                  <a:cubicBezTo>
                    <a:pt x="268032" y="94002"/>
                    <a:pt x="268032" y="94002"/>
                    <a:pt x="268032" y="94002"/>
                  </a:cubicBezTo>
                  <a:lnTo>
                    <a:pt x="264221" y="92732"/>
                  </a:lnTo>
                  <a:lnTo>
                    <a:pt x="15243" y="3811"/>
                  </a:lnTo>
                  <a:lnTo>
                    <a:pt x="2541" y="0"/>
                  </a:lnTo>
                  <a:cubicBezTo>
                    <a:pt x="1270" y="0"/>
                    <a:pt x="1270" y="0"/>
                    <a:pt x="0" y="0"/>
                  </a:cubicBezTo>
                  <a:cubicBezTo>
                    <a:pt x="3811" y="0"/>
                    <a:pt x="6351" y="3811"/>
                    <a:pt x="7622" y="6352"/>
                  </a:cubicBezTo>
                  <a:lnTo>
                    <a:pt x="8892" y="17784"/>
                  </a:lnTo>
                  <a:lnTo>
                    <a:pt x="262951" y="107976"/>
                  </a:lnTo>
                  <a:lnTo>
                    <a:pt x="264221" y="107976"/>
                  </a:lnTo>
                  <a:lnTo>
                    <a:pt x="266762" y="10924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6" name="Freeform: Shape 293">
              <a:extLst>
                <a:ext uri="{FF2B5EF4-FFF2-40B4-BE49-F238E27FC236}">
                  <a16:creationId xmlns:a16="http://schemas.microsoft.com/office/drawing/2014/main" id="{8DDF9998-DB81-1DAD-0D73-42A2608D9F84}"/>
                </a:ext>
              </a:extLst>
            </p:cNvPr>
            <p:cNvSpPr/>
            <p:nvPr/>
          </p:nvSpPr>
          <p:spPr>
            <a:xfrm>
              <a:off x="0" y="3478094"/>
              <a:ext cx="62244" cy="555123"/>
            </a:xfrm>
            <a:custGeom>
              <a:avLst/>
              <a:gdLst>
                <a:gd name="connsiteX0" fmla="*/ 57163 w 62244"/>
                <a:gd name="connsiteY0" fmla="*/ 553853 h 555123"/>
                <a:gd name="connsiteX1" fmla="*/ 62244 w 62244"/>
                <a:gd name="connsiteY1" fmla="*/ 555123 h 555123"/>
                <a:gd name="connsiteX2" fmla="*/ 0 w 62244"/>
                <a:gd name="connsiteY2" fmla="*/ 0 h 555123"/>
                <a:gd name="connsiteX3" fmla="*/ 0 w 62244"/>
                <a:gd name="connsiteY3" fmla="*/ 135923 h 555123"/>
                <a:gd name="connsiteX4" fmla="*/ 45731 w 62244"/>
                <a:gd name="connsiteY4" fmla="*/ 550042 h 5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44" h="555123">
                  <a:moveTo>
                    <a:pt x="57163" y="553853"/>
                  </a:moveTo>
                  <a:lnTo>
                    <a:pt x="62244" y="555123"/>
                  </a:lnTo>
                  <a:lnTo>
                    <a:pt x="0" y="0"/>
                  </a:lnTo>
                  <a:lnTo>
                    <a:pt x="0" y="135923"/>
                  </a:lnTo>
                  <a:lnTo>
                    <a:pt x="45731" y="55004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7" name="Freeform: Shape 294">
              <a:extLst>
                <a:ext uri="{FF2B5EF4-FFF2-40B4-BE49-F238E27FC236}">
                  <a16:creationId xmlns:a16="http://schemas.microsoft.com/office/drawing/2014/main" id="{A8382F5B-6DD1-A9E5-6E69-02B9FD7592F5}"/>
                </a:ext>
              </a:extLst>
            </p:cNvPr>
            <p:cNvSpPr/>
            <p:nvPr/>
          </p:nvSpPr>
          <p:spPr>
            <a:xfrm>
              <a:off x="1754274" y="6459500"/>
              <a:ext cx="664363" cy="250250"/>
            </a:xfrm>
            <a:custGeom>
              <a:avLst/>
              <a:gdLst>
                <a:gd name="connsiteX0" fmla="*/ 5081 w 664363"/>
                <a:gd name="connsiteY0" fmla="*/ 12703 h 250250"/>
                <a:gd name="connsiteX1" fmla="*/ 0 w 664363"/>
                <a:gd name="connsiteY1" fmla="*/ 11433 h 250250"/>
                <a:gd name="connsiteX2" fmla="*/ 1270 w 664363"/>
                <a:gd name="connsiteY2" fmla="*/ 12703 h 250250"/>
                <a:gd name="connsiteX3" fmla="*/ 5081 w 664363"/>
                <a:gd name="connsiteY3" fmla="*/ 12703 h 250250"/>
                <a:gd name="connsiteX4" fmla="*/ 644039 w 664363"/>
                <a:gd name="connsiteY4" fmla="*/ 247709 h 250250"/>
                <a:gd name="connsiteX5" fmla="*/ 651660 w 664363"/>
                <a:gd name="connsiteY5" fmla="*/ 250250 h 250250"/>
                <a:gd name="connsiteX6" fmla="*/ 651660 w 664363"/>
                <a:gd name="connsiteY6" fmla="*/ 245169 h 250250"/>
                <a:gd name="connsiteX7" fmla="*/ 659282 w 664363"/>
                <a:gd name="connsiteY7" fmla="*/ 237547 h 250250"/>
                <a:gd name="connsiteX8" fmla="*/ 659282 w 664363"/>
                <a:gd name="connsiteY8" fmla="*/ 237547 h 250250"/>
                <a:gd name="connsiteX9" fmla="*/ 664363 w 664363"/>
                <a:gd name="connsiteY9" fmla="*/ 238817 h 250250"/>
                <a:gd name="connsiteX10" fmla="*/ 663093 w 664363"/>
                <a:gd name="connsiteY10" fmla="*/ 238817 h 250250"/>
                <a:gd name="connsiteX11" fmla="*/ 663093 w 664363"/>
                <a:gd name="connsiteY11" fmla="*/ 238817 h 250250"/>
                <a:gd name="connsiteX12" fmla="*/ 11433 w 664363"/>
                <a:gd name="connsiteY12" fmla="*/ 0 h 250250"/>
                <a:gd name="connsiteX13" fmla="*/ 11433 w 664363"/>
                <a:gd name="connsiteY13" fmla="*/ 5081 h 250250"/>
                <a:gd name="connsiteX14" fmla="*/ 5081 w 664363"/>
                <a:gd name="connsiteY14" fmla="*/ 12703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4363" h="250250">
                  <a:moveTo>
                    <a:pt x="5081" y="12703"/>
                  </a:moveTo>
                  <a:cubicBezTo>
                    <a:pt x="3811" y="12703"/>
                    <a:pt x="2541" y="12703"/>
                    <a:pt x="0" y="11433"/>
                  </a:cubicBezTo>
                  <a:lnTo>
                    <a:pt x="1270" y="12703"/>
                  </a:lnTo>
                  <a:lnTo>
                    <a:pt x="5081" y="12703"/>
                  </a:lnTo>
                  <a:lnTo>
                    <a:pt x="644039" y="247709"/>
                  </a:lnTo>
                  <a:lnTo>
                    <a:pt x="651660" y="250250"/>
                  </a:lnTo>
                  <a:lnTo>
                    <a:pt x="651660" y="245169"/>
                  </a:lnTo>
                  <a:cubicBezTo>
                    <a:pt x="651660" y="241358"/>
                    <a:pt x="654201" y="237547"/>
                    <a:pt x="659282" y="237547"/>
                  </a:cubicBezTo>
                  <a:cubicBezTo>
                    <a:pt x="659282" y="237547"/>
                    <a:pt x="659282" y="237547"/>
                    <a:pt x="659282" y="237547"/>
                  </a:cubicBezTo>
                  <a:cubicBezTo>
                    <a:pt x="660552" y="237547"/>
                    <a:pt x="661823" y="237547"/>
                    <a:pt x="664363" y="238817"/>
                  </a:cubicBezTo>
                  <a:lnTo>
                    <a:pt x="663093" y="238817"/>
                  </a:lnTo>
                  <a:lnTo>
                    <a:pt x="663093" y="238817"/>
                  </a:lnTo>
                  <a:lnTo>
                    <a:pt x="11433" y="0"/>
                  </a:lnTo>
                  <a:lnTo>
                    <a:pt x="11433" y="5081"/>
                  </a:lnTo>
                  <a:cubicBezTo>
                    <a:pt x="11433" y="8892"/>
                    <a:pt x="8892" y="12703"/>
                    <a:pt x="5081" y="1270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8" name="Freeform: Shape 295">
              <a:extLst>
                <a:ext uri="{FF2B5EF4-FFF2-40B4-BE49-F238E27FC236}">
                  <a16:creationId xmlns:a16="http://schemas.microsoft.com/office/drawing/2014/main" id="{3938F896-3265-51F2-C0E9-79E30910CE9F}"/>
                </a:ext>
              </a:extLst>
            </p:cNvPr>
            <p:cNvSpPr/>
            <p:nvPr/>
          </p:nvSpPr>
          <p:spPr>
            <a:xfrm>
              <a:off x="2418637" y="6699588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0" y="1270"/>
                    <a:pt x="1270" y="12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9" name="Freeform: Shape 296">
              <a:extLst>
                <a:ext uri="{FF2B5EF4-FFF2-40B4-BE49-F238E27FC236}">
                  <a16:creationId xmlns:a16="http://schemas.microsoft.com/office/drawing/2014/main" id="{70554B81-151E-2FF0-7F84-BA257EC01030}"/>
                </a:ext>
              </a:extLst>
            </p:cNvPr>
            <p:cNvSpPr/>
            <p:nvPr/>
          </p:nvSpPr>
          <p:spPr>
            <a:xfrm>
              <a:off x="2419908" y="67021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0" name="Freeform: Shape 297">
              <a:extLst>
                <a:ext uri="{FF2B5EF4-FFF2-40B4-BE49-F238E27FC236}">
                  <a16:creationId xmlns:a16="http://schemas.microsoft.com/office/drawing/2014/main" id="{4EEE7429-EDED-0BC4-3878-EA6F37363E79}"/>
                </a:ext>
              </a:extLst>
            </p:cNvPr>
            <p:cNvSpPr/>
            <p:nvPr/>
          </p:nvSpPr>
          <p:spPr>
            <a:xfrm>
              <a:off x="2910241" y="6559854"/>
              <a:ext cx="29216" cy="297250"/>
            </a:xfrm>
            <a:custGeom>
              <a:avLst/>
              <a:gdLst>
                <a:gd name="connsiteX0" fmla="*/ 15243 w 29216"/>
                <a:gd name="connsiteY0" fmla="*/ 6352 h 297250"/>
                <a:gd name="connsiteX1" fmla="*/ 7622 w 29216"/>
                <a:gd name="connsiteY1" fmla="*/ 0 h 297250"/>
                <a:gd name="connsiteX2" fmla="*/ 6351 w 29216"/>
                <a:gd name="connsiteY2" fmla="*/ 0 h 297250"/>
                <a:gd name="connsiteX3" fmla="*/ 3811 w 29216"/>
                <a:gd name="connsiteY3" fmla="*/ 1270 h 297250"/>
                <a:gd name="connsiteX4" fmla="*/ 2541 w 29216"/>
                <a:gd name="connsiteY4" fmla="*/ 2540 h 297250"/>
                <a:gd name="connsiteX5" fmla="*/ 1270 w 29216"/>
                <a:gd name="connsiteY5" fmla="*/ 3811 h 297250"/>
                <a:gd name="connsiteX6" fmla="*/ 1270 w 29216"/>
                <a:gd name="connsiteY6" fmla="*/ 5081 h 297250"/>
                <a:gd name="connsiteX7" fmla="*/ 0 w 29216"/>
                <a:gd name="connsiteY7" fmla="*/ 6352 h 297250"/>
                <a:gd name="connsiteX8" fmla="*/ 0 w 29216"/>
                <a:gd name="connsiteY8" fmla="*/ 6352 h 297250"/>
                <a:gd name="connsiteX9" fmla="*/ 0 w 29216"/>
                <a:gd name="connsiteY9" fmla="*/ 7622 h 297250"/>
                <a:gd name="connsiteX10" fmla="*/ 0 w 29216"/>
                <a:gd name="connsiteY10" fmla="*/ 7622 h 297250"/>
                <a:gd name="connsiteX11" fmla="*/ 0 w 29216"/>
                <a:gd name="connsiteY11" fmla="*/ 8892 h 297250"/>
                <a:gd name="connsiteX12" fmla="*/ 0 w 29216"/>
                <a:gd name="connsiteY12" fmla="*/ 8892 h 297250"/>
                <a:gd name="connsiteX13" fmla="*/ 13973 w 29216"/>
                <a:gd name="connsiteY13" fmla="*/ 297251 h 297250"/>
                <a:gd name="connsiteX14" fmla="*/ 29217 w 29216"/>
                <a:gd name="connsiteY14" fmla="*/ 297251 h 297250"/>
                <a:gd name="connsiteX15" fmla="*/ 15243 w 29216"/>
                <a:gd name="connsiteY15" fmla="*/ 20325 h 297250"/>
                <a:gd name="connsiteX16" fmla="*/ 15243 w 29216"/>
                <a:gd name="connsiteY16" fmla="*/ 6352 h 2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216" h="297250">
                  <a:moveTo>
                    <a:pt x="15243" y="6352"/>
                  </a:moveTo>
                  <a:cubicBezTo>
                    <a:pt x="15243" y="2540"/>
                    <a:pt x="11433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5081" y="0"/>
                    <a:pt x="3811" y="1270"/>
                  </a:cubicBezTo>
                  <a:lnTo>
                    <a:pt x="2541" y="2540"/>
                  </a:lnTo>
                  <a:cubicBezTo>
                    <a:pt x="2541" y="2540"/>
                    <a:pt x="1270" y="3811"/>
                    <a:pt x="1270" y="3811"/>
                  </a:cubicBezTo>
                  <a:cubicBezTo>
                    <a:pt x="1270" y="3811"/>
                    <a:pt x="1270" y="3811"/>
                    <a:pt x="1270" y="5081"/>
                  </a:cubicBezTo>
                  <a:lnTo>
                    <a:pt x="0" y="6352"/>
                  </a:lnTo>
                  <a:lnTo>
                    <a:pt x="0" y="6352"/>
                  </a:lnTo>
                  <a:cubicBezTo>
                    <a:pt x="0" y="6352"/>
                    <a:pt x="0" y="6352"/>
                    <a:pt x="0" y="7622"/>
                  </a:cubicBezTo>
                  <a:lnTo>
                    <a:pt x="0" y="7622"/>
                  </a:lnTo>
                  <a:cubicBezTo>
                    <a:pt x="0" y="7622"/>
                    <a:pt x="0" y="8892"/>
                    <a:pt x="0" y="8892"/>
                  </a:cubicBezTo>
                  <a:lnTo>
                    <a:pt x="0" y="8892"/>
                  </a:lnTo>
                  <a:lnTo>
                    <a:pt x="13973" y="297251"/>
                  </a:lnTo>
                  <a:lnTo>
                    <a:pt x="29217" y="297251"/>
                  </a:lnTo>
                  <a:lnTo>
                    <a:pt x="15243" y="20325"/>
                  </a:lnTo>
                  <a:lnTo>
                    <a:pt x="1524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1" name="Freeform: Shape 298">
              <a:extLst>
                <a:ext uri="{FF2B5EF4-FFF2-40B4-BE49-F238E27FC236}">
                  <a16:creationId xmlns:a16="http://schemas.microsoft.com/office/drawing/2014/main" id="{EC280615-8159-6C32-63B7-669BFD42CD0A}"/>
                </a:ext>
              </a:extLst>
            </p:cNvPr>
            <p:cNvSpPr/>
            <p:nvPr/>
          </p:nvSpPr>
          <p:spPr>
            <a:xfrm>
              <a:off x="2405934" y="6697047"/>
              <a:ext cx="24135" cy="158788"/>
            </a:xfrm>
            <a:custGeom>
              <a:avLst/>
              <a:gdLst>
                <a:gd name="connsiteX0" fmla="*/ 15244 w 24135"/>
                <a:gd name="connsiteY0" fmla="*/ 6352 h 158788"/>
                <a:gd name="connsiteX1" fmla="*/ 15244 w 24135"/>
                <a:gd name="connsiteY1" fmla="*/ 6352 h 158788"/>
                <a:gd name="connsiteX2" fmla="*/ 15244 w 24135"/>
                <a:gd name="connsiteY2" fmla="*/ 3811 h 158788"/>
                <a:gd name="connsiteX3" fmla="*/ 15244 w 24135"/>
                <a:gd name="connsiteY3" fmla="*/ 2541 h 158788"/>
                <a:gd name="connsiteX4" fmla="*/ 15244 w 24135"/>
                <a:gd name="connsiteY4" fmla="*/ 2541 h 158788"/>
                <a:gd name="connsiteX5" fmla="*/ 13973 w 24135"/>
                <a:gd name="connsiteY5" fmla="*/ 1270 h 158788"/>
                <a:gd name="connsiteX6" fmla="*/ 12703 w 24135"/>
                <a:gd name="connsiteY6" fmla="*/ 1270 h 158788"/>
                <a:gd name="connsiteX7" fmla="*/ 12703 w 24135"/>
                <a:gd name="connsiteY7" fmla="*/ 1270 h 158788"/>
                <a:gd name="connsiteX8" fmla="*/ 7622 w 24135"/>
                <a:gd name="connsiteY8" fmla="*/ 0 h 158788"/>
                <a:gd name="connsiteX9" fmla="*/ 0 w 24135"/>
                <a:gd name="connsiteY9" fmla="*/ 7622 h 158788"/>
                <a:gd name="connsiteX10" fmla="*/ 0 w 24135"/>
                <a:gd name="connsiteY10" fmla="*/ 7622 h 158788"/>
                <a:gd name="connsiteX11" fmla="*/ 0 w 24135"/>
                <a:gd name="connsiteY11" fmla="*/ 12703 h 158788"/>
                <a:gd name="connsiteX12" fmla="*/ 0 w 24135"/>
                <a:gd name="connsiteY12" fmla="*/ 22865 h 158788"/>
                <a:gd name="connsiteX13" fmla="*/ 8892 w 24135"/>
                <a:gd name="connsiteY13" fmla="*/ 158788 h 158788"/>
                <a:gd name="connsiteX14" fmla="*/ 24136 w 24135"/>
                <a:gd name="connsiteY14" fmla="*/ 158788 h 158788"/>
                <a:gd name="connsiteX15" fmla="*/ 15244 w 24135"/>
                <a:gd name="connsiteY15" fmla="*/ 7622 h 158788"/>
                <a:gd name="connsiteX16" fmla="*/ 15244 w 24135"/>
                <a:gd name="connsiteY16" fmla="*/ 6352 h 1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35" h="158788">
                  <a:moveTo>
                    <a:pt x="15244" y="6352"/>
                  </a:moveTo>
                  <a:lnTo>
                    <a:pt x="15244" y="6352"/>
                  </a:lnTo>
                  <a:cubicBezTo>
                    <a:pt x="15244" y="5081"/>
                    <a:pt x="15244" y="5081"/>
                    <a:pt x="15244" y="3811"/>
                  </a:cubicBezTo>
                  <a:lnTo>
                    <a:pt x="15244" y="2541"/>
                  </a:lnTo>
                  <a:lnTo>
                    <a:pt x="15244" y="2541"/>
                  </a:lnTo>
                  <a:cubicBezTo>
                    <a:pt x="15244" y="2541"/>
                    <a:pt x="13973" y="1270"/>
                    <a:pt x="13973" y="1270"/>
                  </a:cubicBezTo>
                  <a:lnTo>
                    <a:pt x="12703" y="1270"/>
                  </a:lnTo>
                  <a:lnTo>
                    <a:pt x="12703" y="1270"/>
                  </a:lnTo>
                  <a:cubicBezTo>
                    <a:pt x="11433" y="0"/>
                    <a:pt x="10162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0" y="22865"/>
                  </a:lnTo>
                  <a:lnTo>
                    <a:pt x="8892" y="158788"/>
                  </a:lnTo>
                  <a:lnTo>
                    <a:pt x="24136" y="158788"/>
                  </a:lnTo>
                  <a:lnTo>
                    <a:pt x="15244" y="7622"/>
                  </a:lnTo>
                  <a:cubicBezTo>
                    <a:pt x="15244" y="7622"/>
                    <a:pt x="15244" y="6352"/>
                    <a:pt x="15244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2" name="Freeform: Shape 299">
              <a:extLst>
                <a:ext uri="{FF2B5EF4-FFF2-40B4-BE49-F238E27FC236}">
                  <a16:creationId xmlns:a16="http://schemas.microsoft.com/office/drawing/2014/main" id="{9CA8D2FC-8594-3CCD-5FDD-707B1452DA0B}"/>
                </a:ext>
              </a:extLst>
            </p:cNvPr>
            <p:cNvSpPr/>
            <p:nvPr/>
          </p:nvSpPr>
          <p:spPr>
            <a:xfrm>
              <a:off x="5657884" y="6777076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3" name="Freeform: Shape 300">
              <a:extLst>
                <a:ext uri="{FF2B5EF4-FFF2-40B4-BE49-F238E27FC236}">
                  <a16:creationId xmlns:a16="http://schemas.microsoft.com/office/drawing/2014/main" id="{EBCFDA8F-94CB-EEF3-C812-5F2ABB7EC4BB}"/>
                </a:ext>
              </a:extLst>
            </p:cNvPr>
            <p:cNvSpPr/>
            <p:nvPr/>
          </p:nvSpPr>
          <p:spPr>
            <a:xfrm>
              <a:off x="5661696" y="6780887"/>
              <a:ext cx="12702" cy="953"/>
            </a:xfrm>
            <a:custGeom>
              <a:avLst/>
              <a:gdLst>
                <a:gd name="connsiteX0" fmla="*/ 0 w 12702"/>
                <a:gd name="connsiteY0" fmla="*/ 0 h 953"/>
                <a:gd name="connsiteX1" fmla="*/ 0 w 12702"/>
                <a:gd name="connsiteY1" fmla="*/ 0 h 953"/>
                <a:gd name="connsiteX2" fmla="*/ 0 w 12702"/>
                <a:gd name="connsiteY2" fmla="*/ 0 h 953"/>
                <a:gd name="connsiteX3" fmla="*/ 0 w 12702"/>
                <a:gd name="connsiteY3" fmla="*/ 0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3">
                  <a:moveTo>
                    <a:pt x="0" y="0"/>
                  </a:moveTo>
                  <a:lnTo>
                    <a:pt x="0" y="0"/>
                  </a:lnTo>
                  <a:cubicBezTo>
                    <a:pt x="0" y="1271"/>
                    <a:pt x="0" y="1271"/>
                    <a:pt x="0" y="0"/>
                  </a:cubicBezTo>
                  <a:cubicBezTo>
                    <a:pt x="0" y="1271"/>
                    <a:pt x="0" y="12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4" name="Freeform: Shape 301">
              <a:extLst>
                <a:ext uri="{FF2B5EF4-FFF2-40B4-BE49-F238E27FC236}">
                  <a16:creationId xmlns:a16="http://schemas.microsoft.com/office/drawing/2014/main" id="{C44AB6C4-2F01-6A9E-F06A-B6D62C63B7D9}"/>
                </a:ext>
              </a:extLst>
            </p:cNvPr>
            <p:cNvSpPr/>
            <p:nvPr/>
          </p:nvSpPr>
          <p:spPr>
            <a:xfrm>
              <a:off x="5660425" y="677961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5" name="Freeform: Shape 302">
              <a:extLst>
                <a:ext uri="{FF2B5EF4-FFF2-40B4-BE49-F238E27FC236}">
                  <a16:creationId xmlns:a16="http://schemas.microsoft.com/office/drawing/2014/main" id="{9C95F44F-D592-47F5-B2C4-CBBD29365BD4}"/>
                </a:ext>
              </a:extLst>
            </p:cNvPr>
            <p:cNvSpPr/>
            <p:nvPr/>
          </p:nvSpPr>
          <p:spPr>
            <a:xfrm>
              <a:off x="5645181" y="6783428"/>
              <a:ext cx="16514" cy="72407"/>
            </a:xfrm>
            <a:custGeom>
              <a:avLst/>
              <a:gdLst>
                <a:gd name="connsiteX0" fmla="*/ 16514 w 16514"/>
                <a:gd name="connsiteY0" fmla="*/ 0 h 72407"/>
                <a:gd name="connsiteX1" fmla="*/ 16514 w 16514"/>
                <a:gd name="connsiteY1" fmla="*/ 0 h 72407"/>
                <a:gd name="connsiteX2" fmla="*/ 16514 w 16514"/>
                <a:gd name="connsiteY2" fmla="*/ 0 h 72407"/>
                <a:gd name="connsiteX3" fmla="*/ 16514 w 16514"/>
                <a:gd name="connsiteY3" fmla="*/ 2541 h 72407"/>
                <a:gd name="connsiteX4" fmla="*/ 6351 w 16514"/>
                <a:gd name="connsiteY4" fmla="*/ 7622 h 72407"/>
                <a:gd name="connsiteX5" fmla="*/ 1270 w 16514"/>
                <a:gd name="connsiteY5" fmla="*/ 6352 h 72407"/>
                <a:gd name="connsiteX6" fmla="*/ 1270 w 16514"/>
                <a:gd name="connsiteY6" fmla="*/ 19055 h 72407"/>
                <a:gd name="connsiteX7" fmla="*/ 0 w 16514"/>
                <a:gd name="connsiteY7" fmla="*/ 72408 h 72407"/>
                <a:gd name="connsiteX8" fmla="*/ 15244 w 16514"/>
                <a:gd name="connsiteY8" fmla="*/ 72408 h 72407"/>
                <a:gd name="connsiteX9" fmla="*/ 16514 w 16514"/>
                <a:gd name="connsiteY9" fmla="*/ 0 h 72407"/>
                <a:gd name="connsiteX10" fmla="*/ 16514 w 16514"/>
                <a:gd name="connsiteY10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14" h="72407">
                  <a:moveTo>
                    <a:pt x="16514" y="0"/>
                  </a:moveTo>
                  <a:lnTo>
                    <a:pt x="16514" y="0"/>
                  </a:lnTo>
                  <a:lnTo>
                    <a:pt x="16514" y="0"/>
                  </a:lnTo>
                  <a:cubicBezTo>
                    <a:pt x="16514" y="1270"/>
                    <a:pt x="16514" y="1270"/>
                    <a:pt x="16514" y="2541"/>
                  </a:cubicBezTo>
                  <a:cubicBezTo>
                    <a:pt x="15244" y="6352"/>
                    <a:pt x="11433" y="8892"/>
                    <a:pt x="6351" y="7622"/>
                  </a:cubicBezTo>
                  <a:lnTo>
                    <a:pt x="1270" y="6352"/>
                  </a:lnTo>
                  <a:lnTo>
                    <a:pt x="1270" y="19055"/>
                  </a:lnTo>
                  <a:lnTo>
                    <a:pt x="0" y="72408"/>
                  </a:lnTo>
                  <a:lnTo>
                    <a:pt x="15244" y="72408"/>
                  </a:lnTo>
                  <a:lnTo>
                    <a:pt x="16514" y="0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6" name="Freeform: Shape 303">
              <a:extLst>
                <a:ext uri="{FF2B5EF4-FFF2-40B4-BE49-F238E27FC236}">
                  <a16:creationId xmlns:a16="http://schemas.microsoft.com/office/drawing/2014/main" id="{BC7A9BDB-DE6A-EF38-2A96-039A0178B37F}"/>
                </a:ext>
              </a:extLst>
            </p:cNvPr>
            <p:cNvSpPr/>
            <p:nvPr/>
          </p:nvSpPr>
          <p:spPr>
            <a:xfrm>
              <a:off x="435710" y="6140653"/>
              <a:ext cx="389979" cy="160058"/>
            </a:xfrm>
            <a:custGeom>
              <a:avLst/>
              <a:gdLst>
                <a:gd name="connsiteX0" fmla="*/ 381088 w 389979"/>
                <a:gd name="connsiteY0" fmla="*/ 149896 h 160058"/>
                <a:gd name="connsiteX1" fmla="*/ 389980 w 389979"/>
                <a:gd name="connsiteY1" fmla="*/ 144815 h 160058"/>
                <a:gd name="connsiteX2" fmla="*/ 389980 w 389979"/>
                <a:gd name="connsiteY2" fmla="*/ 144815 h 160058"/>
                <a:gd name="connsiteX3" fmla="*/ 378547 w 389979"/>
                <a:gd name="connsiteY3" fmla="*/ 141004 h 160058"/>
                <a:gd name="connsiteX4" fmla="*/ 0 w 389979"/>
                <a:gd name="connsiteY4" fmla="*/ 0 h 160058"/>
                <a:gd name="connsiteX5" fmla="*/ 0 w 389979"/>
                <a:gd name="connsiteY5" fmla="*/ 5081 h 160058"/>
                <a:gd name="connsiteX6" fmla="*/ 1270 w 389979"/>
                <a:gd name="connsiteY6" fmla="*/ 17784 h 160058"/>
                <a:gd name="connsiteX7" fmla="*/ 384899 w 389979"/>
                <a:gd name="connsiteY7" fmla="*/ 160058 h 160058"/>
                <a:gd name="connsiteX8" fmla="*/ 381088 w 389979"/>
                <a:gd name="connsiteY8" fmla="*/ 149896 h 160058"/>
                <a:gd name="connsiteX9" fmla="*/ 381088 w 389979"/>
                <a:gd name="connsiteY9" fmla="*/ 149896 h 16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979" h="160058">
                  <a:moveTo>
                    <a:pt x="381088" y="149896"/>
                  </a:moveTo>
                  <a:cubicBezTo>
                    <a:pt x="382358" y="146085"/>
                    <a:pt x="386169" y="143545"/>
                    <a:pt x="389980" y="144815"/>
                  </a:cubicBezTo>
                  <a:cubicBezTo>
                    <a:pt x="389980" y="144815"/>
                    <a:pt x="389980" y="144815"/>
                    <a:pt x="389980" y="144815"/>
                  </a:cubicBezTo>
                  <a:lnTo>
                    <a:pt x="378547" y="14100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7784"/>
                  </a:lnTo>
                  <a:lnTo>
                    <a:pt x="384899" y="160058"/>
                  </a:lnTo>
                  <a:cubicBezTo>
                    <a:pt x="381088" y="158788"/>
                    <a:pt x="379818" y="154977"/>
                    <a:pt x="381088" y="149896"/>
                  </a:cubicBezTo>
                  <a:cubicBezTo>
                    <a:pt x="381088" y="149896"/>
                    <a:pt x="381088" y="149896"/>
                    <a:pt x="381088" y="1498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7" name="Freeform: Shape 304">
              <a:extLst>
                <a:ext uri="{FF2B5EF4-FFF2-40B4-BE49-F238E27FC236}">
                  <a16:creationId xmlns:a16="http://schemas.microsoft.com/office/drawing/2014/main" id="{207A9D40-DC5A-E01B-F66A-DAC4119CD538}"/>
                </a:ext>
              </a:extLst>
            </p:cNvPr>
            <p:cNvSpPr/>
            <p:nvPr/>
          </p:nvSpPr>
          <p:spPr>
            <a:xfrm>
              <a:off x="816322" y="6284198"/>
              <a:ext cx="79234" cy="39855"/>
            </a:xfrm>
            <a:custGeom>
              <a:avLst/>
              <a:gdLst>
                <a:gd name="connsiteX0" fmla="*/ 476 w 79234"/>
                <a:gd name="connsiteY0" fmla="*/ 6352 h 39855"/>
                <a:gd name="connsiteX1" fmla="*/ 4287 w 79234"/>
                <a:gd name="connsiteY1" fmla="*/ 15243 h 39855"/>
                <a:gd name="connsiteX2" fmla="*/ 4287 w 79234"/>
                <a:gd name="connsiteY2" fmla="*/ 15243 h 39855"/>
                <a:gd name="connsiteX3" fmla="*/ 56369 w 79234"/>
                <a:gd name="connsiteY3" fmla="*/ 34298 h 39855"/>
                <a:gd name="connsiteX4" fmla="*/ 65261 w 79234"/>
                <a:gd name="connsiteY4" fmla="*/ 38109 h 39855"/>
                <a:gd name="connsiteX5" fmla="*/ 69072 w 79234"/>
                <a:gd name="connsiteY5" fmla="*/ 39379 h 39855"/>
                <a:gd name="connsiteX6" fmla="*/ 79235 w 79234"/>
                <a:gd name="connsiteY6" fmla="*/ 35568 h 39855"/>
                <a:gd name="connsiteX7" fmla="*/ 79235 w 79234"/>
                <a:gd name="connsiteY7" fmla="*/ 35568 h 39855"/>
                <a:gd name="connsiteX8" fmla="*/ 79235 w 79234"/>
                <a:gd name="connsiteY8" fmla="*/ 30487 h 39855"/>
                <a:gd name="connsiteX9" fmla="*/ 79235 w 79234"/>
                <a:gd name="connsiteY9" fmla="*/ 30487 h 39855"/>
                <a:gd name="connsiteX10" fmla="*/ 79235 w 79234"/>
                <a:gd name="connsiteY10" fmla="*/ 29217 h 39855"/>
                <a:gd name="connsiteX11" fmla="*/ 77964 w 79234"/>
                <a:gd name="connsiteY11" fmla="*/ 27946 h 39855"/>
                <a:gd name="connsiteX12" fmla="*/ 77964 w 79234"/>
                <a:gd name="connsiteY12" fmla="*/ 27946 h 39855"/>
                <a:gd name="connsiteX13" fmla="*/ 76694 w 79234"/>
                <a:gd name="connsiteY13" fmla="*/ 26676 h 39855"/>
                <a:gd name="connsiteX14" fmla="*/ 75424 w 79234"/>
                <a:gd name="connsiteY14" fmla="*/ 25406 h 39855"/>
                <a:gd name="connsiteX15" fmla="*/ 75424 w 79234"/>
                <a:gd name="connsiteY15" fmla="*/ 25406 h 39855"/>
                <a:gd name="connsiteX16" fmla="*/ 75424 w 79234"/>
                <a:gd name="connsiteY16" fmla="*/ 25406 h 39855"/>
                <a:gd name="connsiteX17" fmla="*/ 13179 w 79234"/>
                <a:gd name="connsiteY17" fmla="*/ 1270 h 39855"/>
                <a:gd name="connsiteX18" fmla="*/ 9368 w 79234"/>
                <a:gd name="connsiteY18" fmla="*/ 0 h 39855"/>
                <a:gd name="connsiteX19" fmla="*/ 476 w 79234"/>
                <a:gd name="connsiteY19" fmla="*/ 6352 h 39855"/>
                <a:gd name="connsiteX20" fmla="*/ 476 w 79234"/>
                <a:gd name="connsiteY20" fmla="*/ 6352 h 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9234" h="39855">
                  <a:moveTo>
                    <a:pt x="476" y="6352"/>
                  </a:moveTo>
                  <a:cubicBezTo>
                    <a:pt x="-794" y="10162"/>
                    <a:pt x="476" y="13973"/>
                    <a:pt x="4287" y="15243"/>
                  </a:cubicBezTo>
                  <a:cubicBezTo>
                    <a:pt x="4287" y="15243"/>
                    <a:pt x="4287" y="15243"/>
                    <a:pt x="4287" y="15243"/>
                  </a:cubicBezTo>
                  <a:lnTo>
                    <a:pt x="56369" y="34298"/>
                  </a:lnTo>
                  <a:lnTo>
                    <a:pt x="65261" y="38109"/>
                  </a:lnTo>
                  <a:lnTo>
                    <a:pt x="69072" y="39379"/>
                  </a:lnTo>
                  <a:cubicBezTo>
                    <a:pt x="72883" y="40650"/>
                    <a:pt x="76694" y="39379"/>
                    <a:pt x="79235" y="35568"/>
                  </a:cubicBezTo>
                  <a:cubicBezTo>
                    <a:pt x="79235" y="35568"/>
                    <a:pt x="79235" y="35568"/>
                    <a:pt x="79235" y="35568"/>
                  </a:cubicBezTo>
                  <a:cubicBezTo>
                    <a:pt x="79235" y="34298"/>
                    <a:pt x="79235" y="33028"/>
                    <a:pt x="79235" y="30487"/>
                  </a:cubicBezTo>
                  <a:lnTo>
                    <a:pt x="79235" y="30487"/>
                  </a:lnTo>
                  <a:cubicBezTo>
                    <a:pt x="79235" y="30487"/>
                    <a:pt x="79235" y="29217"/>
                    <a:pt x="79235" y="29217"/>
                  </a:cubicBezTo>
                  <a:cubicBezTo>
                    <a:pt x="79235" y="29217"/>
                    <a:pt x="79235" y="27946"/>
                    <a:pt x="77964" y="27946"/>
                  </a:cubicBezTo>
                  <a:lnTo>
                    <a:pt x="77964" y="27946"/>
                  </a:lnTo>
                  <a:lnTo>
                    <a:pt x="76694" y="2667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13179" y="1270"/>
                  </a:lnTo>
                  <a:lnTo>
                    <a:pt x="9368" y="0"/>
                  </a:lnTo>
                  <a:cubicBezTo>
                    <a:pt x="6828" y="1270"/>
                    <a:pt x="1747" y="2540"/>
                    <a:pt x="476" y="6352"/>
                  </a:cubicBezTo>
                  <a:cubicBezTo>
                    <a:pt x="476" y="6352"/>
                    <a:pt x="476" y="6352"/>
                    <a:pt x="476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8" name="Freeform: Shape 305">
              <a:extLst>
                <a:ext uri="{FF2B5EF4-FFF2-40B4-BE49-F238E27FC236}">
                  <a16:creationId xmlns:a16="http://schemas.microsoft.com/office/drawing/2014/main" id="{CE5C28B6-3422-D74C-5925-D3C5D30C582F}"/>
                </a:ext>
              </a:extLst>
            </p:cNvPr>
            <p:cNvSpPr/>
            <p:nvPr/>
          </p:nvSpPr>
          <p:spPr>
            <a:xfrm>
              <a:off x="4447295" y="5763373"/>
              <a:ext cx="22865" cy="595772"/>
            </a:xfrm>
            <a:custGeom>
              <a:avLst/>
              <a:gdLst>
                <a:gd name="connsiteX0" fmla="*/ 15243 w 22865"/>
                <a:gd name="connsiteY0" fmla="*/ 588151 h 595772"/>
                <a:gd name="connsiteX1" fmla="*/ 22865 w 22865"/>
                <a:gd name="connsiteY1" fmla="*/ 595773 h 595772"/>
                <a:gd name="connsiteX2" fmla="*/ 22865 w 22865"/>
                <a:gd name="connsiteY2" fmla="*/ 595773 h 595772"/>
                <a:gd name="connsiteX3" fmla="*/ 22865 w 22865"/>
                <a:gd name="connsiteY3" fmla="*/ 590692 h 595772"/>
                <a:gd name="connsiteX4" fmla="*/ 15243 w 22865"/>
                <a:gd name="connsiteY4" fmla="*/ 11433 h 595772"/>
                <a:gd name="connsiteX5" fmla="*/ 15243 w 22865"/>
                <a:gd name="connsiteY5" fmla="*/ 7622 h 595772"/>
                <a:gd name="connsiteX6" fmla="*/ 15243 w 22865"/>
                <a:gd name="connsiteY6" fmla="*/ 6352 h 595772"/>
                <a:gd name="connsiteX7" fmla="*/ 15243 w 22865"/>
                <a:gd name="connsiteY7" fmla="*/ 5081 h 595772"/>
                <a:gd name="connsiteX8" fmla="*/ 13973 w 22865"/>
                <a:gd name="connsiteY8" fmla="*/ 3811 h 595772"/>
                <a:gd name="connsiteX9" fmla="*/ 12703 w 22865"/>
                <a:gd name="connsiteY9" fmla="*/ 2540 h 595772"/>
                <a:gd name="connsiteX10" fmla="*/ 11433 w 22865"/>
                <a:gd name="connsiteY10" fmla="*/ 1270 h 595772"/>
                <a:gd name="connsiteX11" fmla="*/ 10162 w 22865"/>
                <a:gd name="connsiteY11" fmla="*/ 0 h 595772"/>
                <a:gd name="connsiteX12" fmla="*/ 8892 w 22865"/>
                <a:gd name="connsiteY12" fmla="*/ 0 h 595772"/>
                <a:gd name="connsiteX13" fmla="*/ 7622 w 22865"/>
                <a:gd name="connsiteY13" fmla="*/ 0 h 595772"/>
                <a:gd name="connsiteX14" fmla="*/ 6351 w 22865"/>
                <a:gd name="connsiteY14" fmla="*/ 0 h 595772"/>
                <a:gd name="connsiteX15" fmla="*/ 5081 w 22865"/>
                <a:gd name="connsiteY15" fmla="*/ 0 h 595772"/>
                <a:gd name="connsiteX16" fmla="*/ 3811 w 22865"/>
                <a:gd name="connsiteY16" fmla="*/ 0 h 595772"/>
                <a:gd name="connsiteX17" fmla="*/ 0 w 22865"/>
                <a:gd name="connsiteY17" fmla="*/ 6352 h 595772"/>
                <a:gd name="connsiteX18" fmla="*/ 0 w 22865"/>
                <a:gd name="connsiteY18" fmla="*/ 21595 h 595772"/>
                <a:gd name="connsiteX19" fmla="*/ 6351 w 22865"/>
                <a:gd name="connsiteY19" fmla="*/ 593232 h 595772"/>
                <a:gd name="connsiteX20" fmla="*/ 15243 w 22865"/>
                <a:gd name="connsiteY20" fmla="*/ 588151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5" h="595772">
                  <a:moveTo>
                    <a:pt x="15243" y="588151"/>
                  </a:moveTo>
                  <a:cubicBezTo>
                    <a:pt x="19054" y="588151"/>
                    <a:pt x="22865" y="591962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lnTo>
                    <a:pt x="22865" y="590692"/>
                  </a:lnTo>
                  <a:lnTo>
                    <a:pt x="15243" y="11433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5081"/>
                    <a:pt x="15243" y="5081"/>
                  </a:cubicBezTo>
                  <a:lnTo>
                    <a:pt x="13973" y="3811"/>
                  </a:lnTo>
                  <a:lnTo>
                    <a:pt x="12703" y="2540"/>
                  </a:lnTo>
                  <a:lnTo>
                    <a:pt x="11433" y="1270"/>
                  </a:lnTo>
                  <a:lnTo>
                    <a:pt x="10162" y="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6351" y="593232"/>
                  </a:lnTo>
                  <a:cubicBezTo>
                    <a:pt x="7622" y="591962"/>
                    <a:pt x="11433" y="588151"/>
                    <a:pt x="15243" y="58815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9" name="Freeform: Shape 306">
              <a:extLst>
                <a:ext uri="{FF2B5EF4-FFF2-40B4-BE49-F238E27FC236}">
                  <a16:creationId xmlns:a16="http://schemas.microsoft.com/office/drawing/2014/main" id="{9CA6564F-EBA7-E463-797B-74966DDEB60C}"/>
                </a:ext>
              </a:extLst>
            </p:cNvPr>
            <p:cNvSpPr/>
            <p:nvPr/>
          </p:nvSpPr>
          <p:spPr>
            <a:xfrm>
              <a:off x="4454917" y="6351275"/>
              <a:ext cx="15243" cy="30736"/>
            </a:xfrm>
            <a:custGeom>
              <a:avLst/>
              <a:gdLst>
                <a:gd name="connsiteX0" fmla="*/ 10162 w 15243"/>
                <a:gd name="connsiteY0" fmla="*/ 24385 h 30736"/>
                <a:gd name="connsiteX1" fmla="*/ 15243 w 15243"/>
                <a:gd name="connsiteY1" fmla="*/ 25655 h 30736"/>
                <a:gd name="connsiteX2" fmla="*/ 15243 w 15243"/>
                <a:gd name="connsiteY2" fmla="*/ 6601 h 30736"/>
                <a:gd name="connsiteX3" fmla="*/ 6351 w 15243"/>
                <a:gd name="connsiteY3" fmla="*/ 249 h 30736"/>
                <a:gd name="connsiteX4" fmla="*/ 0 w 15243"/>
                <a:gd name="connsiteY4" fmla="*/ 6601 h 30736"/>
                <a:gd name="connsiteX5" fmla="*/ 0 w 15243"/>
                <a:gd name="connsiteY5" fmla="*/ 26926 h 30736"/>
                <a:gd name="connsiteX6" fmla="*/ 0 w 15243"/>
                <a:gd name="connsiteY6" fmla="*/ 30736 h 30736"/>
                <a:gd name="connsiteX7" fmla="*/ 0 w 15243"/>
                <a:gd name="connsiteY7" fmla="*/ 30736 h 30736"/>
                <a:gd name="connsiteX8" fmla="*/ 0 w 15243"/>
                <a:gd name="connsiteY8" fmla="*/ 28196 h 30736"/>
                <a:gd name="connsiteX9" fmla="*/ 10162 w 15243"/>
                <a:gd name="connsiteY9" fmla="*/ 24385 h 30736"/>
                <a:gd name="connsiteX10" fmla="*/ 10162 w 15243"/>
                <a:gd name="connsiteY10" fmla="*/ 24385 h 3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3" h="30736">
                  <a:moveTo>
                    <a:pt x="10162" y="24385"/>
                  </a:moveTo>
                  <a:lnTo>
                    <a:pt x="15243" y="25655"/>
                  </a:lnTo>
                  <a:lnTo>
                    <a:pt x="15243" y="6601"/>
                  </a:lnTo>
                  <a:cubicBezTo>
                    <a:pt x="15243" y="2790"/>
                    <a:pt x="11433" y="-1021"/>
                    <a:pt x="6351" y="249"/>
                  </a:cubicBezTo>
                  <a:cubicBezTo>
                    <a:pt x="2540" y="249"/>
                    <a:pt x="0" y="2790"/>
                    <a:pt x="0" y="6601"/>
                  </a:cubicBezTo>
                  <a:lnTo>
                    <a:pt x="0" y="26926"/>
                  </a:lnTo>
                  <a:lnTo>
                    <a:pt x="0" y="30736"/>
                  </a:lnTo>
                  <a:lnTo>
                    <a:pt x="0" y="30736"/>
                  </a:lnTo>
                  <a:cubicBezTo>
                    <a:pt x="0" y="29466"/>
                    <a:pt x="0" y="29466"/>
                    <a:pt x="0" y="28196"/>
                  </a:cubicBezTo>
                  <a:cubicBezTo>
                    <a:pt x="1270" y="24385"/>
                    <a:pt x="5081" y="21845"/>
                    <a:pt x="10162" y="24385"/>
                  </a:cubicBezTo>
                  <a:cubicBezTo>
                    <a:pt x="10162" y="24385"/>
                    <a:pt x="10162" y="24385"/>
                    <a:pt x="10162" y="2438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0" name="Freeform: Shape 307">
              <a:extLst>
                <a:ext uri="{FF2B5EF4-FFF2-40B4-BE49-F238E27FC236}">
                  <a16:creationId xmlns:a16="http://schemas.microsoft.com/office/drawing/2014/main" id="{2936FBDC-D126-CFDD-548C-1A5AE5158DAA}"/>
                </a:ext>
              </a:extLst>
            </p:cNvPr>
            <p:cNvSpPr/>
            <p:nvPr/>
          </p:nvSpPr>
          <p:spPr>
            <a:xfrm>
              <a:off x="1387159" y="4838591"/>
              <a:ext cx="55892" cy="47001"/>
            </a:xfrm>
            <a:custGeom>
              <a:avLst/>
              <a:gdLst>
                <a:gd name="connsiteX0" fmla="*/ 50812 w 55892"/>
                <a:gd name="connsiteY0" fmla="*/ 6352 h 47001"/>
                <a:gd name="connsiteX1" fmla="*/ 50812 w 55892"/>
                <a:gd name="connsiteY1" fmla="*/ 0 h 47001"/>
                <a:gd name="connsiteX2" fmla="*/ 48271 w 55892"/>
                <a:gd name="connsiteY2" fmla="*/ 1270 h 47001"/>
                <a:gd name="connsiteX3" fmla="*/ 10162 w 55892"/>
                <a:gd name="connsiteY3" fmla="*/ 26676 h 47001"/>
                <a:gd name="connsiteX4" fmla="*/ 0 w 55892"/>
                <a:gd name="connsiteY4" fmla="*/ 34298 h 47001"/>
                <a:gd name="connsiteX5" fmla="*/ 10162 w 55892"/>
                <a:gd name="connsiteY5" fmla="*/ 36839 h 47001"/>
                <a:gd name="connsiteX6" fmla="*/ 7622 w 55892"/>
                <a:gd name="connsiteY6" fmla="*/ 47001 h 47001"/>
                <a:gd name="connsiteX7" fmla="*/ 55893 w 55892"/>
                <a:gd name="connsiteY7" fmla="*/ 13973 h 47001"/>
                <a:gd name="connsiteX8" fmla="*/ 50812 w 55892"/>
                <a:gd name="connsiteY8" fmla="*/ 635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92" h="47001">
                  <a:moveTo>
                    <a:pt x="50812" y="6352"/>
                  </a:moveTo>
                  <a:lnTo>
                    <a:pt x="50812" y="0"/>
                  </a:lnTo>
                  <a:lnTo>
                    <a:pt x="48271" y="1270"/>
                  </a:lnTo>
                  <a:lnTo>
                    <a:pt x="10162" y="26676"/>
                  </a:lnTo>
                  <a:lnTo>
                    <a:pt x="0" y="34298"/>
                  </a:lnTo>
                  <a:cubicBezTo>
                    <a:pt x="3811" y="31758"/>
                    <a:pt x="7622" y="33028"/>
                    <a:pt x="10162" y="36839"/>
                  </a:cubicBezTo>
                  <a:cubicBezTo>
                    <a:pt x="12703" y="40650"/>
                    <a:pt x="11433" y="44461"/>
                    <a:pt x="7622" y="47001"/>
                  </a:cubicBezTo>
                  <a:lnTo>
                    <a:pt x="55893" y="13973"/>
                  </a:lnTo>
                  <a:cubicBezTo>
                    <a:pt x="53352" y="12703"/>
                    <a:pt x="52082" y="10163"/>
                    <a:pt x="50812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1" name="Freeform: Shape 308">
              <a:extLst>
                <a:ext uri="{FF2B5EF4-FFF2-40B4-BE49-F238E27FC236}">
                  <a16:creationId xmlns:a16="http://schemas.microsoft.com/office/drawing/2014/main" id="{0970B906-7CDD-D65C-A06D-4FC1B52C04AD}"/>
                </a:ext>
              </a:extLst>
            </p:cNvPr>
            <p:cNvSpPr/>
            <p:nvPr/>
          </p:nvSpPr>
          <p:spPr>
            <a:xfrm>
              <a:off x="1451944" y="4830969"/>
              <a:ext cx="7621" cy="16514"/>
            </a:xfrm>
            <a:custGeom>
              <a:avLst/>
              <a:gdLst>
                <a:gd name="connsiteX0" fmla="*/ 0 w 7621"/>
                <a:gd name="connsiteY0" fmla="*/ 0 h 16514"/>
                <a:gd name="connsiteX1" fmla="*/ 1270 w 7621"/>
                <a:gd name="connsiteY1" fmla="*/ 13973 h 16514"/>
                <a:gd name="connsiteX2" fmla="*/ 1270 w 7621"/>
                <a:gd name="connsiteY2" fmla="*/ 16514 h 16514"/>
                <a:gd name="connsiteX3" fmla="*/ 2541 w 7621"/>
                <a:gd name="connsiteY3" fmla="*/ 16514 h 16514"/>
                <a:gd name="connsiteX4" fmla="*/ 5081 w 7621"/>
                <a:gd name="connsiteY4" fmla="*/ 13973 h 16514"/>
                <a:gd name="connsiteX5" fmla="*/ 5081 w 7621"/>
                <a:gd name="connsiteY5" fmla="*/ 13973 h 16514"/>
                <a:gd name="connsiteX6" fmla="*/ 5081 w 7621"/>
                <a:gd name="connsiteY6" fmla="*/ 13973 h 16514"/>
                <a:gd name="connsiteX7" fmla="*/ 6351 w 7621"/>
                <a:gd name="connsiteY7" fmla="*/ 12703 h 16514"/>
                <a:gd name="connsiteX8" fmla="*/ 7622 w 7621"/>
                <a:gd name="connsiteY8" fmla="*/ 11433 h 16514"/>
                <a:gd name="connsiteX9" fmla="*/ 7622 w 7621"/>
                <a:gd name="connsiteY9" fmla="*/ 8892 h 16514"/>
                <a:gd name="connsiteX10" fmla="*/ 7622 w 7621"/>
                <a:gd name="connsiteY10" fmla="*/ 8892 h 16514"/>
                <a:gd name="connsiteX11" fmla="*/ 7622 w 7621"/>
                <a:gd name="connsiteY11" fmla="*/ 7622 h 16514"/>
                <a:gd name="connsiteX12" fmla="*/ 6351 w 7621"/>
                <a:gd name="connsiteY12" fmla="*/ 2541 h 16514"/>
                <a:gd name="connsiteX13" fmla="*/ 0 w 7621"/>
                <a:gd name="connsiteY13" fmla="*/ 0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1" h="16514">
                  <a:moveTo>
                    <a:pt x="0" y="0"/>
                  </a:moveTo>
                  <a:lnTo>
                    <a:pt x="1270" y="13973"/>
                  </a:lnTo>
                  <a:cubicBezTo>
                    <a:pt x="1270" y="15244"/>
                    <a:pt x="1270" y="15244"/>
                    <a:pt x="1270" y="16514"/>
                  </a:cubicBezTo>
                  <a:lnTo>
                    <a:pt x="2541" y="16514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6351" y="12703"/>
                  </a:lnTo>
                  <a:cubicBezTo>
                    <a:pt x="6351" y="12703"/>
                    <a:pt x="6351" y="11433"/>
                    <a:pt x="7622" y="11433"/>
                  </a:cubicBezTo>
                  <a:lnTo>
                    <a:pt x="7622" y="8892"/>
                  </a:lnTo>
                  <a:lnTo>
                    <a:pt x="7622" y="8892"/>
                  </a:lnTo>
                  <a:cubicBezTo>
                    <a:pt x="7622" y="8892"/>
                    <a:pt x="7622" y="7622"/>
                    <a:pt x="7622" y="7622"/>
                  </a:cubicBezTo>
                  <a:cubicBezTo>
                    <a:pt x="7622" y="6352"/>
                    <a:pt x="7622" y="5082"/>
                    <a:pt x="6351" y="2541"/>
                  </a:cubicBezTo>
                  <a:cubicBezTo>
                    <a:pt x="5081" y="1270"/>
                    <a:pt x="254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2" name="Freeform: Shape 309">
              <a:extLst>
                <a:ext uri="{FF2B5EF4-FFF2-40B4-BE49-F238E27FC236}">
                  <a16:creationId xmlns:a16="http://schemas.microsoft.com/office/drawing/2014/main" id="{9A13BC63-EBA3-3846-051B-E55F073CCA6D}"/>
                </a:ext>
              </a:extLst>
            </p:cNvPr>
            <p:cNvSpPr/>
            <p:nvPr/>
          </p:nvSpPr>
          <p:spPr>
            <a:xfrm>
              <a:off x="1256319" y="4871567"/>
              <a:ext cx="143594" cy="97865"/>
            </a:xfrm>
            <a:custGeom>
              <a:avLst/>
              <a:gdLst>
                <a:gd name="connsiteX0" fmla="*/ 139732 w 143594"/>
                <a:gd name="connsiteY0" fmla="*/ 14025 h 97865"/>
                <a:gd name="connsiteX1" fmla="*/ 142273 w 143594"/>
                <a:gd name="connsiteY1" fmla="*/ 3862 h 97865"/>
                <a:gd name="connsiteX2" fmla="*/ 132110 w 143594"/>
                <a:gd name="connsiteY2" fmla="*/ 1322 h 97865"/>
                <a:gd name="connsiteX3" fmla="*/ 132110 w 143594"/>
                <a:gd name="connsiteY3" fmla="*/ 1322 h 97865"/>
                <a:gd name="connsiteX4" fmla="*/ 128300 w 143594"/>
                <a:gd name="connsiteY4" fmla="*/ 3862 h 97865"/>
                <a:gd name="connsiteX5" fmla="*/ 0 w 143594"/>
                <a:gd name="connsiteY5" fmla="*/ 91514 h 97865"/>
                <a:gd name="connsiteX6" fmla="*/ 3811 w 143594"/>
                <a:gd name="connsiteY6" fmla="*/ 92784 h 97865"/>
                <a:gd name="connsiteX7" fmla="*/ 17784 w 143594"/>
                <a:gd name="connsiteY7" fmla="*/ 97865 h 97865"/>
                <a:gd name="connsiteX8" fmla="*/ 139732 w 143594"/>
                <a:gd name="connsiteY8" fmla="*/ 14025 h 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94" h="97865">
                  <a:moveTo>
                    <a:pt x="139732" y="14025"/>
                  </a:moveTo>
                  <a:cubicBezTo>
                    <a:pt x="143543" y="11484"/>
                    <a:pt x="144813" y="6403"/>
                    <a:pt x="142273" y="3862"/>
                  </a:cubicBezTo>
                  <a:cubicBezTo>
                    <a:pt x="139732" y="51"/>
                    <a:pt x="134651" y="-1219"/>
                    <a:pt x="132110" y="1322"/>
                  </a:cubicBezTo>
                  <a:lnTo>
                    <a:pt x="132110" y="1322"/>
                  </a:lnTo>
                  <a:lnTo>
                    <a:pt x="128300" y="3862"/>
                  </a:lnTo>
                  <a:lnTo>
                    <a:pt x="0" y="91514"/>
                  </a:lnTo>
                  <a:lnTo>
                    <a:pt x="3811" y="92784"/>
                  </a:lnTo>
                  <a:lnTo>
                    <a:pt x="17784" y="97865"/>
                  </a:lnTo>
                  <a:lnTo>
                    <a:pt x="139732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3" name="Freeform: Shape 310">
              <a:extLst>
                <a:ext uri="{FF2B5EF4-FFF2-40B4-BE49-F238E27FC236}">
                  <a16:creationId xmlns:a16="http://schemas.microsoft.com/office/drawing/2014/main" id="{9C2570B4-38A5-B672-35C8-34860BECBF98}"/>
                </a:ext>
              </a:extLst>
            </p:cNvPr>
            <p:cNvSpPr/>
            <p:nvPr/>
          </p:nvSpPr>
          <p:spPr>
            <a:xfrm>
              <a:off x="3838825" y="4883051"/>
              <a:ext cx="30486" cy="636422"/>
            </a:xfrm>
            <a:custGeom>
              <a:avLst/>
              <a:gdLst>
                <a:gd name="connsiteX0" fmla="*/ 7621 w 30486"/>
                <a:gd name="connsiteY0" fmla="*/ 8892 h 636422"/>
                <a:gd name="connsiteX1" fmla="*/ 0 w 30486"/>
                <a:gd name="connsiteY1" fmla="*/ 1270 h 636422"/>
                <a:gd name="connsiteX2" fmla="*/ 0 w 30486"/>
                <a:gd name="connsiteY2" fmla="*/ 1270 h 636422"/>
                <a:gd name="connsiteX3" fmla="*/ 0 w 30486"/>
                <a:gd name="connsiteY3" fmla="*/ 16514 h 636422"/>
                <a:gd name="connsiteX4" fmla="*/ 15243 w 30486"/>
                <a:gd name="connsiteY4" fmla="*/ 619909 h 636422"/>
                <a:gd name="connsiteX5" fmla="*/ 15243 w 30486"/>
                <a:gd name="connsiteY5" fmla="*/ 630071 h 636422"/>
                <a:gd name="connsiteX6" fmla="*/ 15243 w 30486"/>
                <a:gd name="connsiteY6" fmla="*/ 630071 h 636422"/>
                <a:gd name="connsiteX7" fmla="*/ 15243 w 30486"/>
                <a:gd name="connsiteY7" fmla="*/ 631342 h 636422"/>
                <a:gd name="connsiteX8" fmla="*/ 15243 w 30486"/>
                <a:gd name="connsiteY8" fmla="*/ 631342 h 636422"/>
                <a:gd name="connsiteX9" fmla="*/ 22865 w 30486"/>
                <a:gd name="connsiteY9" fmla="*/ 636423 h 636422"/>
                <a:gd name="connsiteX10" fmla="*/ 29217 w 30486"/>
                <a:gd name="connsiteY10" fmla="*/ 632612 h 636422"/>
                <a:gd name="connsiteX11" fmla="*/ 30487 w 30486"/>
                <a:gd name="connsiteY11" fmla="*/ 628801 h 636422"/>
                <a:gd name="connsiteX12" fmla="*/ 30487 w 30486"/>
                <a:gd name="connsiteY12" fmla="*/ 622449 h 636422"/>
                <a:gd name="connsiteX13" fmla="*/ 13973 w 30486"/>
                <a:gd name="connsiteY13" fmla="*/ 0 h 636422"/>
                <a:gd name="connsiteX14" fmla="*/ 7621 w 30486"/>
                <a:gd name="connsiteY14" fmla="*/ 8892 h 63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86" h="636422">
                  <a:moveTo>
                    <a:pt x="7621" y="8892"/>
                  </a:moveTo>
                  <a:cubicBezTo>
                    <a:pt x="3811" y="889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16514"/>
                  </a:lnTo>
                  <a:lnTo>
                    <a:pt x="15243" y="619909"/>
                  </a:lnTo>
                  <a:lnTo>
                    <a:pt x="15243" y="630071"/>
                  </a:lnTo>
                  <a:lnTo>
                    <a:pt x="15243" y="630071"/>
                  </a:lnTo>
                  <a:cubicBezTo>
                    <a:pt x="15243" y="630071"/>
                    <a:pt x="15243" y="631342"/>
                    <a:pt x="15243" y="631342"/>
                  </a:cubicBezTo>
                  <a:lnTo>
                    <a:pt x="15243" y="631342"/>
                  </a:lnTo>
                  <a:cubicBezTo>
                    <a:pt x="16514" y="633882"/>
                    <a:pt x="19054" y="636423"/>
                    <a:pt x="22865" y="636423"/>
                  </a:cubicBezTo>
                  <a:cubicBezTo>
                    <a:pt x="25406" y="636423"/>
                    <a:pt x="27946" y="635152"/>
                    <a:pt x="29217" y="632612"/>
                  </a:cubicBezTo>
                  <a:cubicBezTo>
                    <a:pt x="29217" y="631342"/>
                    <a:pt x="30487" y="630071"/>
                    <a:pt x="30487" y="628801"/>
                  </a:cubicBezTo>
                  <a:lnTo>
                    <a:pt x="30487" y="622449"/>
                  </a:lnTo>
                  <a:lnTo>
                    <a:pt x="13973" y="0"/>
                  </a:lnTo>
                  <a:cubicBezTo>
                    <a:pt x="13973" y="5081"/>
                    <a:pt x="11433" y="8892"/>
                    <a:pt x="7621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4" name="Freeform: Shape 311">
              <a:extLst>
                <a:ext uri="{FF2B5EF4-FFF2-40B4-BE49-F238E27FC236}">
                  <a16:creationId xmlns:a16="http://schemas.microsoft.com/office/drawing/2014/main" id="{6C6222F7-5B04-70D7-A912-A2CE8E030C94}"/>
                </a:ext>
              </a:extLst>
            </p:cNvPr>
            <p:cNvSpPr/>
            <p:nvPr/>
          </p:nvSpPr>
          <p:spPr>
            <a:xfrm>
              <a:off x="3823581" y="4296171"/>
              <a:ext cx="30486" cy="595772"/>
            </a:xfrm>
            <a:custGeom>
              <a:avLst/>
              <a:gdLst>
                <a:gd name="connsiteX0" fmla="*/ 15244 w 30486"/>
                <a:gd name="connsiteY0" fmla="*/ 584340 h 595772"/>
                <a:gd name="connsiteX1" fmla="*/ 15244 w 30486"/>
                <a:gd name="connsiteY1" fmla="*/ 588151 h 595772"/>
                <a:gd name="connsiteX2" fmla="*/ 22865 w 30486"/>
                <a:gd name="connsiteY2" fmla="*/ 595773 h 595772"/>
                <a:gd name="connsiteX3" fmla="*/ 22865 w 30486"/>
                <a:gd name="connsiteY3" fmla="*/ 595773 h 595772"/>
                <a:gd name="connsiteX4" fmla="*/ 30487 w 30486"/>
                <a:gd name="connsiteY4" fmla="*/ 588151 h 595772"/>
                <a:gd name="connsiteX5" fmla="*/ 15244 w 30486"/>
                <a:gd name="connsiteY5" fmla="*/ 7622 h 595772"/>
                <a:gd name="connsiteX6" fmla="*/ 7622 w 30486"/>
                <a:gd name="connsiteY6" fmla="*/ 0 h 595772"/>
                <a:gd name="connsiteX7" fmla="*/ 0 w 30486"/>
                <a:gd name="connsiteY7" fmla="*/ 7622 h 595772"/>
                <a:gd name="connsiteX8" fmla="*/ 0 w 30486"/>
                <a:gd name="connsiteY8" fmla="*/ 7622 h 595772"/>
                <a:gd name="connsiteX9" fmla="*/ 0 w 30486"/>
                <a:gd name="connsiteY9" fmla="*/ 12703 h 595772"/>
                <a:gd name="connsiteX10" fmla="*/ 15244 w 30486"/>
                <a:gd name="connsiteY10" fmla="*/ 584340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95772">
                  <a:moveTo>
                    <a:pt x="15244" y="584340"/>
                  </a:moveTo>
                  <a:lnTo>
                    <a:pt x="15244" y="588151"/>
                  </a:lnTo>
                  <a:cubicBezTo>
                    <a:pt x="15244" y="591962"/>
                    <a:pt x="19054" y="595773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cubicBezTo>
                    <a:pt x="26676" y="595773"/>
                    <a:pt x="30487" y="591962"/>
                    <a:pt x="30487" y="588151"/>
                  </a:cubicBezTo>
                  <a:lnTo>
                    <a:pt x="15244" y="7622"/>
                  </a:lnTo>
                  <a:cubicBezTo>
                    <a:pt x="15244" y="3811"/>
                    <a:pt x="11433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15244" y="5843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5" name="Freeform: Shape 312">
              <a:extLst>
                <a:ext uri="{FF2B5EF4-FFF2-40B4-BE49-F238E27FC236}">
                  <a16:creationId xmlns:a16="http://schemas.microsoft.com/office/drawing/2014/main" id="{DF20B98C-2BF7-51B6-1790-66F1C304021D}"/>
                </a:ext>
              </a:extLst>
            </p:cNvPr>
            <p:cNvSpPr/>
            <p:nvPr/>
          </p:nvSpPr>
          <p:spPr>
            <a:xfrm>
              <a:off x="6068189" y="5448337"/>
              <a:ext cx="401412" cy="132111"/>
            </a:xfrm>
            <a:custGeom>
              <a:avLst/>
              <a:gdLst>
                <a:gd name="connsiteX0" fmla="*/ 8892 w 401412"/>
                <a:gd name="connsiteY0" fmla="*/ 7622 h 132111"/>
                <a:gd name="connsiteX1" fmla="*/ 0 w 401412"/>
                <a:gd name="connsiteY1" fmla="*/ 12703 h 132111"/>
                <a:gd name="connsiteX2" fmla="*/ 0 w 401412"/>
                <a:gd name="connsiteY2" fmla="*/ 12703 h 132111"/>
                <a:gd name="connsiteX3" fmla="*/ 384899 w 401412"/>
                <a:gd name="connsiteY3" fmla="*/ 128301 h 132111"/>
                <a:gd name="connsiteX4" fmla="*/ 397602 w 401412"/>
                <a:gd name="connsiteY4" fmla="*/ 132112 h 132111"/>
                <a:gd name="connsiteX5" fmla="*/ 392520 w 401412"/>
                <a:gd name="connsiteY5" fmla="*/ 123220 h 132111"/>
                <a:gd name="connsiteX6" fmla="*/ 401412 w 401412"/>
                <a:gd name="connsiteY6" fmla="*/ 118139 h 132111"/>
                <a:gd name="connsiteX7" fmla="*/ 8892 w 401412"/>
                <a:gd name="connsiteY7" fmla="*/ 1270 h 132111"/>
                <a:gd name="connsiteX8" fmla="*/ 3811 w 401412"/>
                <a:gd name="connsiteY8" fmla="*/ 0 h 132111"/>
                <a:gd name="connsiteX9" fmla="*/ 8892 w 401412"/>
                <a:gd name="connsiteY9" fmla="*/ 7622 h 13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412" h="132111">
                  <a:moveTo>
                    <a:pt x="8892" y="7622"/>
                  </a:moveTo>
                  <a:cubicBezTo>
                    <a:pt x="7621" y="11433"/>
                    <a:pt x="3811" y="13973"/>
                    <a:pt x="0" y="12703"/>
                  </a:cubicBezTo>
                  <a:cubicBezTo>
                    <a:pt x="0" y="12703"/>
                    <a:pt x="0" y="12703"/>
                    <a:pt x="0" y="12703"/>
                  </a:cubicBezTo>
                  <a:lnTo>
                    <a:pt x="384899" y="128301"/>
                  </a:lnTo>
                  <a:lnTo>
                    <a:pt x="397602" y="132112"/>
                  </a:lnTo>
                  <a:cubicBezTo>
                    <a:pt x="393791" y="130842"/>
                    <a:pt x="391250" y="127030"/>
                    <a:pt x="392520" y="123220"/>
                  </a:cubicBezTo>
                  <a:cubicBezTo>
                    <a:pt x="393791" y="119409"/>
                    <a:pt x="397602" y="116868"/>
                    <a:pt x="401412" y="118139"/>
                  </a:cubicBezTo>
                  <a:lnTo>
                    <a:pt x="8892" y="1270"/>
                  </a:lnTo>
                  <a:lnTo>
                    <a:pt x="3811" y="0"/>
                  </a:lnTo>
                  <a:cubicBezTo>
                    <a:pt x="7621" y="0"/>
                    <a:pt x="10162" y="3811"/>
                    <a:pt x="889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6" name="Freeform: Shape 313">
              <a:extLst>
                <a:ext uri="{FF2B5EF4-FFF2-40B4-BE49-F238E27FC236}">
                  <a16:creationId xmlns:a16="http://schemas.microsoft.com/office/drawing/2014/main" id="{43D119F4-52E3-5DA0-3EE4-7F7DF6A4A017}"/>
                </a:ext>
              </a:extLst>
            </p:cNvPr>
            <p:cNvSpPr/>
            <p:nvPr/>
          </p:nvSpPr>
          <p:spPr>
            <a:xfrm>
              <a:off x="934935" y="6808834"/>
              <a:ext cx="123218" cy="44460"/>
            </a:xfrm>
            <a:custGeom>
              <a:avLst/>
              <a:gdLst>
                <a:gd name="connsiteX0" fmla="*/ 5081 w 123218"/>
                <a:gd name="connsiteY0" fmla="*/ 0 h 44460"/>
                <a:gd name="connsiteX1" fmla="*/ 10162 w 123218"/>
                <a:gd name="connsiteY1" fmla="*/ 8892 h 44460"/>
                <a:gd name="connsiteX2" fmla="*/ 1270 w 123218"/>
                <a:gd name="connsiteY2" fmla="*/ 13973 h 44460"/>
                <a:gd name="connsiteX3" fmla="*/ 0 w 123218"/>
                <a:gd name="connsiteY3" fmla="*/ 12703 h 44460"/>
                <a:gd name="connsiteX4" fmla="*/ 81299 w 123218"/>
                <a:gd name="connsiteY4" fmla="*/ 44461 h 44460"/>
                <a:gd name="connsiteX5" fmla="*/ 123218 w 123218"/>
                <a:gd name="connsiteY5" fmla="*/ 44461 h 44460"/>
                <a:gd name="connsiteX6" fmla="*/ 8892 w 123218"/>
                <a:gd name="connsiteY6" fmla="*/ 0 h 44460"/>
                <a:gd name="connsiteX7" fmla="*/ 5081 w 123218"/>
                <a:gd name="connsiteY7" fmla="*/ 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18" h="44460">
                  <a:moveTo>
                    <a:pt x="5081" y="0"/>
                  </a:moveTo>
                  <a:cubicBezTo>
                    <a:pt x="8892" y="1270"/>
                    <a:pt x="11433" y="5082"/>
                    <a:pt x="10162" y="8892"/>
                  </a:cubicBezTo>
                  <a:cubicBezTo>
                    <a:pt x="8892" y="12703"/>
                    <a:pt x="5081" y="15244"/>
                    <a:pt x="1270" y="13973"/>
                  </a:cubicBezTo>
                  <a:cubicBezTo>
                    <a:pt x="1270" y="13973"/>
                    <a:pt x="0" y="13973"/>
                    <a:pt x="0" y="12703"/>
                  </a:cubicBezTo>
                  <a:lnTo>
                    <a:pt x="81299" y="44461"/>
                  </a:lnTo>
                  <a:lnTo>
                    <a:pt x="123218" y="44461"/>
                  </a:lnTo>
                  <a:lnTo>
                    <a:pt x="8892" y="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7" name="Freeform: Shape 314">
              <a:extLst>
                <a:ext uri="{FF2B5EF4-FFF2-40B4-BE49-F238E27FC236}">
                  <a16:creationId xmlns:a16="http://schemas.microsoft.com/office/drawing/2014/main" id="{A337E4E0-5A9A-40AE-9743-7B6D355F6861}"/>
                </a:ext>
              </a:extLst>
            </p:cNvPr>
            <p:cNvSpPr/>
            <p:nvPr/>
          </p:nvSpPr>
          <p:spPr>
            <a:xfrm>
              <a:off x="490333" y="6636072"/>
              <a:ext cx="453971" cy="188481"/>
            </a:xfrm>
            <a:custGeom>
              <a:avLst/>
              <a:gdLst>
                <a:gd name="connsiteX0" fmla="*/ 0 w 453971"/>
                <a:gd name="connsiteY0" fmla="*/ 0 h 188481"/>
                <a:gd name="connsiteX1" fmla="*/ 0 w 453971"/>
                <a:gd name="connsiteY1" fmla="*/ 5081 h 188481"/>
                <a:gd name="connsiteX2" fmla="*/ 1270 w 453971"/>
                <a:gd name="connsiteY2" fmla="*/ 17784 h 188481"/>
                <a:gd name="connsiteX3" fmla="*/ 443332 w 453971"/>
                <a:gd name="connsiteY3" fmla="*/ 188005 h 188481"/>
                <a:gd name="connsiteX4" fmla="*/ 453495 w 453971"/>
                <a:gd name="connsiteY4" fmla="*/ 184194 h 188481"/>
                <a:gd name="connsiteX5" fmla="*/ 449684 w 453971"/>
                <a:gd name="connsiteY5" fmla="*/ 174031 h 188481"/>
                <a:gd name="connsiteX6" fmla="*/ 438251 w 453971"/>
                <a:gd name="connsiteY6" fmla="*/ 170220 h 188481"/>
                <a:gd name="connsiteX7" fmla="*/ 0 w 453971"/>
                <a:gd name="connsiteY7" fmla="*/ 0 h 18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971" h="188481">
                  <a:moveTo>
                    <a:pt x="0" y="0"/>
                  </a:moveTo>
                  <a:lnTo>
                    <a:pt x="0" y="5081"/>
                  </a:lnTo>
                  <a:lnTo>
                    <a:pt x="1270" y="17784"/>
                  </a:lnTo>
                  <a:lnTo>
                    <a:pt x="443332" y="188005"/>
                  </a:lnTo>
                  <a:cubicBezTo>
                    <a:pt x="447143" y="189275"/>
                    <a:pt x="452224" y="188005"/>
                    <a:pt x="453495" y="184194"/>
                  </a:cubicBezTo>
                  <a:cubicBezTo>
                    <a:pt x="454765" y="180383"/>
                    <a:pt x="453495" y="175302"/>
                    <a:pt x="449684" y="174031"/>
                  </a:cubicBezTo>
                  <a:lnTo>
                    <a:pt x="438251" y="17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8" name="Freeform: Shape 315">
              <a:extLst>
                <a:ext uri="{FF2B5EF4-FFF2-40B4-BE49-F238E27FC236}">
                  <a16:creationId xmlns:a16="http://schemas.microsoft.com/office/drawing/2014/main" id="{44F6F88A-24D4-F036-B50E-04982F66B6BE}"/>
                </a:ext>
              </a:extLst>
            </p:cNvPr>
            <p:cNvSpPr/>
            <p:nvPr/>
          </p:nvSpPr>
          <p:spPr>
            <a:xfrm>
              <a:off x="214355" y="1322387"/>
              <a:ext cx="148948" cy="47001"/>
            </a:xfrm>
            <a:custGeom>
              <a:avLst/>
              <a:gdLst>
                <a:gd name="connsiteX0" fmla="*/ 324 w 148948"/>
                <a:gd name="connsiteY0" fmla="*/ 7622 h 47001"/>
                <a:gd name="connsiteX1" fmla="*/ 6675 w 148948"/>
                <a:gd name="connsiteY1" fmla="*/ 16514 h 47001"/>
                <a:gd name="connsiteX2" fmla="*/ 9216 w 148948"/>
                <a:gd name="connsiteY2" fmla="*/ 16514 h 47001"/>
                <a:gd name="connsiteX3" fmla="*/ 146407 w 148948"/>
                <a:gd name="connsiteY3" fmla="*/ 47001 h 47001"/>
                <a:gd name="connsiteX4" fmla="*/ 140056 w 148948"/>
                <a:gd name="connsiteY4" fmla="*/ 38109 h 47001"/>
                <a:gd name="connsiteX5" fmla="*/ 148948 w 148948"/>
                <a:gd name="connsiteY5" fmla="*/ 31758 h 47001"/>
                <a:gd name="connsiteX6" fmla="*/ 148948 w 148948"/>
                <a:gd name="connsiteY6" fmla="*/ 31758 h 47001"/>
                <a:gd name="connsiteX7" fmla="*/ 138786 w 148948"/>
                <a:gd name="connsiteY7" fmla="*/ 29217 h 47001"/>
                <a:gd name="connsiteX8" fmla="*/ 9216 w 148948"/>
                <a:gd name="connsiteY8" fmla="*/ 0 h 47001"/>
                <a:gd name="connsiteX9" fmla="*/ 6675 w 148948"/>
                <a:gd name="connsiteY9" fmla="*/ 0 h 47001"/>
                <a:gd name="connsiteX10" fmla="*/ 5405 w 148948"/>
                <a:gd name="connsiteY10" fmla="*/ 0 h 47001"/>
                <a:gd name="connsiteX11" fmla="*/ 324 w 148948"/>
                <a:gd name="connsiteY11" fmla="*/ 762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948" h="47001">
                  <a:moveTo>
                    <a:pt x="324" y="7622"/>
                  </a:moveTo>
                  <a:cubicBezTo>
                    <a:pt x="-947" y="11433"/>
                    <a:pt x="1594" y="15244"/>
                    <a:pt x="6675" y="16514"/>
                  </a:cubicBezTo>
                  <a:lnTo>
                    <a:pt x="9216" y="16514"/>
                  </a:lnTo>
                  <a:lnTo>
                    <a:pt x="146407" y="47001"/>
                  </a:lnTo>
                  <a:cubicBezTo>
                    <a:pt x="142597" y="45731"/>
                    <a:pt x="140056" y="41920"/>
                    <a:pt x="140056" y="38109"/>
                  </a:cubicBezTo>
                  <a:cubicBezTo>
                    <a:pt x="141326" y="34298"/>
                    <a:pt x="145137" y="31758"/>
                    <a:pt x="148948" y="31758"/>
                  </a:cubicBezTo>
                  <a:cubicBezTo>
                    <a:pt x="148948" y="31758"/>
                    <a:pt x="148948" y="31758"/>
                    <a:pt x="148948" y="31758"/>
                  </a:cubicBezTo>
                  <a:lnTo>
                    <a:pt x="138786" y="29217"/>
                  </a:lnTo>
                  <a:lnTo>
                    <a:pt x="9216" y="0"/>
                  </a:lnTo>
                  <a:lnTo>
                    <a:pt x="6675" y="0"/>
                  </a:lnTo>
                  <a:lnTo>
                    <a:pt x="5405" y="0"/>
                  </a:lnTo>
                  <a:cubicBezTo>
                    <a:pt x="2864" y="2541"/>
                    <a:pt x="1594" y="5081"/>
                    <a:pt x="324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9" name="Freeform: Shape 316">
              <a:extLst>
                <a:ext uri="{FF2B5EF4-FFF2-40B4-BE49-F238E27FC236}">
                  <a16:creationId xmlns:a16="http://schemas.microsoft.com/office/drawing/2014/main" id="{C649F4FC-EF55-ACA7-0BB0-C38A59AF4FA8}"/>
                </a:ext>
              </a:extLst>
            </p:cNvPr>
            <p:cNvSpPr/>
            <p:nvPr/>
          </p:nvSpPr>
          <p:spPr>
            <a:xfrm>
              <a:off x="355351" y="1355084"/>
              <a:ext cx="391580" cy="96873"/>
            </a:xfrm>
            <a:custGeom>
              <a:avLst/>
              <a:gdLst>
                <a:gd name="connsiteX0" fmla="*/ 391581 w 391580"/>
                <a:gd name="connsiteY0" fmla="*/ 86711 h 96873"/>
                <a:gd name="connsiteX1" fmla="*/ 14304 w 391580"/>
                <a:gd name="connsiteY1" fmla="*/ 1601 h 96873"/>
                <a:gd name="connsiteX2" fmla="*/ 9223 w 391580"/>
                <a:gd name="connsiteY2" fmla="*/ 330 h 96873"/>
                <a:gd name="connsiteX3" fmla="*/ 330 w 391580"/>
                <a:gd name="connsiteY3" fmla="*/ 5412 h 96873"/>
                <a:gd name="connsiteX4" fmla="*/ 5412 w 391580"/>
                <a:gd name="connsiteY4" fmla="*/ 14304 h 96873"/>
                <a:gd name="connsiteX5" fmla="*/ 5412 w 391580"/>
                <a:gd name="connsiteY5" fmla="*/ 14304 h 96873"/>
                <a:gd name="connsiteX6" fmla="*/ 371256 w 391580"/>
                <a:gd name="connsiteY6" fmla="*/ 96874 h 96873"/>
                <a:gd name="connsiteX7" fmla="*/ 389040 w 391580"/>
                <a:gd name="connsiteY7" fmla="*/ 86711 h 96873"/>
                <a:gd name="connsiteX8" fmla="*/ 391581 w 391580"/>
                <a:gd name="connsiteY8" fmla="*/ 86711 h 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580" h="96873">
                  <a:moveTo>
                    <a:pt x="391581" y="86711"/>
                  </a:move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71256" y="96874"/>
                  </a:lnTo>
                  <a:lnTo>
                    <a:pt x="389040" y="86711"/>
                  </a:lnTo>
                  <a:lnTo>
                    <a:pt x="391581" y="867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0" name="Freeform: Shape 317">
              <a:extLst>
                <a:ext uri="{FF2B5EF4-FFF2-40B4-BE49-F238E27FC236}">
                  <a16:creationId xmlns:a16="http://schemas.microsoft.com/office/drawing/2014/main" id="{4A66CFA9-E5D9-91D3-2CC8-769D6C94D86B}"/>
                </a:ext>
              </a:extLst>
            </p:cNvPr>
            <p:cNvSpPr/>
            <p:nvPr/>
          </p:nvSpPr>
          <p:spPr>
            <a:xfrm>
              <a:off x="6460379" y="5564875"/>
              <a:ext cx="105765" cy="43520"/>
            </a:xfrm>
            <a:custGeom>
              <a:avLst/>
              <a:gdLst>
                <a:gd name="connsiteX0" fmla="*/ 330 w 105765"/>
                <a:gd name="connsiteY0" fmla="*/ 5412 h 43520"/>
                <a:gd name="connsiteX1" fmla="*/ 5412 w 105765"/>
                <a:gd name="connsiteY1" fmla="*/ 14304 h 43520"/>
                <a:gd name="connsiteX2" fmla="*/ 9222 w 105765"/>
                <a:gd name="connsiteY2" fmla="*/ 15574 h 43520"/>
                <a:gd name="connsiteX3" fmla="*/ 101954 w 105765"/>
                <a:gd name="connsiteY3" fmla="*/ 43521 h 43520"/>
                <a:gd name="connsiteX4" fmla="*/ 96873 w 105765"/>
                <a:gd name="connsiteY4" fmla="*/ 34628 h 43520"/>
                <a:gd name="connsiteX5" fmla="*/ 96873 w 105765"/>
                <a:gd name="connsiteY5" fmla="*/ 34628 h 43520"/>
                <a:gd name="connsiteX6" fmla="*/ 105765 w 105765"/>
                <a:gd name="connsiteY6" fmla="*/ 29547 h 43520"/>
                <a:gd name="connsiteX7" fmla="*/ 105765 w 105765"/>
                <a:gd name="connsiteY7" fmla="*/ 29547 h 43520"/>
                <a:gd name="connsiteX8" fmla="*/ 9222 w 105765"/>
                <a:gd name="connsiteY8" fmla="*/ 330 h 43520"/>
                <a:gd name="connsiteX9" fmla="*/ 330 w 105765"/>
                <a:gd name="connsiteY9" fmla="*/ 5412 h 4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765" h="43520">
                  <a:moveTo>
                    <a:pt x="330" y="5412"/>
                  </a:moveTo>
                  <a:cubicBezTo>
                    <a:pt x="-940" y="9222"/>
                    <a:pt x="1601" y="13034"/>
                    <a:pt x="5412" y="14304"/>
                  </a:cubicBezTo>
                  <a:lnTo>
                    <a:pt x="9222" y="15574"/>
                  </a:lnTo>
                  <a:lnTo>
                    <a:pt x="101954" y="43521"/>
                  </a:lnTo>
                  <a:cubicBezTo>
                    <a:pt x="98143" y="42250"/>
                    <a:pt x="95602" y="38440"/>
                    <a:pt x="96873" y="34628"/>
                  </a:cubicBezTo>
                  <a:cubicBezTo>
                    <a:pt x="96873" y="34628"/>
                    <a:pt x="96873" y="34628"/>
                    <a:pt x="96873" y="34628"/>
                  </a:cubicBezTo>
                  <a:cubicBezTo>
                    <a:pt x="98143" y="30818"/>
                    <a:pt x="101954" y="28277"/>
                    <a:pt x="105765" y="29547"/>
                  </a:cubicBezTo>
                  <a:cubicBezTo>
                    <a:pt x="105765" y="29547"/>
                    <a:pt x="105765" y="29547"/>
                    <a:pt x="105765" y="29547"/>
                  </a:cubicBez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1" name="Freeform: Shape 318">
              <a:extLst>
                <a:ext uri="{FF2B5EF4-FFF2-40B4-BE49-F238E27FC236}">
                  <a16:creationId xmlns:a16="http://schemas.microsoft.com/office/drawing/2014/main" id="{CB3C5AB3-7A9F-6684-94F9-B42C817C27F7}"/>
                </a:ext>
              </a:extLst>
            </p:cNvPr>
            <p:cNvSpPr/>
            <p:nvPr/>
          </p:nvSpPr>
          <p:spPr>
            <a:xfrm>
              <a:off x="1410025" y="4246629"/>
              <a:ext cx="171489" cy="124490"/>
            </a:xfrm>
            <a:custGeom>
              <a:avLst/>
              <a:gdLst>
                <a:gd name="connsiteX0" fmla="*/ 10162 w 171489"/>
                <a:gd name="connsiteY0" fmla="*/ 114327 h 124490"/>
                <a:gd name="connsiteX1" fmla="*/ 7622 w 171489"/>
                <a:gd name="connsiteY1" fmla="*/ 124490 h 124490"/>
                <a:gd name="connsiteX2" fmla="*/ 11433 w 171489"/>
                <a:gd name="connsiteY2" fmla="*/ 121949 h 124490"/>
                <a:gd name="connsiteX3" fmla="*/ 171490 w 171489"/>
                <a:gd name="connsiteY3" fmla="*/ 16514 h 124490"/>
                <a:gd name="connsiteX4" fmla="*/ 170219 w 171489"/>
                <a:gd name="connsiteY4" fmla="*/ 3811 h 124490"/>
                <a:gd name="connsiteX5" fmla="*/ 170219 w 171489"/>
                <a:gd name="connsiteY5" fmla="*/ 0 h 124490"/>
                <a:gd name="connsiteX6" fmla="*/ 0 w 171489"/>
                <a:gd name="connsiteY6" fmla="*/ 113057 h 124490"/>
                <a:gd name="connsiteX7" fmla="*/ 10162 w 171489"/>
                <a:gd name="connsiteY7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89" h="124490">
                  <a:moveTo>
                    <a:pt x="10162" y="114327"/>
                  </a:moveTo>
                  <a:cubicBezTo>
                    <a:pt x="12703" y="118139"/>
                    <a:pt x="11433" y="121949"/>
                    <a:pt x="7622" y="124490"/>
                  </a:cubicBezTo>
                  <a:lnTo>
                    <a:pt x="11433" y="121949"/>
                  </a:lnTo>
                  <a:lnTo>
                    <a:pt x="171490" y="16514"/>
                  </a:lnTo>
                  <a:lnTo>
                    <a:pt x="170219" y="3811"/>
                  </a:lnTo>
                  <a:lnTo>
                    <a:pt x="170219" y="0"/>
                  </a:lnTo>
                  <a:lnTo>
                    <a:pt x="0" y="113057"/>
                  </a:lnTo>
                  <a:cubicBezTo>
                    <a:pt x="3811" y="109246"/>
                    <a:pt x="7622" y="110517"/>
                    <a:pt x="10162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2" name="Freeform: Shape 319">
              <a:extLst>
                <a:ext uri="{FF2B5EF4-FFF2-40B4-BE49-F238E27FC236}">
                  <a16:creationId xmlns:a16="http://schemas.microsoft.com/office/drawing/2014/main" id="{9E7E5CD4-18E8-2BC1-AD6D-A76F9114C688}"/>
                </a:ext>
              </a:extLst>
            </p:cNvPr>
            <p:cNvSpPr/>
            <p:nvPr/>
          </p:nvSpPr>
          <p:spPr>
            <a:xfrm>
              <a:off x="1387159" y="4357094"/>
              <a:ext cx="34349" cy="30538"/>
            </a:xfrm>
            <a:custGeom>
              <a:avLst/>
              <a:gdLst>
                <a:gd name="connsiteX0" fmla="*/ 13973 w 34349"/>
                <a:gd name="connsiteY0" fmla="*/ 25458 h 30538"/>
                <a:gd name="connsiteX1" fmla="*/ 12703 w 34349"/>
                <a:gd name="connsiteY1" fmla="*/ 12755 h 30538"/>
                <a:gd name="connsiteX2" fmla="*/ 19054 w 34349"/>
                <a:gd name="connsiteY2" fmla="*/ 5133 h 30538"/>
                <a:gd name="connsiteX3" fmla="*/ 26676 w 34349"/>
                <a:gd name="connsiteY3" fmla="*/ 11484 h 30538"/>
                <a:gd name="connsiteX4" fmla="*/ 26676 w 34349"/>
                <a:gd name="connsiteY4" fmla="*/ 16565 h 30538"/>
                <a:gd name="connsiteX5" fmla="*/ 30487 w 34349"/>
                <a:gd name="connsiteY5" fmla="*/ 14025 h 30538"/>
                <a:gd name="connsiteX6" fmla="*/ 33028 w 34349"/>
                <a:gd name="connsiteY6" fmla="*/ 3862 h 30538"/>
                <a:gd name="connsiteX7" fmla="*/ 22865 w 34349"/>
                <a:gd name="connsiteY7" fmla="*/ 1322 h 30538"/>
                <a:gd name="connsiteX8" fmla="*/ 7622 w 34349"/>
                <a:gd name="connsiteY8" fmla="*/ 11484 h 30538"/>
                <a:gd name="connsiteX9" fmla="*/ 0 w 34349"/>
                <a:gd name="connsiteY9" fmla="*/ 16565 h 30538"/>
                <a:gd name="connsiteX10" fmla="*/ 3811 w 34349"/>
                <a:gd name="connsiteY10" fmla="*/ 17836 h 30538"/>
                <a:gd name="connsiteX11" fmla="*/ 8892 w 34349"/>
                <a:gd name="connsiteY11" fmla="*/ 26728 h 30538"/>
                <a:gd name="connsiteX12" fmla="*/ 8892 w 34349"/>
                <a:gd name="connsiteY12" fmla="*/ 26728 h 30538"/>
                <a:gd name="connsiteX13" fmla="*/ 5081 w 34349"/>
                <a:gd name="connsiteY13" fmla="*/ 30539 h 30538"/>
                <a:gd name="connsiteX14" fmla="*/ 5081 w 34349"/>
                <a:gd name="connsiteY14" fmla="*/ 30539 h 30538"/>
                <a:gd name="connsiteX15" fmla="*/ 13973 w 34349"/>
                <a:gd name="connsiteY15" fmla="*/ 25458 h 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349" h="30538">
                  <a:moveTo>
                    <a:pt x="13973" y="25458"/>
                  </a:moveTo>
                  <a:lnTo>
                    <a:pt x="12703" y="12755"/>
                  </a:lnTo>
                  <a:cubicBezTo>
                    <a:pt x="12703" y="8944"/>
                    <a:pt x="15244" y="5133"/>
                    <a:pt x="19054" y="5133"/>
                  </a:cubicBezTo>
                  <a:cubicBezTo>
                    <a:pt x="22865" y="5133"/>
                    <a:pt x="26676" y="7673"/>
                    <a:pt x="26676" y="11484"/>
                  </a:cubicBezTo>
                  <a:lnTo>
                    <a:pt x="26676" y="16565"/>
                  </a:lnTo>
                  <a:lnTo>
                    <a:pt x="30487" y="14025"/>
                  </a:lnTo>
                  <a:cubicBezTo>
                    <a:pt x="34298" y="11484"/>
                    <a:pt x="35568" y="7673"/>
                    <a:pt x="33028" y="3862"/>
                  </a:cubicBezTo>
                  <a:cubicBezTo>
                    <a:pt x="30487" y="51"/>
                    <a:pt x="26676" y="-1219"/>
                    <a:pt x="22865" y="1322"/>
                  </a:cubicBezTo>
                  <a:lnTo>
                    <a:pt x="7622" y="11484"/>
                  </a:lnTo>
                  <a:lnTo>
                    <a:pt x="0" y="16565"/>
                  </a:lnTo>
                  <a:lnTo>
                    <a:pt x="3811" y="17836"/>
                  </a:lnTo>
                  <a:cubicBezTo>
                    <a:pt x="7622" y="19106"/>
                    <a:pt x="10162" y="22917"/>
                    <a:pt x="8892" y="26728"/>
                  </a:cubicBezTo>
                  <a:cubicBezTo>
                    <a:pt x="8892" y="26728"/>
                    <a:pt x="8892" y="26728"/>
                    <a:pt x="8892" y="26728"/>
                  </a:cubicBezTo>
                  <a:cubicBezTo>
                    <a:pt x="8892" y="27998"/>
                    <a:pt x="7622" y="30539"/>
                    <a:pt x="5081" y="30539"/>
                  </a:cubicBezTo>
                  <a:lnTo>
                    <a:pt x="5081" y="30539"/>
                  </a:lnTo>
                  <a:lnTo>
                    <a:pt x="13973" y="254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3" name="Freeform: Shape 320">
              <a:extLst>
                <a:ext uri="{FF2B5EF4-FFF2-40B4-BE49-F238E27FC236}">
                  <a16:creationId xmlns:a16="http://schemas.microsoft.com/office/drawing/2014/main" id="{E4E107A4-D3E6-6462-890F-8450D15820C5}"/>
                </a:ext>
              </a:extLst>
            </p:cNvPr>
            <p:cNvSpPr/>
            <p:nvPr/>
          </p:nvSpPr>
          <p:spPr>
            <a:xfrm>
              <a:off x="1387159" y="4388903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4" name="Freeform: Shape 321">
              <a:extLst>
                <a:ext uri="{FF2B5EF4-FFF2-40B4-BE49-F238E27FC236}">
                  <a16:creationId xmlns:a16="http://schemas.microsoft.com/office/drawing/2014/main" id="{3CC97B04-ACA7-0945-15C2-B67B7070C5B7}"/>
                </a:ext>
              </a:extLst>
            </p:cNvPr>
            <p:cNvSpPr/>
            <p:nvPr/>
          </p:nvSpPr>
          <p:spPr>
            <a:xfrm>
              <a:off x="721526" y="1443066"/>
              <a:ext cx="29216" cy="25088"/>
            </a:xfrm>
            <a:custGeom>
              <a:avLst/>
              <a:gdLst>
                <a:gd name="connsiteX0" fmla="*/ 0 w 29216"/>
                <a:gd name="connsiteY0" fmla="*/ 19055 h 25088"/>
                <a:gd name="connsiteX1" fmla="*/ 0 w 29216"/>
                <a:gd name="connsiteY1" fmla="*/ 19055 h 25088"/>
                <a:gd name="connsiteX2" fmla="*/ 0 w 29216"/>
                <a:gd name="connsiteY2" fmla="*/ 19055 h 25088"/>
                <a:gd name="connsiteX3" fmla="*/ 1270 w 29216"/>
                <a:gd name="connsiteY3" fmla="*/ 21595 h 25088"/>
                <a:gd name="connsiteX4" fmla="*/ 2541 w 29216"/>
                <a:gd name="connsiteY4" fmla="*/ 22866 h 25088"/>
                <a:gd name="connsiteX5" fmla="*/ 3811 w 29216"/>
                <a:gd name="connsiteY5" fmla="*/ 24136 h 25088"/>
                <a:gd name="connsiteX6" fmla="*/ 5081 w 29216"/>
                <a:gd name="connsiteY6" fmla="*/ 24136 h 25088"/>
                <a:gd name="connsiteX7" fmla="*/ 10162 w 29216"/>
                <a:gd name="connsiteY7" fmla="*/ 24136 h 25088"/>
                <a:gd name="connsiteX8" fmla="*/ 27946 w 29216"/>
                <a:gd name="connsiteY8" fmla="*/ 13973 h 25088"/>
                <a:gd name="connsiteX9" fmla="*/ 29217 w 29216"/>
                <a:gd name="connsiteY9" fmla="*/ 13973 h 25088"/>
                <a:gd name="connsiteX10" fmla="*/ 19054 w 29216"/>
                <a:gd name="connsiteY10" fmla="*/ 10162 h 25088"/>
                <a:gd name="connsiteX11" fmla="*/ 22865 w 29216"/>
                <a:gd name="connsiteY11" fmla="*/ 0 h 25088"/>
                <a:gd name="connsiteX12" fmla="*/ 22865 w 29216"/>
                <a:gd name="connsiteY12" fmla="*/ 0 h 25088"/>
                <a:gd name="connsiteX13" fmla="*/ 5081 w 29216"/>
                <a:gd name="connsiteY13" fmla="*/ 10162 h 25088"/>
                <a:gd name="connsiteX14" fmla="*/ 2541 w 29216"/>
                <a:gd name="connsiteY14" fmla="*/ 10162 h 25088"/>
                <a:gd name="connsiteX15" fmla="*/ 2541 w 29216"/>
                <a:gd name="connsiteY15" fmla="*/ 10162 h 25088"/>
                <a:gd name="connsiteX16" fmla="*/ 2541 w 29216"/>
                <a:gd name="connsiteY16" fmla="*/ 10162 h 25088"/>
                <a:gd name="connsiteX17" fmla="*/ 1270 w 29216"/>
                <a:gd name="connsiteY17" fmla="*/ 11433 h 25088"/>
                <a:gd name="connsiteX18" fmla="*/ 0 w 29216"/>
                <a:gd name="connsiteY18" fmla="*/ 12703 h 25088"/>
                <a:gd name="connsiteX19" fmla="*/ 0 w 29216"/>
                <a:gd name="connsiteY19" fmla="*/ 12703 h 25088"/>
                <a:gd name="connsiteX20" fmla="*/ 0 w 29216"/>
                <a:gd name="connsiteY20" fmla="*/ 13973 h 25088"/>
                <a:gd name="connsiteX21" fmla="*/ 0 w 29216"/>
                <a:gd name="connsiteY21" fmla="*/ 15244 h 25088"/>
                <a:gd name="connsiteX22" fmla="*/ 0 w 29216"/>
                <a:gd name="connsiteY22" fmla="*/ 15244 h 25088"/>
                <a:gd name="connsiteX23" fmla="*/ 0 w 29216"/>
                <a:gd name="connsiteY23" fmla="*/ 16514 h 25088"/>
                <a:gd name="connsiteX24" fmla="*/ 0 w 29216"/>
                <a:gd name="connsiteY24" fmla="*/ 17784 h 25088"/>
                <a:gd name="connsiteX25" fmla="*/ 0 w 29216"/>
                <a:gd name="connsiteY25" fmla="*/ 17784 h 25088"/>
                <a:gd name="connsiteX26" fmla="*/ 0 w 29216"/>
                <a:gd name="connsiteY26" fmla="*/ 19055 h 2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216" h="25088">
                  <a:moveTo>
                    <a:pt x="0" y="19055"/>
                  </a:moveTo>
                  <a:cubicBezTo>
                    <a:pt x="0" y="19055"/>
                    <a:pt x="0" y="20325"/>
                    <a:pt x="0" y="19055"/>
                  </a:cubicBezTo>
                  <a:lnTo>
                    <a:pt x="0" y="19055"/>
                  </a:lnTo>
                  <a:lnTo>
                    <a:pt x="1270" y="21595"/>
                  </a:lnTo>
                  <a:cubicBezTo>
                    <a:pt x="1270" y="21595"/>
                    <a:pt x="2541" y="22866"/>
                    <a:pt x="2541" y="22866"/>
                  </a:cubicBezTo>
                  <a:cubicBezTo>
                    <a:pt x="2541" y="22866"/>
                    <a:pt x="3811" y="22866"/>
                    <a:pt x="3811" y="24136"/>
                  </a:cubicBezTo>
                  <a:lnTo>
                    <a:pt x="5081" y="24136"/>
                  </a:lnTo>
                  <a:cubicBezTo>
                    <a:pt x="6351" y="25406"/>
                    <a:pt x="8892" y="25406"/>
                    <a:pt x="10162" y="24136"/>
                  </a:cubicBezTo>
                  <a:lnTo>
                    <a:pt x="27946" y="13973"/>
                  </a:lnTo>
                  <a:lnTo>
                    <a:pt x="29217" y="13973"/>
                  </a:lnTo>
                  <a:cubicBezTo>
                    <a:pt x="25406" y="16514"/>
                    <a:pt x="21595" y="13973"/>
                    <a:pt x="19054" y="10162"/>
                  </a:cubicBezTo>
                  <a:cubicBezTo>
                    <a:pt x="16514" y="6352"/>
                    <a:pt x="19054" y="2541"/>
                    <a:pt x="22865" y="0"/>
                  </a:cubicBezTo>
                  <a:lnTo>
                    <a:pt x="22865" y="0"/>
                  </a:lnTo>
                  <a:lnTo>
                    <a:pt x="508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1270" y="11433"/>
                  </a:lnTo>
                  <a:cubicBezTo>
                    <a:pt x="1270" y="11433"/>
                    <a:pt x="1270" y="11433"/>
                    <a:pt x="0" y="12703"/>
                  </a:cubicBezTo>
                  <a:lnTo>
                    <a:pt x="0" y="12703"/>
                  </a:lnTo>
                  <a:cubicBezTo>
                    <a:pt x="0" y="12703"/>
                    <a:pt x="0" y="12703"/>
                    <a:pt x="0" y="13973"/>
                  </a:cubicBezTo>
                  <a:cubicBezTo>
                    <a:pt x="0" y="13973"/>
                    <a:pt x="0" y="15244"/>
                    <a:pt x="0" y="15244"/>
                  </a:cubicBezTo>
                  <a:lnTo>
                    <a:pt x="0" y="15244"/>
                  </a:lnTo>
                  <a:cubicBezTo>
                    <a:pt x="0" y="15244"/>
                    <a:pt x="0" y="16514"/>
                    <a:pt x="0" y="16514"/>
                  </a:cubicBezTo>
                  <a:cubicBezTo>
                    <a:pt x="0" y="1651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5" name="Freeform: Shape 322">
              <a:extLst>
                <a:ext uri="{FF2B5EF4-FFF2-40B4-BE49-F238E27FC236}">
                  <a16:creationId xmlns:a16="http://schemas.microsoft.com/office/drawing/2014/main" id="{6ABAECF1-10D7-CB13-19AE-D29C240BBE89}"/>
                </a:ext>
              </a:extLst>
            </p:cNvPr>
            <p:cNvSpPr/>
            <p:nvPr/>
          </p:nvSpPr>
          <p:spPr>
            <a:xfrm>
              <a:off x="4143695" y="2707019"/>
              <a:ext cx="39378" cy="1352874"/>
            </a:xfrm>
            <a:custGeom>
              <a:avLst/>
              <a:gdLst>
                <a:gd name="connsiteX0" fmla="*/ 39379 w 39378"/>
                <a:gd name="connsiteY0" fmla="*/ 1345253 h 1352874"/>
                <a:gd name="connsiteX1" fmla="*/ 39379 w 39378"/>
                <a:gd name="connsiteY1" fmla="*/ 1331279 h 1352874"/>
                <a:gd name="connsiteX2" fmla="*/ 15243 w 39378"/>
                <a:gd name="connsiteY2" fmla="*/ 10162 h 1352874"/>
                <a:gd name="connsiteX3" fmla="*/ 15243 w 39378"/>
                <a:gd name="connsiteY3" fmla="*/ 0 h 1352874"/>
                <a:gd name="connsiteX4" fmla="*/ 7621 w 39378"/>
                <a:gd name="connsiteY4" fmla="*/ 7622 h 1352874"/>
                <a:gd name="connsiteX5" fmla="*/ 7621 w 39378"/>
                <a:gd name="connsiteY5" fmla="*/ 7622 h 1352874"/>
                <a:gd name="connsiteX6" fmla="*/ 0 w 39378"/>
                <a:gd name="connsiteY6" fmla="*/ 0 h 1352874"/>
                <a:gd name="connsiteX7" fmla="*/ 0 w 39378"/>
                <a:gd name="connsiteY7" fmla="*/ 0 h 1352874"/>
                <a:gd name="connsiteX8" fmla="*/ 24135 w 39378"/>
                <a:gd name="connsiteY8" fmla="*/ 1345253 h 1352874"/>
                <a:gd name="connsiteX9" fmla="*/ 24135 w 39378"/>
                <a:gd name="connsiteY9" fmla="*/ 1346523 h 1352874"/>
                <a:gd name="connsiteX10" fmla="*/ 24135 w 39378"/>
                <a:gd name="connsiteY10" fmla="*/ 1347794 h 1352874"/>
                <a:gd name="connsiteX11" fmla="*/ 25406 w 39378"/>
                <a:gd name="connsiteY11" fmla="*/ 1349064 h 1352874"/>
                <a:gd name="connsiteX12" fmla="*/ 26676 w 39378"/>
                <a:gd name="connsiteY12" fmla="*/ 1351604 h 1352874"/>
                <a:gd name="connsiteX13" fmla="*/ 27946 w 39378"/>
                <a:gd name="connsiteY13" fmla="*/ 1352875 h 1352874"/>
                <a:gd name="connsiteX14" fmla="*/ 29217 w 39378"/>
                <a:gd name="connsiteY14" fmla="*/ 1352875 h 1352874"/>
                <a:gd name="connsiteX15" fmla="*/ 30487 w 39378"/>
                <a:gd name="connsiteY15" fmla="*/ 1352875 h 1352874"/>
                <a:gd name="connsiteX16" fmla="*/ 30487 w 39378"/>
                <a:gd name="connsiteY16" fmla="*/ 1352875 h 1352874"/>
                <a:gd name="connsiteX17" fmla="*/ 31757 w 39378"/>
                <a:gd name="connsiteY17" fmla="*/ 1352875 h 1352874"/>
                <a:gd name="connsiteX18" fmla="*/ 33027 w 39378"/>
                <a:gd name="connsiteY18" fmla="*/ 1352875 h 1352874"/>
                <a:gd name="connsiteX19" fmla="*/ 34298 w 39378"/>
                <a:gd name="connsiteY19" fmla="*/ 1352875 h 1352874"/>
                <a:gd name="connsiteX20" fmla="*/ 39379 w 39378"/>
                <a:gd name="connsiteY20" fmla="*/ 1345253 h 135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378" h="1352874">
                  <a:moveTo>
                    <a:pt x="39379" y="1345253"/>
                  </a:moveTo>
                  <a:lnTo>
                    <a:pt x="39379" y="1331279"/>
                  </a:lnTo>
                  <a:lnTo>
                    <a:pt x="15243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1" y="7622"/>
                  </a:cubicBezTo>
                  <a:cubicBezTo>
                    <a:pt x="7621" y="7622"/>
                    <a:pt x="7621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135" y="1345253"/>
                  </a:lnTo>
                  <a:cubicBezTo>
                    <a:pt x="24135" y="1345253"/>
                    <a:pt x="24135" y="1345253"/>
                    <a:pt x="24135" y="1346523"/>
                  </a:cubicBezTo>
                  <a:cubicBezTo>
                    <a:pt x="24135" y="1346523"/>
                    <a:pt x="24135" y="1347794"/>
                    <a:pt x="24135" y="1347794"/>
                  </a:cubicBezTo>
                  <a:cubicBezTo>
                    <a:pt x="24135" y="1347794"/>
                    <a:pt x="24135" y="1349064"/>
                    <a:pt x="25406" y="1349064"/>
                  </a:cubicBezTo>
                  <a:cubicBezTo>
                    <a:pt x="25406" y="1350334"/>
                    <a:pt x="26676" y="1350334"/>
                    <a:pt x="26676" y="1351604"/>
                  </a:cubicBezTo>
                  <a:lnTo>
                    <a:pt x="27946" y="1352875"/>
                  </a:lnTo>
                  <a:lnTo>
                    <a:pt x="29217" y="1352875"/>
                  </a:lnTo>
                  <a:lnTo>
                    <a:pt x="30487" y="1352875"/>
                  </a:lnTo>
                  <a:lnTo>
                    <a:pt x="30487" y="1352875"/>
                  </a:lnTo>
                  <a:lnTo>
                    <a:pt x="31757" y="1352875"/>
                  </a:lnTo>
                  <a:lnTo>
                    <a:pt x="33027" y="1352875"/>
                  </a:lnTo>
                  <a:lnTo>
                    <a:pt x="34298" y="1352875"/>
                  </a:lnTo>
                  <a:cubicBezTo>
                    <a:pt x="36838" y="1350334"/>
                    <a:pt x="38109" y="1347794"/>
                    <a:pt x="39379" y="13452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6" name="Freeform: Shape 323">
              <a:extLst>
                <a:ext uri="{FF2B5EF4-FFF2-40B4-BE49-F238E27FC236}">
                  <a16:creationId xmlns:a16="http://schemas.microsoft.com/office/drawing/2014/main" id="{7FEEC978-B3E0-548A-2D47-7AE35DAAFDE2}"/>
                </a:ext>
              </a:extLst>
            </p:cNvPr>
            <p:cNvSpPr/>
            <p:nvPr/>
          </p:nvSpPr>
          <p:spPr>
            <a:xfrm>
              <a:off x="4092884" y="0"/>
              <a:ext cx="64784" cy="2714641"/>
            </a:xfrm>
            <a:custGeom>
              <a:avLst/>
              <a:gdLst>
                <a:gd name="connsiteX0" fmla="*/ 57163 w 64784"/>
                <a:gd name="connsiteY0" fmla="*/ 2714642 h 2714641"/>
                <a:gd name="connsiteX1" fmla="*/ 64785 w 64784"/>
                <a:gd name="connsiteY1" fmla="*/ 2707020 h 2714641"/>
                <a:gd name="connsiteX2" fmla="*/ 64785 w 64784"/>
                <a:gd name="connsiteY2" fmla="*/ 2707020 h 2714641"/>
                <a:gd name="connsiteX3" fmla="*/ 64785 w 64784"/>
                <a:gd name="connsiteY3" fmla="*/ 2700668 h 2714641"/>
                <a:gd name="connsiteX4" fmla="*/ 15243 w 64784"/>
                <a:gd name="connsiteY4" fmla="*/ 0 h 2714641"/>
                <a:gd name="connsiteX5" fmla="*/ 0 w 64784"/>
                <a:gd name="connsiteY5" fmla="*/ 0 h 2714641"/>
                <a:gd name="connsiteX6" fmla="*/ 49541 w 64784"/>
                <a:gd name="connsiteY6" fmla="*/ 2707020 h 2714641"/>
                <a:gd name="connsiteX7" fmla="*/ 57163 w 64784"/>
                <a:gd name="connsiteY7" fmla="*/ 2714642 h 2714641"/>
                <a:gd name="connsiteX8" fmla="*/ 57163 w 64784"/>
                <a:gd name="connsiteY8" fmla="*/ 2714642 h 271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84" h="2714641">
                  <a:moveTo>
                    <a:pt x="57163" y="2714642"/>
                  </a:moveTo>
                  <a:cubicBezTo>
                    <a:pt x="60974" y="2714642"/>
                    <a:pt x="64785" y="2710831"/>
                    <a:pt x="64785" y="2707020"/>
                  </a:cubicBezTo>
                  <a:cubicBezTo>
                    <a:pt x="64785" y="2707020"/>
                    <a:pt x="64785" y="2707020"/>
                    <a:pt x="64785" y="2707020"/>
                  </a:cubicBezTo>
                  <a:lnTo>
                    <a:pt x="64785" y="2700668"/>
                  </a:lnTo>
                  <a:lnTo>
                    <a:pt x="15243" y="0"/>
                  </a:lnTo>
                  <a:lnTo>
                    <a:pt x="0" y="0"/>
                  </a:lnTo>
                  <a:lnTo>
                    <a:pt x="49541" y="2707020"/>
                  </a:lnTo>
                  <a:cubicBezTo>
                    <a:pt x="49541" y="2710831"/>
                    <a:pt x="53352" y="2714642"/>
                    <a:pt x="57163" y="2714642"/>
                  </a:cubicBezTo>
                  <a:cubicBezTo>
                    <a:pt x="57163" y="2714642"/>
                    <a:pt x="57163" y="2714642"/>
                    <a:pt x="57163" y="271464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7" name="Freeform: Shape 324">
              <a:extLst>
                <a:ext uri="{FF2B5EF4-FFF2-40B4-BE49-F238E27FC236}">
                  <a16:creationId xmlns:a16="http://schemas.microsoft.com/office/drawing/2014/main" id="{13BDC539-6E06-401A-0029-6A8B7A6B0795}"/>
                </a:ext>
              </a:extLst>
            </p:cNvPr>
            <p:cNvSpPr/>
            <p:nvPr/>
          </p:nvSpPr>
          <p:spPr>
            <a:xfrm>
              <a:off x="3095703" y="1106435"/>
              <a:ext cx="77487" cy="1581529"/>
            </a:xfrm>
            <a:custGeom>
              <a:avLst/>
              <a:gdLst>
                <a:gd name="connsiteX0" fmla="*/ 7622 w 77487"/>
                <a:gd name="connsiteY0" fmla="*/ 7622 h 1581529"/>
                <a:gd name="connsiteX1" fmla="*/ 0 w 77487"/>
                <a:gd name="connsiteY1" fmla="*/ 0 h 1581529"/>
                <a:gd name="connsiteX2" fmla="*/ 0 w 77487"/>
                <a:gd name="connsiteY2" fmla="*/ 12703 h 1581529"/>
                <a:gd name="connsiteX3" fmla="*/ 62244 w 77487"/>
                <a:gd name="connsiteY3" fmla="*/ 1577719 h 1581529"/>
                <a:gd name="connsiteX4" fmla="*/ 72407 w 77487"/>
                <a:gd name="connsiteY4" fmla="*/ 1580259 h 1581529"/>
                <a:gd name="connsiteX5" fmla="*/ 77488 w 77487"/>
                <a:gd name="connsiteY5" fmla="*/ 1581530 h 1581529"/>
                <a:gd name="connsiteX6" fmla="*/ 13973 w 77487"/>
                <a:gd name="connsiteY6" fmla="*/ 0 h 1581529"/>
                <a:gd name="connsiteX7" fmla="*/ 7622 w 77487"/>
                <a:gd name="connsiteY7" fmla="*/ 7622 h 158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487" h="1581529">
                  <a:moveTo>
                    <a:pt x="7622" y="7622"/>
                  </a:moveTo>
                  <a:cubicBezTo>
                    <a:pt x="3811" y="7622"/>
                    <a:pt x="0" y="5081"/>
                    <a:pt x="0" y="0"/>
                  </a:cubicBezTo>
                  <a:lnTo>
                    <a:pt x="0" y="12703"/>
                  </a:lnTo>
                  <a:lnTo>
                    <a:pt x="62244" y="1577719"/>
                  </a:lnTo>
                  <a:lnTo>
                    <a:pt x="72407" y="1580259"/>
                  </a:lnTo>
                  <a:lnTo>
                    <a:pt x="77488" y="1581530"/>
                  </a:lnTo>
                  <a:lnTo>
                    <a:pt x="13973" y="0"/>
                  </a:lnTo>
                  <a:cubicBezTo>
                    <a:pt x="12703" y="3811"/>
                    <a:pt x="10162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8" name="Freeform: Shape 325">
              <a:extLst>
                <a:ext uri="{FF2B5EF4-FFF2-40B4-BE49-F238E27FC236}">
                  <a16:creationId xmlns:a16="http://schemas.microsoft.com/office/drawing/2014/main" id="{907373DE-1F91-3360-3401-F5067F33EEC7}"/>
                </a:ext>
              </a:extLst>
            </p:cNvPr>
            <p:cNvSpPr/>
            <p:nvPr/>
          </p:nvSpPr>
          <p:spPr>
            <a:xfrm>
              <a:off x="5820482" y="3103354"/>
              <a:ext cx="22865" cy="403956"/>
            </a:xfrm>
            <a:custGeom>
              <a:avLst/>
              <a:gdLst>
                <a:gd name="connsiteX0" fmla="*/ 7621 w 22865"/>
                <a:gd name="connsiteY0" fmla="*/ 5081 h 403956"/>
                <a:gd name="connsiteX1" fmla="*/ 7621 w 22865"/>
                <a:gd name="connsiteY1" fmla="*/ 11433 h 403956"/>
                <a:gd name="connsiteX2" fmla="*/ 0 w 22865"/>
                <a:gd name="connsiteY2" fmla="*/ 392524 h 403956"/>
                <a:gd name="connsiteX3" fmla="*/ 0 w 22865"/>
                <a:gd name="connsiteY3" fmla="*/ 396335 h 403956"/>
                <a:gd name="connsiteX4" fmla="*/ 7621 w 22865"/>
                <a:gd name="connsiteY4" fmla="*/ 403957 h 403956"/>
                <a:gd name="connsiteX5" fmla="*/ 7621 w 22865"/>
                <a:gd name="connsiteY5" fmla="*/ 403957 h 403956"/>
                <a:gd name="connsiteX6" fmla="*/ 12703 w 22865"/>
                <a:gd name="connsiteY6" fmla="*/ 402687 h 403956"/>
                <a:gd name="connsiteX7" fmla="*/ 13973 w 22865"/>
                <a:gd name="connsiteY7" fmla="*/ 401416 h 403956"/>
                <a:gd name="connsiteX8" fmla="*/ 15243 w 22865"/>
                <a:gd name="connsiteY8" fmla="*/ 400146 h 403956"/>
                <a:gd name="connsiteX9" fmla="*/ 15243 w 22865"/>
                <a:gd name="connsiteY9" fmla="*/ 398876 h 403956"/>
                <a:gd name="connsiteX10" fmla="*/ 15243 w 22865"/>
                <a:gd name="connsiteY10" fmla="*/ 397605 h 403956"/>
                <a:gd name="connsiteX11" fmla="*/ 15243 w 22865"/>
                <a:gd name="connsiteY11" fmla="*/ 397605 h 403956"/>
                <a:gd name="connsiteX12" fmla="*/ 22865 w 22865"/>
                <a:gd name="connsiteY12" fmla="*/ 7622 h 403956"/>
                <a:gd name="connsiteX13" fmla="*/ 22865 w 22865"/>
                <a:gd name="connsiteY13" fmla="*/ 6352 h 403956"/>
                <a:gd name="connsiteX14" fmla="*/ 22865 w 22865"/>
                <a:gd name="connsiteY14" fmla="*/ 5081 h 403956"/>
                <a:gd name="connsiteX15" fmla="*/ 22865 w 22865"/>
                <a:gd name="connsiteY15" fmla="*/ 3811 h 403956"/>
                <a:gd name="connsiteX16" fmla="*/ 21595 w 22865"/>
                <a:gd name="connsiteY16" fmla="*/ 2541 h 403956"/>
                <a:gd name="connsiteX17" fmla="*/ 20324 w 22865"/>
                <a:gd name="connsiteY17" fmla="*/ 1270 h 403956"/>
                <a:gd name="connsiteX18" fmla="*/ 19054 w 22865"/>
                <a:gd name="connsiteY18" fmla="*/ 0 h 403956"/>
                <a:gd name="connsiteX19" fmla="*/ 17784 w 22865"/>
                <a:gd name="connsiteY19" fmla="*/ 0 h 403956"/>
                <a:gd name="connsiteX20" fmla="*/ 15243 w 22865"/>
                <a:gd name="connsiteY20" fmla="*/ 0 h 403956"/>
                <a:gd name="connsiteX21" fmla="*/ 7621 w 22865"/>
                <a:gd name="connsiteY21" fmla="*/ 5081 h 40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5" h="403956">
                  <a:moveTo>
                    <a:pt x="7621" y="5081"/>
                  </a:moveTo>
                  <a:lnTo>
                    <a:pt x="7621" y="11433"/>
                  </a:lnTo>
                  <a:lnTo>
                    <a:pt x="0" y="392524"/>
                  </a:lnTo>
                  <a:lnTo>
                    <a:pt x="0" y="396335"/>
                  </a:lnTo>
                  <a:cubicBezTo>
                    <a:pt x="0" y="400146"/>
                    <a:pt x="2540" y="403957"/>
                    <a:pt x="7621" y="403957"/>
                  </a:cubicBezTo>
                  <a:cubicBezTo>
                    <a:pt x="7621" y="403957"/>
                    <a:pt x="7621" y="403957"/>
                    <a:pt x="7621" y="403957"/>
                  </a:cubicBezTo>
                  <a:cubicBezTo>
                    <a:pt x="8892" y="403957"/>
                    <a:pt x="11433" y="402687"/>
                    <a:pt x="12703" y="402687"/>
                  </a:cubicBezTo>
                  <a:cubicBezTo>
                    <a:pt x="12703" y="402687"/>
                    <a:pt x="13973" y="401416"/>
                    <a:pt x="13973" y="401416"/>
                  </a:cubicBezTo>
                  <a:lnTo>
                    <a:pt x="15243" y="400146"/>
                  </a:lnTo>
                  <a:cubicBezTo>
                    <a:pt x="15243" y="400146"/>
                    <a:pt x="15243" y="398876"/>
                    <a:pt x="15243" y="398876"/>
                  </a:cubicBezTo>
                  <a:cubicBezTo>
                    <a:pt x="15243" y="398876"/>
                    <a:pt x="15243" y="397605"/>
                    <a:pt x="15243" y="397605"/>
                  </a:cubicBezTo>
                  <a:lnTo>
                    <a:pt x="15243" y="397605"/>
                  </a:lnTo>
                  <a:lnTo>
                    <a:pt x="22865" y="7622"/>
                  </a:lnTo>
                  <a:cubicBezTo>
                    <a:pt x="22865" y="7622"/>
                    <a:pt x="22865" y="7622"/>
                    <a:pt x="22865" y="6352"/>
                  </a:cubicBezTo>
                  <a:cubicBezTo>
                    <a:pt x="22865" y="6352"/>
                    <a:pt x="22865" y="5081"/>
                    <a:pt x="22865" y="5081"/>
                  </a:cubicBezTo>
                  <a:cubicBezTo>
                    <a:pt x="22865" y="5081"/>
                    <a:pt x="22865" y="3811"/>
                    <a:pt x="22865" y="3811"/>
                  </a:cubicBezTo>
                  <a:cubicBezTo>
                    <a:pt x="22865" y="3811"/>
                    <a:pt x="22865" y="2541"/>
                    <a:pt x="21595" y="2541"/>
                  </a:cubicBezTo>
                  <a:cubicBezTo>
                    <a:pt x="21595" y="2541"/>
                    <a:pt x="21595" y="1270"/>
                    <a:pt x="20324" y="1270"/>
                  </a:cubicBezTo>
                  <a:lnTo>
                    <a:pt x="19054" y="0"/>
                  </a:lnTo>
                  <a:lnTo>
                    <a:pt x="17784" y="0"/>
                  </a:lnTo>
                  <a:cubicBezTo>
                    <a:pt x="16514" y="0"/>
                    <a:pt x="16514" y="0"/>
                    <a:pt x="15243" y="0"/>
                  </a:cubicBezTo>
                  <a:cubicBezTo>
                    <a:pt x="11433" y="0"/>
                    <a:pt x="7621" y="1270"/>
                    <a:pt x="762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9" name="Freeform: Shape 326">
              <a:extLst>
                <a:ext uri="{FF2B5EF4-FFF2-40B4-BE49-F238E27FC236}">
                  <a16:creationId xmlns:a16="http://schemas.microsoft.com/office/drawing/2014/main" id="{9B280EAF-87EA-9A77-0DF2-7FA8A258AF7E}"/>
                </a:ext>
              </a:extLst>
            </p:cNvPr>
            <p:cNvSpPr/>
            <p:nvPr/>
          </p:nvSpPr>
          <p:spPr>
            <a:xfrm>
              <a:off x="473819" y="6641153"/>
              <a:ext cx="28195" cy="127030"/>
            </a:xfrm>
            <a:custGeom>
              <a:avLst/>
              <a:gdLst>
                <a:gd name="connsiteX0" fmla="*/ 15244 w 28195"/>
                <a:gd name="connsiteY0" fmla="*/ 121950 h 127030"/>
                <a:gd name="connsiteX1" fmla="*/ 15244 w 28195"/>
                <a:gd name="connsiteY1" fmla="*/ 121950 h 127030"/>
                <a:gd name="connsiteX2" fmla="*/ 16514 w 28195"/>
                <a:gd name="connsiteY2" fmla="*/ 124490 h 127030"/>
                <a:gd name="connsiteX3" fmla="*/ 17784 w 28195"/>
                <a:gd name="connsiteY3" fmla="*/ 125760 h 127030"/>
                <a:gd name="connsiteX4" fmla="*/ 21595 w 28195"/>
                <a:gd name="connsiteY4" fmla="*/ 127030 h 127030"/>
                <a:gd name="connsiteX5" fmla="*/ 27946 w 28195"/>
                <a:gd name="connsiteY5" fmla="*/ 119409 h 127030"/>
                <a:gd name="connsiteX6" fmla="*/ 27946 w 28195"/>
                <a:gd name="connsiteY6" fmla="*/ 119409 h 127030"/>
                <a:gd name="connsiteX7" fmla="*/ 27946 w 28195"/>
                <a:gd name="connsiteY7" fmla="*/ 114327 h 127030"/>
                <a:gd name="connsiteX8" fmla="*/ 16514 w 28195"/>
                <a:gd name="connsiteY8" fmla="*/ 12703 h 127030"/>
                <a:gd name="connsiteX9" fmla="*/ 15244 w 28195"/>
                <a:gd name="connsiteY9" fmla="*/ 0 h 127030"/>
                <a:gd name="connsiteX10" fmla="*/ 8892 w 28195"/>
                <a:gd name="connsiteY10" fmla="*/ 7622 h 127030"/>
                <a:gd name="connsiteX11" fmla="*/ 8892 w 28195"/>
                <a:gd name="connsiteY11" fmla="*/ 7622 h 127030"/>
                <a:gd name="connsiteX12" fmla="*/ 0 w 28195"/>
                <a:gd name="connsiteY12" fmla="*/ 1271 h 127030"/>
                <a:gd name="connsiteX13" fmla="*/ 12703 w 28195"/>
                <a:gd name="connsiteY13" fmla="*/ 120679 h 127030"/>
                <a:gd name="connsiteX14" fmla="*/ 12703 w 28195"/>
                <a:gd name="connsiteY14" fmla="*/ 121950 h 127030"/>
                <a:gd name="connsiteX15" fmla="*/ 15244 w 28195"/>
                <a:gd name="connsiteY15" fmla="*/ 121950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95" h="127030">
                  <a:moveTo>
                    <a:pt x="15244" y="121950"/>
                  </a:moveTo>
                  <a:cubicBezTo>
                    <a:pt x="15244" y="123220"/>
                    <a:pt x="16514" y="123220"/>
                    <a:pt x="15244" y="121950"/>
                  </a:cubicBezTo>
                  <a:cubicBezTo>
                    <a:pt x="16514" y="123220"/>
                    <a:pt x="16514" y="124490"/>
                    <a:pt x="16514" y="124490"/>
                  </a:cubicBezTo>
                  <a:cubicBezTo>
                    <a:pt x="16514" y="124490"/>
                    <a:pt x="17784" y="125760"/>
                    <a:pt x="17784" y="125760"/>
                  </a:cubicBezTo>
                  <a:cubicBezTo>
                    <a:pt x="19054" y="127030"/>
                    <a:pt x="20325" y="127030"/>
                    <a:pt x="21595" y="127030"/>
                  </a:cubicBezTo>
                  <a:cubicBezTo>
                    <a:pt x="25406" y="127030"/>
                    <a:pt x="29217" y="123220"/>
                    <a:pt x="27946" y="119409"/>
                  </a:cubicBezTo>
                  <a:cubicBezTo>
                    <a:pt x="27946" y="119409"/>
                    <a:pt x="27946" y="119409"/>
                    <a:pt x="27946" y="119409"/>
                  </a:cubicBezTo>
                  <a:lnTo>
                    <a:pt x="27946" y="114327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7622"/>
                  </a:cubicBezTo>
                  <a:cubicBezTo>
                    <a:pt x="8892" y="7622"/>
                    <a:pt x="8892" y="7622"/>
                    <a:pt x="8892" y="7622"/>
                  </a:cubicBezTo>
                  <a:cubicBezTo>
                    <a:pt x="5081" y="7622"/>
                    <a:pt x="1270" y="5082"/>
                    <a:pt x="0" y="1271"/>
                  </a:cubicBezTo>
                  <a:lnTo>
                    <a:pt x="12703" y="120679"/>
                  </a:lnTo>
                  <a:cubicBezTo>
                    <a:pt x="12703" y="120679"/>
                    <a:pt x="12703" y="120679"/>
                    <a:pt x="12703" y="121950"/>
                  </a:cubicBezTo>
                  <a:cubicBezTo>
                    <a:pt x="15244" y="120679"/>
                    <a:pt x="15244" y="121950"/>
                    <a:pt x="15244" y="1219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0" name="Freeform: Shape 327">
              <a:extLst>
                <a:ext uri="{FF2B5EF4-FFF2-40B4-BE49-F238E27FC236}">
                  <a16:creationId xmlns:a16="http://schemas.microsoft.com/office/drawing/2014/main" id="{2DBA1C14-2444-3147-6CAD-E482443BE031}"/>
                </a:ext>
              </a:extLst>
            </p:cNvPr>
            <p:cNvSpPr/>
            <p:nvPr/>
          </p:nvSpPr>
          <p:spPr>
            <a:xfrm>
              <a:off x="3164299" y="2685424"/>
              <a:ext cx="193084" cy="59704"/>
            </a:xfrm>
            <a:custGeom>
              <a:avLst/>
              <a:gdLst>
                <a:gd name="connsiteX0" fmla="*/ 8892 w 193084"/>
                <a:gd name="connsiteY0" fmla="*/ 10162 h 59704"/>
                <a:gd name="connsiteX1" fmla="*/ 0 w 193084"/>
                <a:gd name="connsiteY1" fmla="*/ 15244 h 59704"/>
                <a:gd name="connsiteX2" fmla="*/ 167678 w 193084"/>
                <a:gd name="connsiteY2" fmla="*/ 55894 h 59704"/>
                <a:gd name="connsiteX3" fmla="*/ 184192 w 193084"/>
                <a:gd name="connsiteY3" fmla="*/ 59704 h 59704"/>
                <a:gd name="connsiteX4" fmla="*/ 190544 w 193084"/>
                <a:gd name="connsiteY4" fmla="*/ 58434 h 59704"/>
                <a:gd name="connsiteX5" fmla="*/ 191814 w 193084"/>
                <a:gd name="connsiteY5" fmla="*/ 57164 h 59704"/>
                <a:gd name="connsiteX6" fmla="*/ 193084 w 193084"/>
                <a:gd name="connsiteY6" fmla="*/ 55894 h 59704"/>
                <a:gd name="connsiteX7" fmla="*/ 193084 w 193084"/>
                <a:gd name="connsiteY7" fmla="*/ 54623 h 59704"/>
                <a:gd name="connsiteX8" fmla="*/ 193084 w 193084"/>
                <a:gd name="connsiteY8" fmla="*/ 54623 h 59704"/>
                <a:gd name="connsiteX9" fmla="*/ 193084 w 193084"/>
                <a:gd name="connsiteY9" fmla="*/ 53353 h 59704"/>
                <a:gd name="connsiteX10" fmla="*/ 193084 w 193084"/>
                <a:gd name="connsiteY10" fmla="*/ 52083 h 59704"/>
                <a:gd name="connsiteX11" fmla="*/ 193084 w 193084"/>
                <a:gd name="connsiteY11" fmla="*/ 50812 h 59704"/>
                <a:gd name="connsiteX12" fmla="*/ 193084 w 193084"/>
                <a:gd name="connsiteY12" fmla="*/ 50812 h 59704"/>
                <a:gd name="connsiteX13" fmla="*/ 193084 w 193084"/>
                <a:gd name="connsiteY13" fmla="*/ 49542 h 59704"/>
                <a:gd name="connsiteX14" fmla="*/ 193084 w 193084"/>
                <a:gd name="connsiteY14" fmla="*/ 49542 h 59704"/>
                <a:gd name="connsiteX15" fmla="*/ 191814 w 193084"/>
                <a:gd name="connsiteY15" fmla="*/ 48272 h 59704"/>
                <a:gd name="connsiteX16" fmla="*/ 190544 w 193084"/>
                <a:gd name="connsiteY16" fmla="*/ 47001 h 59704"/>
                <a:gd name="connsiteX17" fmla="*/ 190544 w 193084"/>
                <a:gd name="connsiteY17" fmla="*/ 47001 h 59704"/>
                <a:gd name="connsiteX18" fmla="*/ 189274 w 193084"/>
                <a:gd name="connsiteY18" fmla="*/ 45731 h 59704"/>
                <a:gd name="connsiteX19" fmla="*/ 189274 w 193084"/>
                <a:gd name="connsiteY19" fmla="*/ 45731 h 59704"/>
                <a:gd name="connsiteX20" fmla="*/ 189274 w 193084"/>
                <a:gd name="connsiteY20" fmla="*/ 45731 h 59704"/>
                <a:gd name="connsiteX21" fmla="*/ 10162 w 193084"/>
                <a:gd name="connsiteY21" fmla="*/ 1270 h 59704"/>
                <a:gd name="connsiteX22" fmla="*/ 5081 w 193084"/>
                <a:gd name="connsiteY22" fmla="*/ 0 h 59704"/>
                <a:gd name="connsiteX23" fmla="*/ 8892 w 193084"/>
                <a:gd name="connsiteY23" fmla="*/ 10162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3084" h="59704">
                  <a:moveTo>
                    <a:pt x="8892" y="10162"/>
                  </a:moveTo>
                  <a:cubicBezTo>
                    <a:pt x="7622" y="13973"/>
                    <a:pt x="3811" y="16514"/>
                    <a:pt x="0" y="15244"/>
                  </a:cubicBezTo>
                  <a:lnTo>
                    <a:pt x="167678" y="55894"/>
                  </a:lnTo>
                  <a:lnTo>
                    <a:pt x="184192" y="59704"/>
                  </a:lnTo>
                  <a:cubicBezTo>
                    <a:pt x="186733" y="59704"/>
                    <a:pt x="189274" y="59704"/>
                    <a:pt x="190544" y="58434"/>
                  </a:cubicBezTo>
                  <a:cubicBezTo>
                    <a:pt x="190544" y="58434"/>
                    <a:pt x="191814" y="58434"/>
                    <a:pt x="191814" y="57164"/>
                  </a:cubicBezTo>
                  <a:cubicBezTo>
                    <a:pt x="191814" y="57164"/>
                    <a:pt x="193084" y="55894"/>
                    <a:pt x="193084" y="55894"/>
                  </a:cubicBezTo>
                  <a:lnTo>
                    <a:pt x="193084" y="54623"/>
                  </a:lnTo>
                  <a:lnTo>
                    <a:pt x="193084" y="54623"/>
                  </a:lnTo>
                  <a:cubicBezTo>
                    <a:pt x="193084" y="54623"/>
                    <a:pt x="193084" y="53353"/>
                    <a:pt x="193084" y="53353"/>
                  </a:cubicBezTo>
                  <a:lnTo>
                    <a:pt x="193084" y="52083"/>
                  </a:lnTo>
                  <a:lnTo>
                    <a:pt x="193084" y="50812"/>
                  </a:lnTo>
                  <a:lnTo>
                    <a:pt x="193084" y="50812"/>
                  </a:lnTo>
                  <a:cubicBezTo>
                    <a:pt x="193084" y="50812"/>
                    <a:pt x="193084" y="49542"/>
                    <a:pt x="193084" y="49542"/>
                  </a:cubicBezTo>
                  <a:lnTo>
                    <a:pt x="193084" y="49542"/>
                  </a:lnTo>
                  <a:lnTo>
                    <a:pt x="191814" y="48272"/>
                  </a:lnTo>
                  <a:lnTo>
                    <a:pt x="190544" y="47001"/>
                  </a:lnTo>
                  <a:lnTo>
                    <a:pt x="190544" y="47001"/>
                  </a:lnTo>
                  <a:cubicBezTo>
                    <a:pt x="190544" y="47001"/>
                    <a:pt x="189274" y="47001"/>
                    <a:pt x="189274" y="45731"/>
                  </a:cubicBezTo>
                  <a:lnTo>
                    <a:pt x="189274" y="45731"/>
                  </a:lnTo>
                  <a:lnTo>
                    <a:pt x="189274" y="45731"/>
                  </a:lnTo>
                  <a:lnTo>
                    <a:pt x="10162" y="1270"/>
                  </a:lnTo>
                  <a:lnTo>
                    <a:pt x="5081" y="0"/>
                  </a:lnTo>
                  <a:cubicBezTo>
                    <a:pt x="7622" y="3811"/>
                    <a:pt x="8892" y="6352"/>
                    <a:pt x="8892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1" name="Freeform: Shape 328">
              <a:extLst>
                <a:ext uri="{FF2B5EF4-FFF2-40B4-BE49-F238E27FC236}">
                  <a16:creationId xmlns:a16="http://schemas.microsoft.com/office/drawing/2014/main" id="{B5D98190-BA46-44D8-BC57-90235A32BC08}"/>
                </a:ext>
              </a:extLst>
            </p:cNvPr>
            <p:cNvSpPr/>
            <p:nvPr/>
          </p:nvSpPr>
          <p:spPr>
            <a:xfrm>
              <a:off x="2774319" y="3099017"/>
              <a:ext cx="598308" cy="166936"/>
            </a:xfrm>
            <a:custGeom>
              <a:avLst/>
              <a:gdLst>
                <a:gd name="connsiteX0" fmla="*/ 8892 w 598308"/>
                <a:gd name="connsiteY0" fmla="*/ 526 h 166936"/>
                <a:gd name="connsiteX1" fmla="*/ 2541 w 598308"/>
                <a:gd name="connsiteY1" fmla="*/ 1797 h 166936"/>
                <a:gd name="connsiteX2" fmla="*/ 1270 w 598308"/>
                <a:gd name="connsiteY2" fmla="*/ 3067 h 166936"/>
                <a:gd name="connsiteX3" fmla="*/ 0 w 598308"/>
                <a:gd name="connsiteY3" fmla="*/ 4337 h 166936"/>
                <a:gd name="connsiteX4" fmla="*/ 0 w 598308"/>
                <a:gd name="connsiteY4" fmla="*/ 5607 h 166936"/>
                <a:gd name="connsiteX5" fmla="*/ 0 w 598308"/>
                <a:gd name="connsiteY5" fmla="*/ 5607 h 166936"/>
                <a:gd name="connsiteX6" fmla="*/ 0 w 598308"/>
                <a:gd name="connsiteY6" fmla="*/ 6878 h 166936"/>
                <a:gd name="connsiteX7" fmla="*/ 0 w 598308"/>
                <a:gd name="connsiteY7" fmla="*/ 8148 h 166936"/>
                <a:gd name="connsiteX8" fmla="*/ 0 w 598308"/>
                <a:gd name="connsiteY8" fmla="*/ 9418 h 166936"/>
                <a:gd name="connsiteX9" fmla="*/ 1270 w 598308"/>
                <a:gd name="connsiteY9" fmla="*/ 10689 h 166936"/>
                <a:gd name="connsiteX10" fmla="*/ 2541 w 598308"/>
                <a:gd name="connsiteY10" fmla="*/ 11959 h 166936"/>
                <a:gd name="connsiteX11" fmla="*/ 3811 w 598308"/>
                <a:gd name="connsiteY11" fmla="*/ 13229 h 166936"/>
                <a:gd name="connsiteX12" fmla="*/ 5081 w 598308"/>
                <a:gd name="connsiteY12" fmla="*/ 14500 h 166936"/>
                <a:gd name="connsiteX13" fmla="*/ 6351 w 598308"/>
                <a:gd name="connsiteY13" fmla="*/ 14500 h 166936"/>
                <a:gd name="connsiteX14" fmla="*/ 6351 w 598308"/>
                <a:gd name="connsiteY14" fmla="*/ 14500 h 166936"/>
                <a:gd name="connsiteX15" fmla="*/ 594497 w 598308"/>
                <a:gd name="connsiteY15" fmla="*/ 166936 h 166936"/>
                <a:gd name="connsiteX16" fmla="*/ 589416 w 598308"/>
                <a:gd name="connsiteY16" fmla="*/ 158044 h 166936"/>
                <a:gd name="connsiteX17" fmla="*/ 589416 w 598308"/>
                <a:gd name="connsiteY17" fmla="*/ 158044 h 166936"/>
                <a:gd name="connsiteX18" fmla="*/ 598308 w 598308"/>
                <a:gd name="connsiteY18" fmla="*/ 152963 h 166936"/>
                <a:gd name="connsiteX19" fmla="*/ 588146 w 598308"/>
                <a:gd name="connsiteY19" fmla="*/ 150422 h 166936"/>
                <a:gd name="connsiteX20" fmla="*/ 25406 w 598308"/>
                <a:gd name="connsiteY20" fmla="*/ 4337 h 166936"/>
                <a:gd name="connsiteX21" fmla="*/ 8892 w 598308"/>
                <a:gd name="connsiteY21" fmla="*/ 526 h 16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8308" h="166936">
                  <a:moveTo>
                    <a:pt x="8892" y="526"/>
                  </a:moveTo>
                  <a:cubicBezTo>
                    <a:pt x="6351" y="-744"/>
                    <a:pt x="3811" y="526"/>
                    <a:pt x="2541" y="1797"/>
                  </a:cubicBezTo>
                  <a:lnTo>
                    <a:pt x="1270" y="3067"/>
                  </a:lnTo>
                  <a:lnTo>
                    <a:pt x="0" y="4337"/>
                  </a:lnTo>
                  <a:cubicBezTo>
                    <a:pt x="0" y="4337"/>
                    <a:pt x="0" y="4337"/>
                    <a:pt x="0" y="5607"/>
                  </a:cubicBezTo>
                  <a:lnTo>
                    <a:pt x="0" y="5607"/>
                  </a:lnTo>
                  <a:cubicBezTo>
                    <a:pt x="0" y="5607"/>
                    <a:pt x="0" y="6878"/>
                    <a:pt x="0" y="6878"/>
                  </a:cubicBezTo>
                  <a:cubicBezTo>
                    <a:pt x="0" y="6878"/>
                    <a:pt x="0" y="8148"/>
                    <a:pt x="0" y="8148"/>
                  </a:cubicBezTo>
                  <a:cubicBezTo>
                    <a:pt x="0" y="8148"/>
                    <a:pt x="0" y="9418"/>
                    <a:pt x="0" y="9418"/>
                  </a:cubicBezTo>
                  <a:cubicBezTo>
                    <a:pt x="0" y="9418"/>
                    <a:pt x="0" y="10689"/>
                    <a:pt x="1270" y="10689"/>
                  </a:cubicBezTo>
                  <a:cubicBezTo>
                    <a:pt x="1270" y="10689"/>
                    <a:pt x="1270" y="11959"/>
                    <a:pt x="2541" y="11959"/>
                  </a:cubicBezTo>
                  <a:cubicBezTo>
                    <a:pt x="2541" y="11959"/>
                    <a:pt x="2541" y="13229"/>
                    <a:pt x="3811" y="13229"/>
                  </a:cubicBezTo>
                  <a:lnTo>
                    <a:pt x="5081" y="14500"/>
                  </a:lnTo>
                  <a:lnTo>
                    <a:pt x="6351" y="14500"/>
                  </a:lnTo>
                  <a:lnTo>
                    <a:pt x="6351" y="14500"/>
                  </a:lnTo>
                  <a:lnTo>
                    <a:pt x="594497" y="166936"/>
                  </a:lnTo>
                  <a:cubicBezTo>
                    <a:pt x="590686" y="165666"/>
                    <a:pt x="588146" y="161855"/>
                    <a:pt x="589416" y="158044"/>
                  </a:cubicBezTo>
                  <a:cubicBezTo>
                    <a:pt x="589416" y="158044"/>
                    <a:pt x="589416" y="158044"/>
                    <a:pt x="589416" y="158044"/>
                  </a:cubicBezTo>
                  <a:cubicBezTo>
                    <a:pt x="590686" y="154233"/>
                    <a:pt x="594497" y="151692"/>
                    <a:pt x="598308" y="152963"/>
                  </a:cubicBezTo>
                  <a:lnTo>
                    <a:pt x="588146" y="150422"/>
                  </a:lnTo>
                  <a:lnTo>
                    <a:pt x="25406" y="4337"/>
                  </a:lnTo>
                  <a:lnTo>
                    <a:pt x="8892" y="5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2" name="Freeform: Shape 329">
              <a:extLst>
                <a:ext uri="{FF2B5EF4-FFF2-40B4-BE49-F238E27FC236}">
                  <a16:creationId xmlns:a16="http://schemas.microsoft.com/office/drawing/2014/main" id="{B1F6997D-2FF3-5309-3D5C-31FFBB38E5DF}"/>
                </a:ext>
              </a:extLst>
            </p:cNvPr>
            <p:cNvSpPr/>
            <p:nvPr/>
          </p:nvSpPr>
          <p:spPr>
            <a:xfrm>
              <a:off x="3720688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3" name="Freeform: Shape 330">
              <a:extLst>
                <a:ext uri="{FF2B5EF4-FFF2-40B4-BE49-F238E27FC236}">
                  <a16:creationId xmlns:a16="http://schemas.microsoft.com/office/drawing/2014/main" id="{53CA16FB-6078-1E7C-A8BD-167BDD51F66E}"/>
                </a:ext>
              </a:extLst>
            </p:cNvPr>
            <p:cNvSpPr/>
            <p:nvPr/>
          </p:nvSpPr>
          <p:spPr>
            <a:xfrm>
              <a:off x="3723228" y="3347959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4" name="Freeform: Shape 331">
              <a:extLst>
                <a:ext uri="{FF2B5EF4-FFF2-40B4-BE49-F238E27FC236}">
                  <a16:creationId xmlns:a16="http://schemas.microsoft.com/office/drawing/2014/main" id="{5DAC415C-3F7E-05A6-43DA-9FEA0A6BFBAE}"/>
                </a:ext>
              </a:extLst>
            </p:cNvPr>
            <p:cNvSpPr/>
            <p:nvPr/>
          </p:nvSpPr>
          <p:spPr>
            <a:xfrm>
              <a:off x="3721958" y="334598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5" name="Freeform: Shape 332">
              <a:extLst>
                <a:ext uri="{FF2B5EF4-FFF2-40B4-BE49-F238E27FC236}">
                  <a16:creationId xmlns:a16="http://schemas.microsoft.com/office/drawing/2014/main" id="{83F502FF-948D-A22B-FDF0-1827A889C265}"/>
                </a:ext>
              </a:extLst>
            </p:cNvPr>
            <p:cNvSpPr/>
            <p:nvPr/>
          </p:nvSpPr>
          <p:spPr>
            <a:xfrm>
              <a:off x="3362135" y="3250983"/>
              <a:ext cx="356012" cy="103891"/>
            </a:xfrm>
            <a:custGeom>
              <a:avLst/>
              <a:gdLst>
                <a:gd name="connsiteX0" fmla="*/ 330 w 356012"/>
                <a:gd name="connsiteY0" fmla="*/ 6078 h 103891"/>
                <a:gd name="connsiteX1" fmla="*/ 5412 w 356012"/>
                <a:gd name="connsiteY1" fmla="*/ 14970 h 103891"/>
                <a:gd name="connsiteX2" fmla="*/ 5412 w 356012"/>
                <a:gd name="connsiteY2" fmla="*/ 14970 h 103891"/>
                <a:gd name="connsiteX3" fmla="*/ 335688 w 356012"/>
                <a:gd name="connsiteY3" fmla="*/ 101351 h 103891"/>
                <a:gd name="connsiteX4" fmla="*/ 345850 w 356012"/>
                <a:gd name="connsiteY4" fmla="*/ 103891 h 103891"/>
                <a:gd name="connsiteX5" fmla="*/ 345850 w 356012"/>
                <a:gd name="connsiteY5" fmla="*/ 98810 h 103891"/>
                <a:gd name="connsiteX6" fmla="*/ 353472 w 356012"/>
                <a:gd name="connsiteY6" fmla="*/ 91188 h 103891"/>
                <a:gd name="connsiteX7" fmla="*/ 353472 w 356012"/>
                <a:gd name="connsiteY7" fmla="*/ 91188 h 103891"/>
                <a:gd name="connsiteX8" fmla="*/ 356013 w 356012"/>
                <a:gd name="connsiteY8" fmla="*/ 91188 h 103891"/>
                <a:gd name="connsiteX9" fmla="*/ 356013 w 356012"/>
                <a:gd name="connsiteY9" fmla="*/ 91188 h 103891"/>
                <a:gd name="connsiteX10" fmla="*/ 15574 w 356012"/>
                <a:gd name="connsiteY10" fmla="*/ 2267 h 103891"/>
                <a:gd name="connsiteX11" fmla="*/ 10493 w 356012"/>
                <a:gd name="connsiteY11" fmla="*/ 997 h 103891"/>
                <a:gd name="connsiteX12" fmla="*/ 330 w 356012"/>
                <a:gd name="connsiteY12" fmla="*/ 6078 h 103891"/>
                <a:gd name="connsiteX13" fmla="*/ 330 w 356012"/>
                <a:gd name="connsiteY13" fmla="*/ 6078 h 1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012" h="103891">
                  <a:moveTo>
                    <a:pt x="330" y="6078"/>
                  </a:moveTo>
                  <a:cubicBezTo>
                    <a:pt x="-940" y="9889"/>
                    <a:pt x="1600" y="13700"/>
                    <a:pt x="5412" y="14970"/>
                  </a:cubicBezTo>
                  <a:cubicBezTo>
                    <a:pt x="5412" y="14970"/>
                    <a:pt x="5412" y="14970"/>
                    <a:pt x="5412" y="14970"/>
                  </a:cubicBezTo>
                  <a:lnTo>
                    <a:pt x="335688" y="101351"/>
                  </a:lnTo>
                  <a:lnTo>
                    <a:pt x="345850" y="103891"/>
                  </a:lnTo>
                  <a:lnTo>
                    <a:pt x="345850" y="98810"/>
                  </a:lnTo>
                  <a:cubicBezTo>
                    <a:pt x="345850" y="94999"/>
                    <a:pt x="348391" y="91188"/>
                    <a:pt x="353472" y="91188"/>
                  </a:cubicBezTo>
                  <a:cubicBezTo>
                    <a:pt x="353472" y="91188"/>
                    <a:pt x="353472" y="91188"/>
                    <a:pt x="353472" y="91188"/>
                  </a:cubicBezTo>
                  <a:cubicBezTo>
                    <a:pt x="354742" y="91188"/>
                    <a:pt x="354742" y="91188"/>
                    <a:pt x="356013" y="91188"/>
                  </a:cubicBezTo>
                  <a:lnTo>
                    <a:pt x="356013" y="91188"/>
                  </a:lnTo>
                  <a:lnTo>
                    <a:pt x="15574" y="2267"/>
                  </a:lnTo>
                  <a:lnTo>
                    <a:pt x="10493" y="997"/>
                  </a:lnTo>
                  <a:cubicBezTo>
                    <a:pt x="5412" y="-1544"/>
                    <a:pt x="1600" y="997"/>
                    <a:pt x="330" y="6078"/>
                  </a:cubicBezTo>
                  <a:cubicBezTo>
                    <a:pt x="330" y="6078"/>
                    <a:pt x="330" y="6078"/>
                    <a:pt x="330" y="607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6" name="Freeform: Shape 333">
              <a:extLst>
                <a:ext uri="{FF2B5EF4-FFF2-40B4-BE49-F238E27FC236}">
                  <a16:creationId xmlns:a16="http://schemas.microsoft.com/office/drawing/2014/main" id="{92A83185-120B-D4B1-131E-DB83A623A0B2}"/>
                </a:ext>
              </a:extLst>
            </p:cNvPr>
            <p:cNvSpPr/>
            <p:nvPr/>
          </p:nvSpPr>
          <p:spPr>
            <a:xfrm>
              <a:off x="1355402" y="35568"/>
              <a:ext cx="880789" cy="443336"/>
            </a:xfrm>
            <a:custGeom>
              <a:avLst/>
              <a:gdLst>
                <a:gd name="connsiteX0" fmla="*/ 10162 w 880789"/>
                <a:gd name="connsiteY0" fmla="*/ 433174 h 443336"/>
                <a:gd name="connsiteX1" fmla="*/ 6351 w 880789"/>
                <a:gd name="connsiteY1" fmla="*/ 443336 h 443336"/>
                <a:gd name="connsiteX2" fmla="*/ 6351 w 880789"/>
                <a:gd name="connsiteY2" fmla="*/ 443336 h 443336"/>
                <a:gd name="connsiteX3" fmla="*/ 873962 w 880789"/>
                <a:gd name="connsiteY3" fmla="*/ 15244 h 443336"/>
                <a:gd name="connsiteX4" fmla="*/ 876502 w 880789"/>
                <a:gd name="connsiteY4" fmla="*/ 13973 h 443336"/>
                <a:gd name="connsiteX5" fmla="*/ 880313 w 880789"/>
                <a:gd name="connsiteY5" fmla="*/ 3811 h 443336"/>
                <a:gd name="connsiteX6" fmla="*/ 880313 w 880789"/>
                <a:gd name="connsiteY6" fmla="*/ 3811 h 443336"/>
                <a:gd name="connsiteX7" fmla="*/ 873962 w 880789"/>
                <a:gd name="connsiteY7" fmla="*/ 0 h 443336"/>
                <a:gd name="connsiteX8" fmla="*/ 872691 w 880789"/>
                <a:gd name="connsiteY8" fmla="*/ 0 h 443336"/>
                <a:gd name="connsiteX9" fmla="*/ 871421 w 880789"/>
                <a:gd name="connsiteY9" fmla="*/ 0 h 443336"/>
                <a:gd name="connsiteX10" fmla="*/ 870151 w 880789"/>
                <a:gd name="connsiteY10" fmla="*/ 0 h 443336"/>
                <a:gd name="connsiteX11" fmla="*/ 10162 w 880789"/>
                <a:gd name="connsiteY11" fmla="*/ 425552 h 443336"/>
                <a:gd name="connsiteX12" fmla="*/ 0 w 880789"/>
                <a:gd name="connsiteY12" fmla="*/ 430633 h 443336"/>
                <a:gd name="connsiteX13" fmla="*/ 10162 w 880789"/>
                <a:gd name="connsiteY13" fmla="*/ 433174 h 443336"/>
                <a:gd name="connsiteX14" fmla="*/ 10162 w 880789"/>
                <a:gd name="connsiteY14" fmla="*/ 433174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0789" h="443336">
                  <a:moveTo>
                    <a:pt x="10162" y="433174"/>
                  </a:moveTo>
                  <a:cubicBezTo>
                    <a:pt x="11433" y="436985"/>
                    <a:pt x="10162" y="440796"/>
                    <a:pt x="6351" y="443336"/>
                  </a:cubicBezTo>
                  <a:lnTo>
                    <a:pt x="6351" y="443336"/>
                  </a:lnTo>
                  <a:lnTo>
                    <a:pt x="873962" y="15244"/>
                  </a:lnTo>
                  <a:lnTo>
                    <a:pt x="876502" y="13973"/>
                  </a:lnTo>
                  <a:cubicBezTo>
                    <a:pt x="880313" y="12703"/>
                    <a:pt x="881583" y="7622"/>
                    <a:pt x="880313" y="3811"/>
                  </a:cubicBezTo>
                  <a:cubicBezTo>
                    <a:pt x="880313" y="3811"/>
                    <a:pt x="880313" y="3811"/>
                    <a:pt x="880313" y="3811"/>
                  </a:cubicBezTo>
                  <a:cubicBezTo>
                    <a:pt x="879043" y="1270"/>
                    <a:pt x="876502" y="0"/>
                    <a:pt x="873962" y="0"/>
                  </a:cubicBezTo>
                  <a:lnTo>
                    <a:pt x="872691" y="0"/>
                  </a:lnTo>
                  <a:cubicBezTo>
                    <a:pt x="872691" y="0"/>
                    <a:pt x="871421" y="0"/>
                    <a:pt x="871421" y="0"/>
                  </a:cubicBezTo>
                  <a:lnTo>
                    <a:pt x="870151" y="0"/>
                  </a:lnTo>
                  <a:lnTo>
                    <a:pt x="10162" y="425552"/>
                  </a:lnTo>
                  <a:lnTo>
                    <a:pt x="0" y="430633"/>
                  </a:lnTo>
                  <a:cubicBezTo>
                    <a:pt x="3811" y="428093"/>
                    <a:pt x="8892" y="429363"/>
                    <a:pt x="10162" y="433174"/>
                  </a:cubicBezTo>
                  <a:cubicBezTo>
                    <a:pt x="10162" y="433174"/>
                    <a:pt x="10162" y="433174"/>
                    <a:pt x="10162" y="43317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7" name="Freeform: Shape 334">
              <a:extLst>
                <a:ext uri="{FF2B5EF4-FFF2-40B4-BE49-F238E27FC236}">
                  <a16:creationId xmlns:a16="http://schemas.microsoft.com/office/drawing/2014/main" id="{C135CBAD-A53B-2605-6A2D-E3FB5F9476EF}"/>
                </a:ext>
              </a:extLst>
            </p:cNvPr>
            <p:cNvSpPr/>
            <p:nvPr/>
          </p:nvSpPr>
          <p:spPr>
            <a:xfrm>
              <a:off x="1105154" y="464455"/>
              <a:ext cx="260886" cy="136398"/>
            </a:xfrm>
            <a:custGeom>
              <a:avLst/>
              <a:gdLst>
                <a:gd name="connsiteX0" fmla="*/ 10162 w 260886"/>
                <a:gd name="connsiteY0" fmla="*/ 131318 h 136398"/>
                <a:gd name="connsiteX1" fmla="*/ 10162 w 260886"/>
                <a:gd name="connsiteY1" fmla="*/ 136399 h 136398"/>
                <a:gd name="connsiteX2" fmla="*/ 25406 w 260886"/>
                <a:gd name="connsiteY2" fmla="*/ 128777 h 136398"/>
                <a:gd name="connsiteX3" fmla="*/ 256599 w 260886"/>
                <a:gd name="connsiteY3" fmla="*/ 14450 h 136398"/>
                <a:gd name="connsiteX4" fmla="*/ 260410 w 260886"/>
                <a:gd name="connsiteY4" fmla="*/ 4287 h 136398"/>
                <a:gd name="connsiteX5" fmla="*/ 250248 w 260886"/>
                <a:gd name="connsiteY5" fmla="*/ 476 h 136398"/>
                <a:gd name="connsiteX6" fmla="*/ 250248 w 260886"/>
                <a:gd name="connsiteY6" fmla="*/ 476 h 136398"/>
                <a:gd name="connsiteX7" fmla="*/ 245167 w 260886"/>
                <a:gd name="connsiteY7" fmla="*/ 3017 h 136398"/>
                <a:gd name="connsiteX8" fmla="*/ 0 w 260886"/>
                <a:gd name="connsiteY8" fmla="*/ 124966 h 136398"/>
                <a:gd name="connsiteX9" fmla="*/ 0 w 260886"/>
                <a:gd name="connsiteY9" fmla="*/ 124966 h 136398"/>
                <a:gd name="connsiteX10" fmla="*/ 2541 w 260886"/>
                <a:gd name="connsiteY10" fmla="*/ 123696 h 136398"/>
                <a:gd name="connsiteX11" fmla="*/ 10162 w 260886"/>
                <a:gd name="connsiteY11" fmla="*/ 131318 h 13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886" h="136398">
                  <a:moveTo>
                    <a:pt x="10162" y="131318"/>
                  </a:moveTo>
                  <a:lnTo>
                    <a:pt x="10162" y="136399"/>
                  </a:lnTo>
                  <a:lnTo>
                    <a:pt x="25406" y="128777"/>
                  </a:lnTo>
                  <a:lnTo>
                    <a:pt x="256599" y="14450"/>
                  </a:lnTo>
                  <a:cubicBezTo>
                    <a:pt x="260410" y="13179"/>
                    <a:pt x="261680" y="8098"/>
                    <a:pt x="260410" y="4287"/>
                  </a:cubicBezTo>
                  <a:cubicBezTo>
                    <a:pt x="259140" y="476"/>
                    <a:pt x="254059" y="-794"/>
                    <a:pt x="250248" y="476"/>
                  </a:cubicBezTo>
                  <a:cubicBezTo>
                    <a:pt x="250248" y="476"/>
                    <a:pt x="250248" y="476"/>
                    <a:pt x="250248" y="476"/>
                  </a:cubicBezTo>
                  <a:lnTo>
                    <a:pt x="245167" y="3017"/>
                  </a:lnTo>
                  <a:lnTo>
                    <a:pt x="0" y="124966"/>
                  </a:lnTo>
                  <a:lnTo>
                    <a:pt x="0" y="124966"/>
                  </a:lnTo>
                  <a:cubicBezTo>
                    <a:pt x="1270" y="124966"/>
                    <a:pt x="1270" y="123696"/>
                    <a:pt x="2541" y="123696"/>
                  </a:cubicBezTo>
                  <a:cubicBezTo>
                    <a:pt x="6351" y="123696"/>
                    <a:pt x="10162" y="127507"/>
                    <a:pt x="10162" y="1313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8" name="Freeform: Shape 335">
              <a:extLst>
                <a:ext uri="{FF2B5EF4-FFF2-40B4-BE49-F238E27FC236}">
                  <a16:creationId xmlns:a16="http://schemas.microsoft.com/office/drawing/2014/main" id="{159C7A69-C1F3-FD50-0C16-7A77050F424E}"/>
                </a:ext>
              </a:extLst>
            </p:cNvPr>
            <p:cNvSpPr/>
            <p:nvPr/>
          </p:nvSpPr>
          <p:spPr>
            <a:xfrm>
              <a:off x="1101343" y="590691"/>
              <a:ext cx="1270" cy="3810"/>
            </a:xfrm>
            <a:custGeom>
              <a:avLst/>
              <a:gdLst>
                <a:gd name="connsiteX0" fmla="*/ 1270 w 1270"/>
                <a:gd name="connsiteY0" fmla="*/ 0 h 3810"/>
                <a:gd name="connsiteX1" fmla="*/ 1270 w 1270"/>
                <a:gd name="connsiteY1" fmla="*/ 0 h 3810"/>
                <a:gd name="connsiteX2" fmla="*/ 0 w 1270"/>
                <a:gd name="connsiteY2" fmla="*/ 2541 h 3810"/>
                <a:gd name="connsiteX3" fmla="*/ 0 w 1270"/>
                <a:gd name="connsiteY3" fmla="*/ 3811 h 3810"/>
                <a:gd name="connsiteX4" fmla="*/ 1270 w 1270"/>
                <a:gd name="connsiteY4" fmla="*/ 0 h 3810"/>
                <a:gd name="connsiteX5" fmla="*/ 1270 w 1270"/>
                <a:gd name="connsiteY5" fmla="*/ 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" h="3810">
                  <a:moveTo>
                    <a:pt x="1270" y="0"/>
                  </a:moveTo>
                  <a:lnTo>
                    <a:pt x="1270" y="0"/>
                  </a:lnTo>
                  <a:cubicBezTo>
                    <a:pt x="0" y="1270"/>
                    <a:pt x="0" y="1270"/>
                    <a:pt x="0" y="2541"/>
                  </a:cubicBezTo>
                  <a:cubicBezTo>
                    <a:pt x="0" y="2541"/>
                    <a:pt x="0" y="3811"/>
                    <a:pt x="0" y="3811"/>
                  </a:cubicBezTo>
                  <a:cubicBezTo>
                    <a:pt x="1270" y="1270"/>
                    <a:pt x="127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9" name="Freeform: Shape 336">
              <a:extLst>
                <a:ext uri="{FF2B5EF4-FFF2-40B4-BE49-F238E27FC236}">
                  <a16:creationId xmlns:a16="http://schemas.microsoft.com/office/drawing/2014/main" id="{B054FB57-CE8B-7E07-6654-ECF6E80BC335}"/>
                </a:ext>
              </a:extLst>
            </p:cNvPr>
            <p:cNvSpPr/>
            <p:nvPr/>
          </p:nvSpPr>
          <p:spPr>
            <a:xfrm>
              <a:off x="1100391" y="594502"/>
              <a:ext cx="952" cy="2540"/>
            </a:xfrm>
            <a:custGeom>
              <a:avLst/>
              <a:gdLst>
                <a:gd name="connsiteX0" fmla="*/ 953 w 952"/>
                <a:gd name="connsiteY0" fmla="*/ 0 h 2540"/>
                <a:gd name="connsiteX1" fmla="*/ 953 w 952"/>
                <a:gd name="connsiteY1" fmla="*/ 0 h 2540"/>
                <a:gd name="connsiteX2" fmla="*/ 953 w 952"/>
                <a:gd name="connsiteY2" fmla="*/ 2541 h 2540"/>
                <a:gd name="connsiteX3" fmla="*/ 953 w 952"/>
                <a:gd name="connsiteY3" fmla="*/ 0 h 2540"/>
                <a:gd name="connsiteX4" fmla="*/ 953 w 952"/>
                <a:gd name="connsiteY4" fmla="*/ 0 h 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" h="2540">
                  <a:moveTo>
                    <a:pt x="953" y="0"/>
                  </a:moveTo>
                  <a:cubicBezTo>
                    <a:pt x="953" y="0"/>
                    <a:pt x="953" y="1270"/>
                    <a:pt x="953" y="0"/>
                  </a:cubicBezTo>
                  <a:cubicBezTo>
                    <a:pt x="953" y="1270"/>
                    <a:pt x="953" y="2541"/>
                    <a:pt x="953" y="2541"/>
                  </a:cubicBezTo>
                  <a:cubicBezTo>
                    <a:pt x="-318" y="1270"/>
                    <a:pt x="-318" y="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0" name="Freeform: Shape 337">
              <a:extLst>
                <a:ext uri="{FF2B5EF4-FFF2-40B4-BE49-F238E27FC236}">
                  <a16:creationId xmlns:a16="http://schemas.microsoft.com/office/drawing/2014/main" id="{8F91137B-6714-9ABD-437D-E4AFE0A6CA1E}"/>
                </a:ext>
              </a:extLst>
            </p:cNvPr>
            <p:cNvSpPr/>
            <p:nvPr/>
          </p:nvSpPr>
          <p:spPr>
            <a:xfrm>
              <a:off x="2851807" y="786318"/>
              <a:ext cx="16513" cy="44460"/>
            </a:xfrm>
            <a:custGeom>
              <a:avLst/>
              <a:gdLst>
                <a:gd name="connsiteX0" fmla="*/ 2541 w 16513"/>
                <a:gd name="connsiteY0" fmla="*/ 40650 h 44460"/>
                <a:gd name="connsiteX1" fmla="*/ 8892 w 16513"/>
                <a:gd name="connsiteY1" fmla="*/ 44461 h 44460"/>
                <a:gd name="connsiteX2" fmla="*/ 16514 w 16513"/>
                <a:gd name="connsiteY2" fmla="*/ 36839 h 44460"/>
                <a:gd name="connsiteX3" fmla="*/ 15243 w 16513"/>
                <a:gd name="connsiteY3" fmla="*/ 8892 h 44460"/>
                <a:gd name="connsiteX4" fmla="*/ 15243 w 16513"/>
                <a:gd name="connsiteY4" fmla="*/ 0 h 44460"/>
                <a:gd name="connsiteX5" fmla="*/ 7622 w 16513"/>
                <a:gd name="connsiteY5" fmla="*/ 7622 h 44460"/>
                <a:gd name="connsiteX6" fmla="*/ 0 w 16513"/>
                <a:gd name="connsiteY6" fmla="*/ 0 h 44460"/>
                <a:gd name="connsiteX7" fmla="*/ 1270 w 16513"/>
                <a:gd name="connsiteY7" fmla="*/ 36839 h 44460"/>
                <a:gd name="connsiteX8" fmla="*/ 2541 w 16513"/>
                <a:gd name="connsiteY8" fmla="*/ 4065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" h="44460">
                  <a:moveTo>
                    <a:pt x="2541" y="40650"/>
                  </a:moveTo>
                  <a:cubicBezTo>
                    <a:pt x="3811" y="43190"/>
                    <a:pt x="6351" y="44461"/>
                    <a:pt x="8892" y="44461"/>
                  </a:cubicBezTo>
                  <a:cubicBezTo>
                    <a:pt x="12703" y="44461"/>
                    <a:pt x="16514" y="40650"/>
                    <a:pt x="16514" y="36839"/>
                  </a:cubicBezTo>
                  <a:lnTo>
                    <a:pt x="15243" y="8892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270" y="36839"/>
                  </a:lnTo>
                  <a:cubicBezTo>
                    <a:pt x="1270" y="38109"/>
                    <a:pt x="2541" y="39379"/>
                    <a:pt x="2541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1" name="Freeform: Shape 338">
              <a:extLst>
                <a:ext uri="{FF2B5EF4-FFF2-40B4-BE49-F238E27FC236}">
                  <a16:creationId xmlns:a16="http://schemas.microsoft.com/office/drawing/2014/main" id="{AF68E02F-0D2B-7423-36D8-4C9CB8F6C0AC}"/>
                </a:ext>
              </a:extLst>
            </p:cNvPr>
            <p:cNvSpPr/>
            <p:nvPr/>
          </p:nvSpPr>
          <p:spPr>
            <a:xfrm>
              <a:off x="2823861" y="139733"/>
              <a:ext cx="43189" cy="652936"/>
            </a:xfrm>
            <a:custGeom>
              <a:avLst/>
              <a:gdLst>
                <a:gd name="connsiteX0" fmla="*/ 6351 w 43189"/>
                <a:gd name="connsiteY0" fmla="*/ 1270 h 652936"/>
                <a:gd name="connsiteX1" fmla="*/ 6351 w 43189"/>
                <a:gd name="connsiteY1" fmla="*/ 1270 h 652936"/>
                <a:gd name="connsiteX2" fmla="*/ 5081 w 43189"/>
                <a:gd name="connsiteY2" fmla="*/ 1270 h 652936"/>
                <a:gd name="connsiteX3" fmla="*/ 3811 w 43189"/>
                <a:gd name="connsiteY3" fmla="*/ 1270 h 652936"/>
                <a:gd name="connsiteX4" fmla="*/ 0 w 43189"/>
                <a:gd name="connsiteY4" fmla="*/ 8892 h 652936"/>
                <a:gd name="connsiteX5" fmla="*/ 0 w 43189"/>
                <a:gd name="connsiteY5" fmla="*/ 20325 h 652936"/>
                <a:gd name="connsiteX6" fmla="*/ 27946 w 43189"/>
                <a:gd name="connsiteY6" fmla="*/ 645315 h 652936"/>
                <a:gd name="connsiteX7" fmla="*/ 27946 w 43189"/>
                <a:gd name="connsiteY7" fmla="*/ 645315 h 652936"/>
                <a:gd name="connsiteX8" fmla="*/ 35568 w 43189"/>
                <a:gd name="connsiteY8" fmla="*/ 652937 h 652936"/>
                <a:gd name="connsiteX9" fmla="*/ 43190 w 43189"/>
                <a:gd name="connsiteY9" fmla="*/ 645315 h 652936"/>
                <a:gd name="connsiteX10" fmla="*/ 43190 w 43189"/>
                <a:gd name="connsiteY10" fmla="*/ 638963 h 652936"/>
                <a:gd name="connsiteX11" fmla="*/ 15243 w 43189"/>
                <a:gd name="connsiteY11" fmla="*/ 7622 h 652936"/>
                <a:gd name="connsiteX12" fmla="*/ 15243 w 43189"/>
                <a:gd name="connsiteY12" fmla="*/ 7622 h 652936"/>
                <a:gd name="connsiteX13" fmla="*/ 15243 w 43189"/>
                <a:gd name="connsiteY13" fmla="*/ 6352 h 652936"/>
                <a:gd name="connsiteX14" fmla="*/ 15243 w 43189"/>
                <a:gd name="connsiteY14" fmla="*/ 5081 h 652936"/>
                <a:gd name="connsiteX15" fmla="*/ 15243 w 43189"/>
                <a:gd name="connsiteY15" fmla="*/ 3811 h 652936"/>
                <a:gd name="connsiteX16" fmla="*/ 13973 w 43189"/>
                <a:gd name="connsiteY16" fmla="*/ 2541 h 652936"/>
                <a:gd name="connsiteX17" fmla="*/ 13973 w 43189"/>
                <a:gd name="connsiteY17" fmla="*/ 2541 h 652936"/>
                <a:gd name="connsiteX18" fmla="*/ 13973 w 43189"/>
                <a:gd name="connsiteY18" fmla="*/ 1270 h 652936"/>
                <a:gd name="connsiteX19" fmla="*/ 12703 w 43189"/>
                <a:gd name="connsiteY19" fmla="*/ 0 h 652936"/>
                <a:gd name="connsiteX20" fmla="*/ 12703 w 43189"/>
                <a:gd name="connsiteY20" fmla="*/ 0 h 652936"/>
                <a:gd name="connsiteX21" fmla="*/ 11433 w 43189"/>
                <a:gd name="connsiteY21" fmla="*/ 0 h 652936"/>
                <a:gd name="connsiteX22" fmla="*/ 10162 w 43189"/>
                <a:gd name="connsiteY22" fmla="*/ 0 h 652936"/>
                <a:gd name="connsiteX23" fmla="*/ 6351 w 43189"/>
                <a:gd name="connsiteY23" fmla="*/ 1270 h 65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189" h="652936">
                  <a:moveTo>
                    <a:pt x="6351" y="1270"/>
                  </a:moveTo>
                  <a:lnTo>
                    <a:pt x="6351" y="1270"/>
                  </a:lnTo>
                  <a:lnTo>
                    <a:pt x="5081" y="1270"/>
                  </a:lnTo>
                  <a:lnTo>
                    <a:pt x="3811" y="1270"/>
                  </a:lnTo>
                  <a:cubicBezTo>
                    <a:pt x="1270" y="2541"/>
                    <a:pt x="0" y="5081"/>
                    <a:pt x="0" y="8892"/>
                  </a:cubicBezTo>
                  <a:lnTo>
                    <a:pt x="0" y="20325"/>
                  </a:lnTo>
                  <a:lnTo>
                    <a:pt x="27946" y="645315"/>
                  </a:lnTo>
                  <a:lnTo>
                    <a:pt x="27946" y="645315"/>
                  </a:lnTo>
                  <a:cubicBezTo>
                    <a:pt x="27946" y="649126"/>
                    <a:pt x="31757" y="652937"/>
                    <a:pt x="35568" y="652937"/>
                  </a:cubicBezTo>
                  <a:cubicBezTo>
                    <a:pt x="39379" y="652937"/>
                    <a:pt x="43190" y="649126"/>
                    <a:pt x="43190" y="645315"/>
                  </a:cubicBezTo>
                  <a:lnTo>
                    <a:pt x="43190" y="638963"/>
                  </a:lnTo>
                  <a:lnTo>
                    <a:pt x="15243" y="7622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6352"/>
                    <a:pt x="15243" y="5081"/>
                  </a:cubicBezTo>
                  <a:cubicBezTo>
                    <a:pt x="15243" y="5081"/>
                    <a:pt x="15243" y="5081"/>
                    <a:pt x="15243" y="3811"/>
                  </a:cubicBezTo>
                  <a:lnTo>
                    <a:pt x="13973" y="2541"/>
                  </a:lnTo>
                  <a:lnTo>
                    <a:pt x="13973" y="2541"/>
                  </a:lnTo>
                  <a:lnTo>
                    <a:pt x="13973" y="1270"/>
                  </a:lnTo>
                  <a:cubicBezTo>
                    <a:pt x="13973" y="1270"/>
                    <a:pt x="12703" y="1270"/>
                    <a:pt x="12703" y="0"/>
                  </a:cubicBezTo>
                  <a:lnTo>
                    <a:pt x="12703" y="0"/>
                  </a:lnTo>
                  <a:lnTo>
                    <a:pt x="11433" y="0"/>
                  </a:lnTo>
                  <a:cubicBezTo>
                    <a:pt x="11433" y="0"/>
                    <a:pt x="10162" y="0"/>
                    <a:pt x="10162" y="0"/>
                  </a:cubicBezTo>
                  <a:lnTo>
                    <a:pt x="635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2" name="Freeform: Shape 339">
              <a:extLst>
                <a:ext uri="{FF2B5EF4-FFF2-40B4-BE49-F238E27FC236}">
                  <a16:creationId xmlns:a16="http://schemas.microsoft.com/office/drawing/2014/main" id="{72AD574F-0D5A-2722-EF1A-342E5B605CFD}"/>
                </a:ext>
              </a:extLst>
            </p:cNvPr>
            <p:cNvSpPr/>
            <p:nvPr/>
          </p:nvSpPr>
          <p:spPr>
            <a:xfrm>
              <a:off x="1152155" y="1233466"/>
              <a:ext cx="19054" cy="59704"/>
            </a:xfrm>
            <a:custGeom>
              <a:avLst/>
              <a:gdLst>
                <a:gd name="connsiteX0" fmla="*/ 12703 w 19054"/>
                <a:gd name="connsiteY0" fmla="*/ 59704 h 59704"/>
                <a:gd name="connsiteX1" fmla="*/ 19054 w 19054"/>
                <a:gd name="connsiteY1" fmla="*/ 53353 h 59704"/>
                <a:gd name="connsiteX2" fmla="*/ 19054 w 19054"/>
                <a:gd name="connsiteY2" fmla="*/ 50812 h 59704"/>
                <a:gd name="connsiteX3" fmla="*/ 15244 w 19054"/>
                <a:gd name="connsiteY3" fmla="*/ 0 h 59704"/>
                <a:gd name="connsiteX4" fmla="*/ 7622 w 19054"/>
                <a:gd name="connsiteY4" fmla="*/ 7622 h 59704"/>
                <a:gd name="connsiteX5" fmla="*/ 0 w 19054"/>
                <a:gd name="connsiteY5" fmla="*/ 1270 h 59704"/>
                <a:gd name="connsiteX6" fmla="*/ 1270 w 19054"/>
                <a:gd name="connsiteY6" fmla="*/ 12703 h 59704"/>
                <a:gd name="connsiteX7" fmla="*/ 5081 w 19054"/>
                <a:gd name="connsiteY7" fmla="*/ 52082 h 59704"/>
                <a:gd name="connsiteX8" fmla="*/ 12703 w 19054"/>
                <a:gd name="connsiteY8" fmla="*/ 59704 h 59704"/>
                <a:gd name="connsiteX9" fmla="*/ 12703 w 19054"/>
                <a:gd name="connsiteY9" fmla="*/ 59704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4" h="59704">
                  <a:moveTo>
                    <a:pt x="12703" y="59704"/>
                  </a:moveTo>
                  <a:cubicBezTo>
                    <a:pt x="16514" y="59704"/>
                    <a:pt x="19054" y="57164"/>
                    <a:pt x="19054" y="53353"/>
                  </a:cubicBezTo>
                  <a:cubicBezTo>
                    <a:pt x="19054" y="52082"/>
                    <a:pt x="19054" y="52082"/>
                    <a:pt x="19054" y="50812"/>
                  </a:cubicBez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1270" y="5081"/>
                    <a:pt x="0" y="1270"/>
                  </a:cubicBezTo>
                  <a:lnTo>
                    <a:pt x="1270" y="12703"/>
                  </a:lnTo>
                  <a:lnTo>
                    <a:pt x="5081" y="52082"/>
                  </a:lnTo>
                  <a:cubicBezTo>
                    <a:pt x="3811" y="55893"/>
                    <a:pt x="7622" y="59704"/>
                    <a:pt x="12703" y="59704"/>
                  </a:cubicBezTo>
                  <a:cubicBezTo>
                    <a:pt x="11433" y="59704"/>
                    <a:pt x="11433" y="59704"/>
                    <a:pt x="12703" y="597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3" name="Freeform: Shape 340">
              <a:extLst>
                <a:ext uri="{FF2B5EF4-FFF2-40B4-BE49-F238E27FC236}">
                  <a16:creationId xmlns:a16="http://schemas.microsoft.com/office/drawing/2014/main" id="{6F32FC46-ACBB-07DC-6D26-906869FB02E2}"/>
                </a:ext>
              </a:extLst>
            </p:cNvPr>
            <p:cNvSpPr/>
            <p:nvPr/>
          </p:nvSpPr>
          <p:spPr>
            <a:xfrm>
              <a:off x="1102614" y="589172"/>
              <a:ext cx="63763" cy="653185"/>
            </a:xfrm>
            <a:custGeom>
              <a:avLst/>
              <a:gdLst>
                <a:gd name="connsiteX0" fmla="*/ 57163 w 63763"/>
                <a:gd name="connsiteY0" fmla="*/ 653186 h 653185"/>
                <a:gd name="connsiteX1" fmla="*/ 63515 w 63763"/>
                <a:gd name="connsiteY1" fmla="*/ 645564 h 653185"/>
                <a:gd name="connsiteX2" fmla="*/ 63515 w 63763"/>
                <a:gd name="connsiteY2" fmla="*/ 645564 h 653185"/>
                <a:gd name="connsiteX3" fmla="*/ 12703 w 63763"/>
                <a:gd name="connsiteY3" fmla="*/ 16763 h 653185"/>
                <a:gd name="connsiteX4" fmla="*/ 12703 w 63763"/>
                <a:gd name="connsiteY4" fmla="*/ 11682 h 653185"/>
                <a:gd name="connsiteX5" fmla="*/ 12703 w 63763"/>
                <a:gd name="connsiteY5" fmla="*/ 6601 h 653185"/>
                <a:gd name="connsiteX6" fmla="*/ 5081 w 63763"/>
                <a:gd name="connsiteY6" fmla="*/ 249 h 653185"/>
                <a:gd name="connsiteX7" fmla="*/ 5081 w 63763"/>
                <a:gd name="connsiteY7" fmla="*/ 249 h 653185"/>
                <a:gd name="connsiteX8" fmla="*/ 2541 w 63763"/>
                <a:gd name="connsiteY8" fmla="*/ 1519 h 653185"/>
                <a:gd name="connsiteX9" fmla="*/ 2541 w 63763"/>
                <a:gd name="connsiteY9" fmla="*/ 1519 h 653185"/>
                <a:gd name="connsiteX10" fmla="*/ 2541 w 63763"/>
                <a:gd name="connsiteY10" fmla="*/ 1519 h 653185"/>
                <a:gd name="connsiteX11" fmla="*/ 0 w 63763"/>
                <a:gd name="connsiteY11" fmla="*/ 5330 h 653185"/>
                <a:gd name="connsiteX12" fmla="*/ 0 w 63763"/>
                <a:gd name="connsiteY12" fmla="*/ 5330 h 653185"/>
                <a:gd name="connsiteX13" fmla="*/ 0 w 63763"/>
                <a:gd name="connsiteY13" fmla="*/ 7871 h 653185"/>
                <a:gd name="connsiteX14" fmla="*/ 0 w 63763"/>
                <a:gd name="connsiteY14" fmla="*/ 7871 h 653185"/>
                <a:gd name="connsiteX15" fmla="*/ 50812 w 63763"/>
                <a:gd name="connsiteY15" fmla="*/ 641753 h 653185"/>
                <a:gd name="connsiteX16" fmla="*/ 50812 w 63763"/>
                <a:gd name="connsiteY16" fmla="*/ 646834 h 653185"/>
                <a:gd name="connsiteX17" fmla="*/ 57163 w 63763"/>
                <a:gd name="connsiteY17" fmla="*/ 653186 h 6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763" h="653185">
                  <a:moveTo>
                    <a:pt x="57163" y="653186"/>
                  </a:moveTo>
                  <a:cubicBezTo>
                    <a:pt x="60974" y="653186"/>
                    <a:pt x="64785" y="649375"/>
                    <a:pt x="63515" y="645564"/>
                  </a:cubicBezTo>
                  <a:cubicBezTo>
                    <a:pt x="63515" y="645564"/>
                    <a:pt x="63515" y="645564"/>
                    <a:pt x="63515" y="645564"/>
                  </a:cubicBezTo>
                  <a:lnTo>
                    <a:pt x="12703" y="16763"/>
                  </a:lnTo>
                  <a:lnTo>
                    <a:pt x="12703" y="11682"/>
                  </a:lnTo>
                  <a:lnTo>
                    <a:pt x="12703" y="6601"/>
                  </a:lnTo>
                  <a:cubicBezTo>
                    <a:pt x="12703" y="2790"/>
                    <a:pt x="8892" y="-1021"/>
                    <a:pt x="5081" y="249"/>
                  </a:cubicBezTo>
                  <a:cubicBezTo>
                    <a:pt x="5081" y="249"/>
                    <a:pt x="5081" y="249"/>
                    <a:pt x="5081" y="249"/>
                  </a:cubicBezTo>
                  <a:cubicBezTo>
                    <a:pt x="3811" y="249"/>
                    <a:pt x="2541" y="249"/>
                    <a:pt x="2541" y="1519"/>
                  </a:cubicBezTo>
                  <a:lnTo>
                    <a:pt x="2541" y="1519"/>
                  </a:lnTo>
                  <a:lnTo>
                    <a:pt x="2541" y="1519"/>
                  </a:lnTo>
                  <a:cubicBezTo>
                    <a:pt x="1270" y="2790"/>
                    <a:pt x="1270" y="4060"/>
                    <a:pt x="0" y="533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50812" y="641753"/>
                  </a:lnTo>
                  <a:lnTo>
                    <a:pt x="50812" y="646834"/>
                  </a:lnTo>
                  <a:cubicBezTo>
                    <a:pt x="50812" y="649375"/>
                    <a:pt x="53352" y="653186"/>
                    <a:pt x="57163" y="65318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4" name="Freeform: Shape 341">
              <a:extLst>
                <a:ext uri="{FF2B5EF4-FFF2-40B4-BE49-F238E27FC236}">
                  <a16:creationId xmlns:a16="http://schemas.microsoft.com/office/drawing/2014/main" id="{F61E5A31-7C9F-5B57-8E28-6660819111A0}"/>
                </a:ext>
              </a:extLst>
            </p:cNvPr>
            <p:cNvSpPr/>
            <p:nvPr/>
          </p:nvSpPr>
          <p:spPr>
            <a:xfrm>
              <a:off x="4456187" y="6375329"/>
              <a:ext cx="63514" cy="32088"/>
            </a:xfrm>
            <a:custGeom>
              <a:avLst/>
              <a:gdLst>
                <a:gd name="connsiteX0" fmla="*/ 53352 w 63514"/>
                <a:gd name="connsiteY0" fmla="*/ 23196 h 32088"/>
                <a:gd name="connsiteX1" fmla="*/ 63515 w 63514"/>
                <a:gd name="connsiteY1" fmla="*/ 18115 h 32088"/>
                <a:gd name="connsiteX2" fmla="*/ 53352 w 63514"/>
                <a:gd name="connsiteY2" fmla="*/ 14304 h 32088"/>
                <a:gd name="connsiteX3" fmla="*/ 13973 w 63514"/>
                <a:gd name="connsiteY3" fmla="*/ 1601 h 32088"/>
                <a:gd name="connsiteX4" fmla="*/ 8892 w 63514"/>
                <a:gd name="connsiteY4" fmla="*/ 330 h 32088"/>
                <a:gd name="connsiteX5" fmla="*/ 0 w 63514"/>
                <a:gd name="connsiteY5" fmla="*/ 5412 h 32088"/>
                <a:gd name="connsiteX6" fmla="*/ 0 w 63514"/>
                <a:gd name="connsiteY6" fmla="*/ 5412 h 32088"/>
                <a:gd name="connsiteX7" fmla="*/ 0 w 63514"/>
                <a:gd name="connsiteY7" fmla="*/ 7952 h 32088"/>
                <a:gd name="connsiteX8" fmla="*/ 0 w 63514"/>
                <a:gd name="connsiteY8" fmla="*/ 9223 h 32088"/>
                <a:gd name="connsiteX9" fmla="*/ 0 w 63514"/>
                <a:gd name="connsiteY9" fmla="*/ 10493 h 32088"/>
                <a:gd name="connsiteX10" fmla="*/ 1270 w 63514"/>
                <a:gd name="connsiteY10" fmla="*/ 11763 h 32088"/>
                <a:gd name="connsiteX11" fmla="*/ 2541 w 63514"/>
                <a:gd name="connsiteY11" fmla="*/ 13034 h 32088"/>
                <a:gd name="connsiteX12" fmla="*/ 3811 w 63514"/>
                <a:gd name="connsiteY12" fmla="*/ 13034 h 32088"/>
                <a:gd name="connsiteX13" fmla="*/ 5081 w 63514"/>
                <a:gd name="connsiteY13" fmla="*/ 14304 h 32088"/>
                <a:gd name="connsiteX14" fmla="*/ 5081 w 63514"/>
                <a:gd name="connsiteY14" fmla="*/ 14304 h 32088"/>
                <a:gd name="connsiteX15" fmla="*/ 8892 w 63514"/>
                <a:gd name="connsiteY15" fmla="*/ 15574 h 32088"/>
                <a:gd name="connsiteX16" fmla="*/ 59704 w 63514"/>
                <a:gd name="connsiteY16" fmla="*/ 32088 h 32088"/>
                <a:gd name="connsiteX17" fmla="*/ 53352 w 63514"/>
                <a:gd name="connsiteY17" fmla="*/ 23196 h 3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514" h="32088">
                  <a:moveTo>
                    <a:pt x="53352" y="23196"/>
                  </a:moveTo>
                  <a:cubicBezTo>
                    <a:pt x="54623" y="19385"/>
                    <a:pt x="58434" y="16845"/>
                    <a:pt x="63515" y="18115"/>
                  </a:cubicBezTo>
                  <a:lnTo>
                    <a:pt x="53352" y="14304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1" y="13034"/>
                  </a:ln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59704" y="32088"/>
                  </a:lnTo>
                  <a:cubicBezTo>
                    <a:pt x="54623" y="30818"/>
                    <a:pt x="52082" y="27007"/>
                    <a:pt x="53352" y="231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5" name="Freeform: Shape 342">
              <a:extLst>
                <a:ext uri="{FF2B5EF4-FFF2-40B4-BE49-F238E27FC236}">
                  <a16:creationId xmlns:a16="http://schemas.microsoft.com/office/drawing/2014/main" id="{BC4F15CE-8653-96DC-6C2F-1DE0C9FBF7E3}"/>
                </a:ext>
              </a:extLst>
            </p:cNvPr>
            <p:cNvSpPr/>
            <p:nvPr/>
          </p:nvSpPr>
          <p:spPr>
            <a:xfrm>
              <a:off x="4509209" y="6393692"/>
              <a:ext cx="1152486" cy="397688"/>
            </a:xfrm>
            <a:custGeom>
              <a:avLst/>
              <a:gdLst>
                <a:gd name="connsiteX0" fmla="*/ 330 w 1152486"/>
                <a:gd name="connsiteY0" fmla="*/ 4834 h 397688"/>
                <a:gd name="connsiteX1" fmla="*/ 5412 w 1152486"/>
                <a:gd name="connsiteY1" fmla="*/ 14996 h 397688"/>
                <a:gd name="connsiteX2" fmla="*/ 1130891 w 1152486"/>
                <a:gd name="connsiteY2" fmla="*/ 393547 h 397688"/>
                <a:gd name="connsiteX3" fmla="*/ 1137243 w 1152486"/>
                <a:gd name="connsiteY3" fmla="*/ 396087 h 397688"/>
                <a:gd name="connsiteX4" fmla="*/ 1142324 w 1152486"/>
                <a:gd name="connsiteY4" fmla="*/ 397357 h 397688"/>
                <a:gd name="connsiteX5" fmla="*/ 1152486 w 1152486"/>
                <a:gd name="connsiteY5" fmla="*/ 392277 h 397688"/>
                <a:gd name="connsiteX6" fmla="*/ 1152486 w 1152486"/>
                <a:gd name="connsiteY6" fmla="*/ 389736 h 397688"/>
                <a:gd name="connsiteX7" fmla="*/ 1152486 w 1152486"/>
                <a:gd name="connsiteY7" fmla="*/ 388466 h 397688"/>
                <a:gd name="connsiteX8" fmla="*/ 1152486 w 1152486"/>
                <a:gd name="connsiteY8" fmla="*/ 388466 h 397688"/>
                <a:gd name="connsiteX9" fmla="*/ 1152486 w 1152486"/>
                <a:gd name="connsiteY9" fmla="*/ 387195 h 397688"/>
                <a:gd name="connsiteX10" fmla="*/ 1151216 w 1152486"/>
                <a:gd name="connsiteY10" fmla="*/ 385925 h 397688"/>
                <a:gd name="connsiteX11" fmla="*/ 1149946 w 1152486"/>
                <a:gd name="connsiteY11" fmla="*/ 384654 h 397688"/>
                <a:gd name="connsiteX12" fmla="*/ 1148675 w 1152486"/>
                <a:gd name="connsiteY12" fmla="*/ 384654 h 397688"/>
                <a:gd name="connsiteX13" fmla="*/ 1147405 w 1152486"/>
                <a:gd name="connsiteY13" fmla="*/ 383384 h 397688"/>
                <a:gd name="connsiteX14" fmla="*/ 1147405 w 1152486"/>
                <a:gd name="connsiteY14" fmla="*/ 383384 h 397688"/>
                <a:gd name="connsiteX15" fmla="*/ 14304 w 1152486"/>
                <a:gd name="connsiteY15" fmla="*/ 2293 h 397688"/>
                <a:gd name="connsiteX16" fmla="*/ 9223 w 1152486"/>
                <a:gd name="connsiteY16" fmla="*/ 1023 h 397688"/>
                <a:gd name="connsiteX17" fmla="*/ 330 w 1152486"/>
                <a:gd name="connsiteY17" fmla="*/ 4834 h 39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486" h="397688">
                  <a:moveTo>
                    <a:pt x="330" y="4834"/>
                  </a:moveTo>
                  <a:cubicBezTo>
                    <a:pt x="-940" y="8644"/>
                    <a:pt x="1601" y="12455"/>
                    <a:pt x="5412" y="14996"/>
                  </a:cubicBezTo>
                  <a:lnTo>
                    <a:pt x="1130891" y="393547"/>
                  </a:lnTo>
                  <a:lnTo>
                    <a:pt x="1137243" y="396087"/>
                  </a:lnTo>
                  <a:lnTo>
                    <a:pt x="1142324" y="397357"/>
                  </a:lnTo>
                  <a:cubicBezTo>
                    <a:pt x="1146135" y="398628"/>
                    <a:pt x="1149946" y="396087"/>
                    <a:pt x="1152486" y="392277"/>
                  </a:cubicBezTo>
                  <a:cubicBezTo>
                    <a:pt x="1152486" y="391006"/>
                    <a:pt x="1152486" y="391006"/>
                    <a:pt x="1152486" y="389736"/>
                  </a:cubicBezTo>
                  <a:cubicBezTo>
                    <a:pt x="1152486" y="389736"/>
                    <a:pt x="1152486" y="388466"/>
                    <a:pt x="1152486" y="388466"/>
                  </a:cubicBezTo>
                  <a:lnTo>
                    <a:pt x="1152486" y="388466"/>
                  </a:lnTo>
                  <a:cubicBezTo>
                    <a:pt x="1152486" y="388466"/>
                    <a:pt x="1152486" y="387195"/>
                    <a:pt x="1152486" y="387195"/>
                  </a:cubicBezTo>
                  <a:lnTo>
                    <a:pt x="1151216" y="385925"/>
                  </a:lnTo>
                  <a:lnTo>
                    <a:pt x="1149946" y="384654"/>
                  </a:lnTo>
                  <a:lnTo>
                    <a:pt x="1148675" y="384654"/>
                  </a:lnTo>
                  <a:lnTo>
                    <a:pt x="1147405" y="383384"/>
                  </a:lnTo>
                  <a:lnTo>
                    <a:pt x="1147405" y="383384"/>
                  </a:lnTo>
                  <a:lnTo>
                    <a:pt x="14304" y="2293"/>
                  </a:lnTo>
                  <a:lnTo>
                    <a:pt x="9223" y="1023"/>
                  </a:lnTo>
                  <a:cubicBezTo>
                    <a:pt x="6682" y="-1518"/>
                    <a:pt x="1601" y="1023"/>
                    <a:pt x="330" y="483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6" name="Freeform: Shape 343">
              <a:extLst>
                <a:ext uri="{FF2B5EF4-FFF2-40B4-BE49-F238E27FC236}">
                  <a16:creationId xmlns:a16="http://schemas.microsoft.com/office/drawing/2014/main" id="{BB80942A-D3CF-9FA3-9703-D48730D60DBB}"/>
                </a:ext>
              </a:extLst>
            </p:cNvPr>
            <p:cNvSpPr/>
            <p:nvPr/>
          </p:nvSpPr>
          <p:spPr>
            <a:xfrm>
              <a:off x="275653" y="4642964"/>
              <a:ext cx="778689" cy="268034"/>
            </a:xfrm>
            <a:custGeom>
              <a:avLst/>
              <a:gdLst>
                <a:gd name="connsiteX0" fmla="*/ 1270 w 778689"/>
                <a:gd name="connsiteY0" fmla="*/ 15244 h 268034"/>
                <a:gd name="connsiteX1" fmla="*/ 773608 w 778689"/>
                <a:gd name="connsiteY1" fmla="*/ 268034 h 268034"/>
                <a:gd name="connsiteX2" fmla="*/ 768527 w 778689"/>
                <a:gd name="connsiteY2" fmla="*/ 259142 h 268034"/>
                <a:gd name="connsiteX3" fmla="*/ 778690 w 778689"/>
                <a:gd name="connsiteY3" fmla="*/ 254061 h 268034"/>
                <a:gd name="connsiteX4" fmla="*/ 774879 w 778689"/>
                <a:gd name="connsiteY4" fmla="*/ 252791 h 268034"/>
                <a:gd name="connsiteX5" fmla="*/ 0 w 778689"/>
                <a:gd name="connsiteY5" fmla="*/ 0 h 268034"/>
                <a:gd name="connsiteX6" fmla="*/ 0 w 778689"/>
                <a:gd name="connsiteY6" fmla="*/ 5081 h 268034"/>
                <a:gd name="connsiteX7" fmla="*/ 1270 w 778689"/>
                <a:gd name="connsiteY7" fmla="*/ 15244 h 26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689" h="268034">
                  <a:moveTo>
                    <a:pt x="1270" y="15244"/>
                  </a:moveTo>
                  <a:lnTo>
                    <a:pt x="773608" y="268034"/>
                  </a:lnTo>
                  <a:cubicBezTo>
                    <a:pt x="769798" y="266764"/>
                    <a:pt x="767257" y="262953"/>
                    <a:pt x="768527" y="259142"/>
                  </a:cubicBezTo>
                  <a:cubicBezTo>
                    <a:pt x="769798" y="255331"/>
                    <a:pt x="773608" y="252791"/>
                    <a:pt x="778690" y="254061"/>
                  </a:cubicBezTo>
                  <a:lnTo>
                    <a:pt x="774879" y="252791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7" name="Freeform: Shape 344">
              <a:extLst>
                <a:ext uri="{FF2B5EF4-FFF2-40B4-BE49-F238E27FC236}">
                  <a16:creationId xmlns:a16="http://schemas.microsoft.com/office/drawing/2014/main" id="{394DAC09-4A7F-6873-C5FF-0A4C949976A5}"/>
                </a:ext>
              </a:extLst>
            </p:cNvPr>
            <p:cNvSpPr/>
            <p:nvPr/>
          </p:nvSpPr>
          <p:spPr>
            <a:xfrm>
              <a:off x="5558471" y="5296840"/>
              <a:ext cx="272173" cy="93062"/>
            </a:xfrm>
            <a:custGeom>
              <a:avLst/>
              <a:gdLst>
                <a:gd name="connsiteX0" fmla="*/ 263281 w 272173"/>
                <a:gd name="connsiteY0" fmla="*/ 82900 h 93062"/>
                <a:gd name="connsiteX1" fmla="*/ 272173 w 272173"/>
                <a:gd name="connsiteY1" fmla="*/ 77819 h 93062"/>
                <a:gd name="connsiteX2" fmla="*/ 272173 w 272173"/>
                <a:gd name="connsiteY2" fmla="*/ 77819 h 93062"/>
                <a:gd name="connsiteX3" fmla="*/ 263281 w 272173"/>
                <a:gd name="connsiteY3" fmla="*/ 75278 h 93062"/>
                <a:gd name="connsiteX4" fmla="*/ 21925 w 272173"/>
                <a:gd name="connsiteY4" fmla="*/ 4141 h 93062"/>
                <a:gd name="connsiteX5" fmla="*/ 9222 w 272173"/>
                <a:gd name="connsiteY5" fmla="*/ 330 h 93062"/>
                <a:gd name="connsiteX6" fmla="*/ 330 w 272173"/>
                <a:gd name="connsiteY6" fmla="*/ 5412 h 93062"/>
                <a:gd name="connsiteX7" fmla="*/ 330 w 272173"/>
                <a:gd name="connsiteY7" fmla="*/ 5412 h 93062"/>
                <a:gd name="connsiteX8" fmla="*/ 5412 w 272173"/>
                <a:gd name="connsiteY8" fmla="*/ 14304 h 93062"/>
                <a:gd name="connsiteX9" fmla="*/ 5412 w 272173"/>
                <a:gd name="connsiteY9" fmla="*/ 14304 h 93062"/>
                <a:gd name="connsiteX10" fmla="*/ 268362 w 272173"/>
                <a:gd name="connsiteY10" fmla="*/ 93063 h 93062"/>
                <a:gd name="connsiteX11" fmla="*/ 263281 w 272173"/>
                <a:gd name="connsiteY11" fmla="*/ 82900 h 93062"/>
                <a:gd name="connsiteX12" fmla="*/ 263281 w 272173"/>
                <a:gd name="connsiteY12" fmla="*/ 82900 h 9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173" h="93062">
                  <a:moveTo>
                    <a:pt x="263281" y="82900"/>
                  </a:moveTo>
                  <a:cubicBezTo>
                    <a:pt x="264551" y="79090"/>
                    <a:pt x="268362" y="76549"/>
                    <a:pt x="272173" y="77819"/>
                  </a:cubicBezTo>
                  <a:cubicBezTo>
                    <a:pt x="272173" y="77819"/>
                    <a:pt x="272173" y="77819"/>
                    <a:pt x="272173" y="77819"/>
                  </a:cubicBezTo>
                  <a:lnTo>
                    <a:pt x="263281" y="75278"/>
                  </a:lnTo>
                  <a:lnTo>
                    <a:pt x="21925" y="414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268362" y="93063"/>
                  </a:lnTo>
                  <a:cubicBezTo>
                    <a:pt x="264551" y="91793"/>
                    <a:pt x="262011" y="87981"/>
                    <a:pt x="263281" y="82900"/>
                  </a:cubicBezTo>
                  <a:cubicBezTo>
                    <a:pt x="263281" y="82900"/>
                    <a:pt x="263281" y="82900"/>
                    <a:pt x="263281" y="8290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8" name="Freeform: Shape 345">
              <a:extLst>
                <a:ext uri="{FF2B5EF4-FFF2-40B4-BE49-F238E27FC236}">
                  <a16:creationId xmlns:a16="http://schemas.microsoft.com/office/drawing/2014/main" id="{E5805EC1-57D1-0EE5-15C7-1E308D31083C}"/>
                </a:ext>
              </a:extLst>
            </p:cNvPr>
            <p:cNvSpPr/>
            <p:nvPr/>
          </p:nvSpPr>
          <p:spPr>
            <a:xfrm>
              <a:off x="5821422" y="5374329"/>
              <a:ext cx="255989" cy="85771"/>
            </a:xfrm>
            <a:custGeom>
              <a:avLst/>
              <a:gdLst>
                <a:gd name="connsiteX0" fmla="*/ 9223 w 255989"/>
                <a:gd name="connsiteY0" fmla="*/ 330 h 85771"/>
                <a:gd name="connsiteX1" fmla="*/ 330 w 255989"/>
                <a:gd name="connsiteY1" fmla="*/ 5412 h 85771"/>
                <a:gd name="connsiteX2" fmla="*/ 5412 w 255989"/>
                <a:gd name="connsiteY2" fmla="*/ 14304 h 85771"/>
                <a:gd name="connsiteX3" fmla="*/ 246767 w 255989"/>
                <a:gd name="connsiteY3" fmla="*/ 85441 h 85771"/>
                <a:gd name="connsiteX4" fmla="*/ 255659 w 255989"/>
                <a:gd name="connsiteY4" fmla="*/ 80360 h 85771"/>
                <a:gd name="connsiteX5" fmla="*/ 250578 w 255989"/>
                <a:gd name="connsiteY5" fmla="*/ 71468 h 85771"/>
                <a:gd name="connsiteX6" fmla="*/ 250578 w 255989"/>
                <a:gd name="connsiteY6" fmla="*/ 71468 h 85771"/>
                <a:gd name="connsiteX7" fmla="*/ 241686 w 255989"/>
                <a:gd name="connsiteY7" fmla="*/ 68927 h 85771"/>
                <a:gd name="connsiteX8" fmla="*/ 15574 w 255989"/>
                <a:gd name="connsiteY8" fmla="*/ 1601 h 85771"/>
                <a:gd name="connsiteX9" fmla="*/ 9223 w 255989"/>
                <a:gd name="connsiteY9" fmla="*/ 330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989" h="85771">
                  <a:moveTo>
                    <a:pt x="9223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lnTo>
                    <a:pt x="246767" y="85441"/>
                  </a:lnTo>
                  <a:cubicBezTo>
                    <a:pt x="250578" y="86711"/>
                    <a:pt x="254389" y="84171"/>
                    <a:pt x="255659" y="80360"/>
                  </a:cubicBezTo>
                  <a:cubicBezTo>
                    <a:pt x="256930" y="76549"/>
                    <a:pt x="254389" y="72738"/>
                    <a:pt x="250578" y="71468"/>
                  </a:cubicBezTo>
                  <a:lnTo>
                    <a:pt x="250578" y="71468"/>
                  </a:lnTo>
                  <a:lnTo>
                    <a:pt x="241686" y="68927"/>
                  </a:lnTo>
                  <a:lnTo>
                    <a:pt x="15574" y="1601"/>
                  </a:lnTo>
                  <a:lnTo>
                    <a:pt x="9223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9" name="Freeform: Shape 346">
              <a:extLst>
                <a:ext uri="{FF2B5EF4-FFF2-40B4-BE49-F238E27FC236}">
                  <a16:creationId xmlns:a16="http://schemas.microsoft.com/office/drawing/2014/main" id="{395D6F41-FEFE-FDF6-057C-A49D03E40087}"/>
                </a:ext>
              </a:extLst>
            </p:cNvPr>
            <p:cNvSpPr/>
            <p:nvPr/>
          </p:nvSpPr>
          <p:spPr>
            <a:xfrm>
              <a:off x="6556921" y="5594092"/>
              <a:ext cx="150225" cy="56223"/>
            </a:xfrm>
            <a:custGeom>
              <a:avLst/>
              <a:gdLst>
                <a:gd name="connsiteX0" fmla="*/ 331 w 150225"/>
                <a:gd name="connsiteY0" fmla="*/ 5412 h 56223"/>
                <a:gd name="connsiteX1" fmla="*/ 5411 w 150225"/>
                <a:gd name="connsiteY1" fmla="*/ 14304 h 56223"/>
                <a:gd name="connsiteX2" fmla="*/ 5411 w 150225"/>
                <a:gd name="connsiteY2" fmla="*/ 14304 h 56223"/>
                <a:gd name="connsiteX3" fmla="*/ 146414 w 150225"/>
                <a:gd name="connsiteY3" fmla="*/ 56224 h 56223"/>
                <a:gd name="connsiteX4" fmla="*/ 141333 w 150225"/>
                <a:gd name="connsiteY4" fmla="*/ 47332 h 56223"/>
                <a:gd name="connsiteX5" fmla="*/ 150225 w 150225"/>
                <a:gd name="connsiteY5" fmla="*/ 42251 h 56223"/>
                <a:gd name="connsiteX6" fmla="*/ 150225 w 150225"/>
                <a:gd name="connsiteY6" fmla="*/ 42251 h 56223"/>
                <a:gd name="connsiteX7" fmla="*/ 9223 w 150225"/>
                <a:gd name="connsiteY7" fmla="*/ 330 h 56223"/>
                <a:gd name="connsiteX8" fmla="*/ 331 w 150225"/>
                <a:gd name="connsiteY8" fmla="*/ 5412 h 56223"/>
                <a:gd name="connsiteX9" fmla="*/ 331 w 150225"/>
                <a:gd name="connsiteY9" fmla="*/ 5412 h 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225" h="56223">
                  <a:moveTo>
                    <a:pt x="331" y="5412"/>
                  </a:moveTo>
                  <a:cubicBezTo>
                    <a:pt x="-940" y="9223"/>
                    <a:pt x="1601" y="13034"/>
                    <a:pt x="5411" y="14304"/>
                  </a:cubicBezTo>
                  <a:cubicBezTo>
                    <a:pt x="5411" y="14304"/>
                    <a:pt x="5411" y="14304"/>
                    <a:pt x="5411" y="14304"/>
                  </a:cubicBezTo>
                  <a:lnTo>
                    <a:pt x="146414" y="56224"/>
                  </a:lnTo>
                  <a:cubicBezTo>
                    <a:pt x="142604" y="54954"/>
                    <a:pt x="140063" y="51143"/>
                    <a:pt x="141333" y="47332"/>
                  </a:cubicBezTo>
                  <a:cubicBezTo>
                    <a:pt x="142604" y="43521"/>
                    <a:pt x="146414" y="40980"/>
                    <a:pt x="150225" y="42251"/>
                  </a:cubicBezTo>
                  <a:lnTo>
                    <a:pt x="150225" y="42251"/>
                  </a:lnTo>
                  <a:lnTo>
                    <a:pt x="9223" y="330"/>
                  </a:lnTo>
                  <a:cubicBezTo>
                    <a:pt x="5411" y="-940"/>
                    <a:pt x="1601" y="1601"/>
                    <a:pt x="331" y="5412"/>
                  </a:cubicBezTo>
                  <a:cubicBezTo>
                    <a:pt x="331" y="5412"/>
                    <a:pt x="331" y="5412"/>
                    <a:pt x="331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0" name="Freeform: Shape 347">
              <a:extLst>
                <a:ext uri="{FF2B5EF4-FFF2-40B4-BE49-F238E27FC236}">
                  <a16:creationId xmlns:a16="http://schemas.microsoft.com/office/drawing/2014/main" id="{2E0DD96F-EAFC-EC9F-3460-FF1F681DBA18}"/>
                </a:ext>
              </a:extLst>
            </p:cNvPr>
            <p:cNvSpPr/>
            <p:nvPr/>
          </p:nvSpPr>
          <p:spPr>
            <a:xfrm>
              <a:off x="6697924" y="5636342"/>
              <a:ext cx="185793" cy="65283"/>
            </a:xfrm>
            <a:custGeom>
              <a:avLst/>
              <a:gdLst>
                <a:gd name="connsiteX0" fmla="*/ 330 w 185793"/>
                <a:gd name="connsiteY0" fmla="*/ 5081 h 65283"/>
                <a:gd name="connsiteX1" fmla="*/ 5412 w 185793"/>
                <a:gd name="connsiteY1" fmla="*/ 13973 h 65283"/>
                <a:gd name="connsiteX2" fmla="*/ 164198 w 185793"/>
                <a:gd name="connsiteY2" fmla="*/ 60974 h 65283"/>
                <a:gd name="connsiteX3" fmla="*/ 176901 w 185793"/>
                <a:gd name="connsiteY3" fmla="*/ 64785 h 65283"/>
                <a:gd name="connsiteX4" fmla="*/ 184523 w 185793"/>
                <a:gd name="connsiteY4" fmla="*/ 62245 h 65283"/>
                <a:gd name="connsiteX5" fmla="*/ 185794 w 185793"/>
                <a:gd name="connsiteY5" fmla="*/ 60974 h 65283"/>
                <a:gd name="connsiteX6" fmla="*/ 185794 w 185793"/>
                <a:gd name="connsiteY6" fmla="*/ 59704 h 65283"/>
                <a:gd name="connsiteX7" fmla="*/ 185794 w 185793"/>
                <a:gd name="connsiteY7" fmla="*/ 59704 h 65283"/>
                <a:gd name="connsiteX8" fmla="*/ 185794 w 185793"/>
                <a:gd name="connsiteY8" fmla="*/ 58434 h 65283"/>
                <a:gd name="connsiteX9" fmla="*/ 185794 w 185793"/>
                <a:gd name="connsiteY9" fmla="*/ 57164 h 65283"/>
                <a:gd name="connsiteX10" fmla="*/ 185794 w 185793"/>
                <a:gd name="connsiteY10" fmla="*/ 55893 h 65283"/>
                <a:gd name="connsiteX11" fmla="*/ 185794 w 185793"/>
                <a:gd name="connsiteY11" fmla="*/ 54623 h 65283"/>
                <a:gd name="connsiteX12" fmla="*/ 185794 w 185793"/>
                <a:gd name="connsiteY12" fmla="*/ 54623 h 65283"/>
                <a:gd name="connsiteX13" fmla="*/ 184523 w 185793"/>
                <a:gd name="connsiteY13" fmla="*/ 53353 h 65283"/>
                <a:gd name="connsiteX14" fmla="*/ 184523 w 185793"/>
                <a:gd name="connsiteY14" fmla="*/ 53353 h 65283"/>
                <a:gd name="connsiteX15" fmla="*/ 183253 w 185793"/>
                <a:gd name="connsiteY15" fmla="*/ 52082 h 65283"/>
                <a:gd name="connsiteX16" fmla="*/ 181982 w 185793"/>
                <a:gd name="connsiteY16" fmla="*/ 50812 h 65283"/>
                <a:gd name="connsiteX17" fmla="*/ 181982 w 185793"/>
                <a:gd name="connsiteY17" fmla="*/ 50812 h 65283"/>
                <a:gd name="connsiteX18" fmla="*/ 180712 w 185793"/>
                <a:gd name="connsiteY18" fmla="*/ 50812 h 65283"/>
                <a:gd name="connsiteX19" fmla="*/ 180712 w 185793"/>
                <a:gd name="connsiteY19" fmla="*/ 50812 h 65283"/>
                <a:gd name="connsiteX20" fmla="*/ 9222 w 185793"/>
                <a:gd name="connsiteY20" fmla="*/ 0 h 65283"/>
                <a:gd name="connsiteX21" fmla="*/ 330 w 185793"/>
                <a:gd name="connsiteY21" fmla="*/ 5081 h 65283"/>
                <a:gd name="connsiteX22" fmla="*/ 330 w 185793"/>
                <a:gd name="connsiteY22" fmla="*/ 5081 h 6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5793" h="65283">
                  <a:moveTo>
                    <a:pt x="330" y="5081"/>
                  </a:moveTo>
                  <a:cubicBezTo>
                    <a:pt x="-940" y="8892"/>
                    <a:pt x="1601" y="12703"/>
                    <a:pt x="5412" y="13973"/>
                  </a:cubicBezTo>
                  <a:lnTo>
                    <a:pt x="164198" y="60974"/>
                  </a:lnTo>
                  <a:lnTo>
                    <a:pt x="176901" y="64785"/>
                  </a:lnTo>
                  <a:cubicBezTo>
                    <a:pt x="179442" y="66056"/>
                    <a:pt x="181982" y="64785"/>
                    <a:pt x="184523" y="62245"/>
                  </a:cubicBezTo>
                  <a:cubicBezTo>
                    <a:pt x="184523" y="62245"/>
                    <a:pt x="185794" y="60974"/>
                    <a:pt x="185794" y="60974"/>
                  </a:cubicBezTo>
                  <a:cubicBezTo>
                    <a:pt x="185794" y="60974"/>
                    <a:pt x="185794" y="59704"/>
                    <a:pt x="185794" y="59704"/>
                  </a:cubicBezTo>
                  <a:lnTo>
                    <a:pt x="185794" y="59704"/>
                  </a:lnTo>
                  <a:cubicBezTo>
                    <a:pt x="185794" y="59704"/>
                    <a:pt x="185794" y="59704"/>
                    <a:pt x="185794" y="58434"/>
                  </a:cubicBezTo>
                  <a:cubicBezTo>
                    <a:pt x="185794" y="57164"/>
                    <a:pt x="185794" y="57164"/>
                    <a:pt x="185794" y="57164"/>
                  </a:cubicBezTo>
                  <a:cubicBezTo>
                    <a:pt x="185794" y="57164"/>
                    <a:pt x="185794" y="55893"/>
                    <a:pt x="185794" y="55893"/>
                  </a:cubicBezTo>
                  <a:lnTo>
                    <a:pt x="185794" y="54623"/>
                  </a:lnTo>
                  <a:lnTo>
                    <a:pt x="185794" y="54623"/>
                  </a:lnTo>
                  <a:lnTo>
                    <a:pt x="184523" y="53353"/>
                  </a:lnTo>
                  <a:lnTo>
                    <a:pt x="184523" y="53353"/>
                  </a:lnTo>
                  <a:lnTo>
                    <a:pt x="183253" y="52082"/>
                  </a:lnTo>
                  <a:lnTo>
                    <a:pt x="181982" y="50812"/>
                  </a:lnTo>
                  <a:lnTo>
                    <a:pt x="181982" y="50812"/>
                  </a:lnTo>
                  <a:lnTo>
                    <a:pt x="180712" y="50812"/>
                  </a:lnTo>
                  <a:lnTo>
                    <a:pt x="180712" y="50812"/>
                  </a:lnTo>
                  <a:lnTo>
                    <a:pt x="9222" y="0"/>
                  </a:lnTo>
                  <a:cubicBezTo>
                    <a:pt x="6682" y="0"/>
                    <a:pt x="2871" y="1270"/>
                    <a:pt x="330" y="5081"/>
                  </a:cubicBezTo>
                  <a:cubicBezTo>
                    <a:pt x="330" y="5081"/>
                    <a:pt x="330" y="5081"/>
                    <a:pt x="330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1" name="Freeform: Shape 348">
              <a:extLst>
                <a:ext uri="{FF2B5EF4-FFF2-40B4-BE49-F238E27FC236}">
                  <a16:creationId xmlns:a16="http://schemas.microsoft.com/office/drawing/2014/main" id="{DB395220-AC9A-8398-CAA6-A6118E16E240}"/>
                </a:ext>
              </a:extLst>
            </p:cNvPr>
            <p:cNvSpPr/>
            <p:nvPr/>
          </p:nvSpPr>
          <p:spPr>
            <a:xfrm>
              <a:off x="1092451" y="4283468"/>
              <a:ext cx="259139" cy="92732"/>
            </a:xfrm>
            <a:custGeom>
              <a:avLst/>
              <a:gdLst>
                <a:gd name="connsiteX0" fmla="*/ 255329 w 259139"/>
                <a:gd name="connsiteY0" fmla="*/ 92732 h 92732"/>
                <a:gd name="connsiteX1" fmla="*/ 250248 w 259139"/>
                <a:gd name="connsiteY1" fmla="*/ 83840 h 92732"/>
                <a:gd name="connsiteX2" fmla="*/ 259140 w 259139"/>
                <a:gd name="connsiteY2" fmla="*/ 78759 h 92732"/>
                <a:gd name="connsiteX3" fmla="*/ 259140 w 259139"/>
                <a:gd name="connsiteY3" fmla="*/ 78759 h 92732"/>
                <a:gd name="connsiteX4" fmla="*/ 3811 w 259139"/>
                <a:gd name="connsiteY4" fmla="*/ 0 h 92732"/>
                <a:gd name="connsiteX5" fmla="*/ 3811 w 259139"/>
                <a:gd name="connsiteY5" fmla="*/ 0 h 92732"/>
                <a:gd name="connsiteX6" fmla="*/ 8892 w 259139"/>
                <a:gd name="connsiteY6" fmla="*/ 8892 h 92732"/>
                <a:gd name="connsiteX7" fmla="*/ 8892 w 259139"/>
                <a:gd name="connsiteY7" fmla="*/ 8892 h 92732"/>
                <a:gd name="connsiteX8" fmla="*/ 0 w 259139"/>
                <a:gd name="connsiteY8" fmla="*/ 13973 h 92732"/>
                <a:gd name="connsiteX9" fmla="*/ 0 w 259139"/>
                <a:gd name="connsiteY9" fmla="*/ 13973 h 92732"/>
                <a:gd name="connsiteX10" fmla="*/ 10162 w 259139"/>
                <a:gd name="connsiteY10" fmla="*/ 17784 h 92732"/>
                <a:gd name="connsiteX11" fmla="*/ 250248 w 259139"/>
                <a:gd name="connsiteY11" fmla="*/ 91462 h 92732"/>
                <a:gd name="connsiteX12" fmla="*/ 255329 w 259139"/>
                <a:gd name="connsiteY12" fmla="*/ 92732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139" h="92732">
                  <a:moveTo>
                    <a:pt x="255329" y="92732"/>
                  </a:moveTo>
                  <a:cubicBezTo>
                    <a:pt x="251518" y="91462"/>
                    <a:pt x="248977" y="87651"/>
                    <a:pt x="250248" y="83840"/>
                  </a:cubicBezTo>
                  <a:cubicBezTo>
                    <a:pt x="251518" y="80029"/>
                    <a:pt x="255329" y="77488"/>
                    <a:pt x="259140" y="78759"/>
                  </a:cubicBezTo>
                  <a:lnTo>
                    <a:pt x="259140" y="78759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7622" y="1270"/>
                    <a:pt x="10162" y="5081"/>
                    <a:pt x="8892" y="8892"/>
                  </a:cubicBezTo>
                  <a:cubicBezTo>
                    <a:pt x="8892" y="8892"/>
                    <a:pt x="8892" y="8892"/>
                    <a:pt x="8892" y="8892"/>
                  </a:cubicBezTo>
                  <a:cubicBezTo>
                    <a:pt x="7622" y="12703"/>
                    <a:pt x="3811" y="15243"/>
                    <a:pt x="0" y="13973"/>
                  </a:cubicBezTo>
                  <a:cubicBezTo>
                    <a:pt x="0" y="13973"/>
                    <a:pt x="0" y="13973"/>
                    <a:pt x="0" y="13973"/>
                  </a:cubicBezTo>
                  <a:lnTo>
                    <a:pt x="10162" y="17784"/>
                  </a:lnTo>
                  <a:lnTo>
                    <a:pt x="250248" y="91462"/>
                  </a:lnTo>
                  <a:lnTo>
                    <a:pt x="255329" y="9273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2" name="Freeform: Shape 349">
              <a:extLst>
                <a:ext uri="{FF2B5EF4-FFF2-40B4-BE49-F238E27FC236}">
                  <a16:creationId xmlns:a16="http://schemas.microsoft.com/office/drawing/2014/main" id="{D4C02965-3934-269B-C88B-80B6F4F6F59C}"/>
                </a:ext>
              </a:extLst>
            </p:cNvPr>
            <p:cNvSpPr/>
            <p:nvPr/>
          </p:nvSpPr>
          <p:spPr>
            <a:xfrm>
              <a:off x="1342369" y="4363020"/>
              <a:ext cx="54013" cy="25882"/>
            </a:xfrm>
            <a:custGeom>
              <a:avLst/>
              <a:gdLst>
                <a:gd name="connsiteX0" fmla="*/ 330 w 54013"/>
                <a:gd name="connsiteY0" fmla="*/ 4287 h 25882"/>
                <a:gd name="connsiteX1" fmla="*/ 5412 w 54013"/>
                <a:gd name="connsiteY1" fmla="*/ 13179 h 25882"/>
                <a:gd name="connsiteX2" fmla="*/ 5412 w 54013"/>
                <a:gd name="connsiteY2" fmla="*/ 13179 h 25882"/>
                <a:gd name="connsiteX3" fmla="*/ 15574 w 54013"/>
                <a:gd name="connsiteY3" fmla="*/ 16990 h 25882"/>
                <a:gd name="connsiteX4" fmla="*/ 44791 w 54013"/>
                <a:gd name="connsiteY4" fmla="*/ 25882 h 25882"/>
                <a:gd name="connsiteX5" fmla="*/ 44791 w 54013"/>
                <a:gd name="connsiteY5" fmla="*/ 25882 h 25882"/>
                <a:gd name="connsiteX6" fmla="*/ 46061 w 54013"/>
                <a:gd name="connsiteY6" fmla="*/ 25882 h 25882"/>
                <a:gd name="connsiteX7" fmla="*/ 47331 w 54013"/>
                <a:gd name="connsiteY7" fmla="*/ 25882 h 25882"/>
                <a:gd name="connsiteX8" fmla="*/ 48602 w 54013"/>
                <a:gd name="connsiteY8" fmla="*/ 25882 h 25882"/>
                <a:gd name="connsiteX9" fmla="*/ 48602 w 54013"/>
                <a:gd name="connsiteY9" fmla="*/ 25882 h 25882"/>
                <a:gd name="connsiteX10" fmla="*/ 49872 w 54013"/>
                <a:gd name="connsiteY10" fmla="*/ 25882 h 25882"/>
                <a:gd name="connsiteX11" fmla="*/ 49872 w 54013"/>
                <a:gd name="connsiteY11" fmla="*/ 25882 h 25882"/>
                <a:gd name="connsiteX12" fmla="*/ 53683 w 54013"/>
                <a:gd name="connsiteY12" fmla="*/ 22072 h 25882"/>
                <a:gd name="connsiteX13" fmla="*/ 48602 w 54013"/>
                <a:gd name="connsiteY13" fmla="*/ 13179 h 25882"/>
                <a:gd name="connsiteX14" fmla="*/ 48602 w 54013"/>
                <a:gd name="connsiteY14" fmla="*/ 13179 h 25882"/>
                <a:gd name="connsiteX15" fmla="*/ 44791 w 54013"/>
                <a:gd name="connsiteY15" fmla="*/ 11909 h 25882"/>
                <a:gd name="connsiteX16" fmla="*/ 37169 w 54013"/>
                <a:gd name="connsiteY16" fmla="*/ 9369 h 25882"/>
                <a:gd name="connsiteX17" fmla="*/ 7952 w 54013"/>
                <a:gd name="connsiteY17" fmla="*/ 476 h 25882"/>
                <a:gd name="connsiteX18" fmla="*/ 7952 w 54013"/>
                <a:gd name="connsiteY18" fmla="*/ 476 h 25882"/>
                <a:gd name="connsiteX19" fmla="*/ 330 w 54013"/>
                <a:gd name="connsiteY19" fmla="*/ 4287 h 2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013" h="25882">
                  <a:moveTo>
                    <a:pt x="330" y="4287"/>
                  </a:moveTo>
                  <a:cubicBezTo>
                    <a:pt x="-940" y="8098"/>
                    <a:pt x="1601" y="11909"/>
                    <a:pt x="5412" y="13179"/>
                  </a:cubicBezTo>
                  <a:cubicBezTo>
                    <a:pt x="5412" y="13179"/>
                    <a:pt x="5412" y="13179"/>
                    <a:pt x="5412" y="13179"/>
                  </a:cubicBezTo>
                  <a:lnTo>
                    <a:pt x="15574" y="16990"/>
                  </a:lnTo>
                  <a:lnTo>
                    <a:pt x="44791" y="25882"/>
                  </a:lnTo>
                  <a:lnTo>
                    <a:pt x="44791" y="25882"/>
                  </a:lnTo>
                  <a:lnTo>
                    <a:pt x="46061" y="25882"/>
                  </a:lnTo>
                  <a:lnTo>
                    <a:pt x="47331" y="25882"/>
                  </a:lnTo>
                  <a:lnTo>
                    <a:pt x="48602" y="25882"/>
                  </a:lnTo>
                  <a:lnTo>
                    <a:pt x="48602" y="25882"/>
                  </a:lnTo>
                  <a:lnTo>
                    <a:pt x="49872" y="25882"/>
                  </a:lnTo>
                  <a:lnTo>
                    <a:pt x="49872" y="25882"/>
                  </a:lnTo>
                  <a:cubicBezTo>
                    <a:pt x="51142" y="24612"/>
                    <a:pt x="52413" y="23342"/>
                    <a:pt x="53683" y="22072"/>
                  </a:cubicBezTo>
                  <a:cubicBezTo>
                    <a:pt x="54953" y="18261"/>
                    <a:pt x="52413" y="14450"/>
                    <a:pt x="48602" y="13179"/>
                  </a:cubicBezTo>
                  <a:cubicBezTo>
                    <a:pt x="48602" y="13179"/>
                    <a:pt x="48602" y="13179"/>
                    <a:pt x="48602" y="13179"/>
                  </a:cubicBezTo>
                  <a:lnTo>
                    <a:pt x="44791" y="11909"/>
                  </a:lnTo>
                  <a:lnTo>
                    <a:pt x="37169" y="9369"/>
                  </a:lnTo>
                  <a:lnTo>
                    <a:pt x="7952" y="476"/>
                  </a:lnTo>
                  <a:lnTo>
                    <a:pt x="7952" y="476"/>
                  </a:lnTo>
                  <a:cubicBezTo>
                    <a:pt x="4141" y="-794"/>
                    <a:pt x="1601" y="476"/>
                    <a:pt x="330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3" name="Freeform: Shape 350">
              <a:extLst>
                <a:ext uri="{FF2B5EF4-FFF2-40B4-BE49-F238E27FC236}">
                  <a16:creationId xmlns:a16="http://schemas.microsoft.com/office/drawing/2014/main" id="{9312310B-75CA-B022-D5A0-282C3A9434D7}"/>
                </a:ext>
              </a:extLst>
            </p:cNvPr>
            <p:cNvSpPr/>
            <p:nvPr/>
          </p:nvSpPr>
          <p:spPr>
            <a:xfrm>
              <a:off x="3084271" y="829509"/>
              <a:ext cx="25405" cy="284548"/>
            </a:xfrm>
            <a:custGeom>
              <a:avLst/>
              <a:gdLst>
                <a:gd name="connsiteX0" fmla="*/ 10162 w 25405"/>
                <a:gd name="connsiteY0" fmla="*/ 276926 h 284548"/>
                <a:gd name="connsiteX1" fmla="*/ 17784 w 25405"/>
                <a:gd name="connsiteY1" fmla="*/ 284548 h 284548"/>
                <a:gd name="connsiteX2" fmla="*/ 25406 w 25405"/>
                <a:gd name="connsiteY2" fmla="*/ 276926 h 284548"/>
                <a:gd name="connsiteX3" fmla="*/ 25406 w 25405"/>
                <a:gd name="connsiteY3" fmla="*/ 276926 h 284548"/>
                <a:gd name="connsiteX4" fmla="*/ 15243 w 25405"/>
                <a:gd name="connsiteY4" fmla="*/ 0 h 284548"/>
                <a:gd name="connsiteX5" fmla="*/ 7622 w 25405"/>
                <a:gd name="connsiteY5" fmla="*/ 7622 h 284548"/>
                <a:gd name="connsiteX6" fmla="*/ 0 w 25405"/>
                <a:gd name="connsiteY6" fmla="*/ 0 h 284548"/>
                <a:gd name="connsiteX7" fmla="*/ 0 w 25405"/>
                <a:gd name="connsiteY7" fmla="*/ 6352 h 284548"/>
                <a:gd name="connsiteX8" fmla="*/ 10162 w 25405"/>
                <a:gd name="connsiteY8" fmla="*/ 271845 h 284548"/>
                <a:gd name="connsiteX9" fmla="*/ 10162 w 25405"/>
                <a:gd name="connsiteY9" fmla="*/ 276926 h 28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05" h="284548">
                  <a:moveTo>
                    <a:pt x="10162" y="276926"/>
                  </a:moveTo>
                  <a:cubicBezTo>
                    <a:pt x="10162" y="280737"/>
                    <a:pt x="13973" y="284548"/>
                    <a:pt x="17784" y="284548"/>
                  </a:cubicBezTo>
                  <a:cubicBezTo>
                    <a:pt x="21595" y="284548"/>
                    <a:pt x="25406" y="280737"/>
                    <a:pt x="25406" y="276926"/>
                  </a:cubicBezTo>
                  <a:cubicBezTo>
                    <a:pt x="25406" y="276926"/>
                    <a:pt x="25406" y="276926"/>
                    <a:pt x="25406" y="276926"/>
                  </a:cubicBez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0" y="6352"/>
                  </a:lnTo>
                  <a:lnTo>
                    <a:pt x="10162" y="271845"/>
                  </a:lnTo>
                  <a:lnTo>
                    <a:pt x="10162" y="2769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4" name="Freeform: Shape 351">
              <a:extLst>
                <a:ext uri="{FF2B5EF4-FFF2-40B4-BE49-F238E27FC236}">
                  <a16:creationId xmlns:a16="http://schemas.microsoft.com/office/drawing/2014/main" id="{D498B3C4-B8E4-3FA0-69B0-DE0C48F9DD6D}"/>
                </a:ext>
              </a:extLst>
            </p:cNvPr>
            <p:cNvSpPr/>
            <p:nvPr/>
          </p:nvSpPr>
          <p:spPr>
            <a:xfrm>
              <a:off x="3051243" y="0"/>
              <a:ext cx="48271" cy="838401"/>
            </a:xfrm>
            <a:custGeom>
              <a:avLst/>
              <a:gdLst>
                <a:gd name="connsiteX0" fmla="*/ 40649 w 48271"/>
                <a:gd name="connsiteY0" fmla="*/ 838401 h 838401"/>
                <a:gd name="connsiteX1" fmla="*/ 48271 w 48271"/>
                <a:gd name="connsiteY1" fmla="*/ 830779 h 838401"/>
                <a:gd name="connsiteX2" fmla="*/ 48271 w 48271"/>
                <a:gd name="connsiteY2" fmla="*/ 830779 h 838401"/>
                <a:gd name="connsiteX3" fmla="*/ 15243 w 48271"/>
                <a:gd name="connsiteY3" fmla="*/ 0 h 838401"/>
                <a:gd name="connsiteX4" fmla="*/ 0 w 48271"/>
                <a:gd name="connsiteY4" fmla="*/ 0 h 838401"/>
                <a:gd name="connsiteX5" fmla="*/ 33028 w 48271"/>
                <a:gd name="connsiteY5" fmla="*/ 821887 h 838401"/>
                <a:gd name="connsiteX6" fmla="*/ 33028 w 48271"/>
                <a:gd name="connsiteY6" fmla="*/ 830779 h 838401"/>
                <a:gd name="connsiteX7" fmla="*/ 40649 w 48271"/>
                <a:gd name="connsiteY7" fmla="*/ 838401 h 838401"/>
                <a:gd name="connsiteX8" fmla="*/ 40649 w 48271"/>
                <a:gd name="connsiteY8" fmla="*/ 838401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838401">
                  <a:moveTo>
                    <a:pt x="40649" y="838401"/>
                  </a:moveTo>
                  <a:cubicBezTo>
                    <a:pt x="44460" y="838401"/>
                    <a:pt x="48271" y="834590"/>
                    <a:pt x="48271" y="830779"/>
                  </a:cubicBezTo>
                  <a:cubicBezTo>
                    <a:pt x="48271" y="830779"/>
                    <a:pt x="48271" y="830779"/>
                    <a:pt x="48271" y="830779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33028" y="821887"/>
                  </a:lnTo>
                  <a:lnTo>
                    <a:pt x="33028" y="830779"/>
                  </a:lnTo>
                  <a:cubicBezTo>
                    <a:pt x="31757" y="834590"/>
                    <a:pt x="35568" y="838401"/>
                    <a:pt x="40649" y="838401"/>
                  </a:cubicBezTo>
                  <a:cubicBezTo>
                    <a:pt x="39379" y="838401"/>
                    <a:pt x="40649" y="838401"/>
                    <a:pt x="40649" y="83840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5" name="Freeform: Shape 352">
              <a:extLst>
                <a:ext uri="{FF2B5EF4-FFF2-40B4-BE49-F238E27FC236}">
                  <a16:creationId xmlns:a16="http://schemas.microsoft.com/office/drawing/2014/main" id="{64D6ADF7-DB8B-9171-14F0-B8D0F41256B5}"/>
                </a:ext>
              </a:extLst>
            </p:cNvPr>
            <p:cNvSpPr/>
            <p:nvPr/>
          </p:nvSpPr>
          <p:spPr>
            <a:xfrm>
              <a:off x="472549" y="6614477"/>
              <a:ext cx="18033" cy="34298"/>
            </a:xfrm>
            <a:custGeom>
              <a:avLst/>
              <a:gdLst>
                <a:gd name="connsiteX0" fmla="*/ 11433 w 18033"/>
                <a:gd name="connsiteY0" fmla="*/ 34298 h 34298"/>
                <a:gd name="connsiteX1" fmla="*/ 17784 w 18033"/>
                <a:gd name="connsiteY1" fmla="*/ 26676 h 34298"/>
                <a:gd name="connsiteX2" fmla="*/ 17784 w 18033"/>
                <a:gd name="connsiteY2" fmla="*/ 26676 h 34298"/>
                <a:gd name="connsiteX3" fmla="*/ 17784 w 18033"/>
                <a:gd name="connsiteY3" fmla="*/ 21595 h 34298"/>
                <a:gd name="connsiteX4" fmla="*/ 15244 w 18033"/>
                <a:gd name="connsiteY4" fmla="*/ 3811 h 34298"/>
                <a:gd name="connsiteX5" fmla="*/ 15244 w 18033"/>
                <a:gd name="connsiteY5" fmla="*/ 0 h 34298"/>
                <a:gd name="connsiteX6" fmla="*/ 8892 w 18033"/>
                <a:gd name="connsiteY6" fmla="*/ 8892 h 34298"/>
                <a:gd name="connsiteX7" fmla="*/ 0 w 18033"/>
                <a:gd name="connsiteY7" fmla="*/ 2541 h 34298"/>
                <a:gd name="connsiteX8" fmla="*/ 0 w 18033"/>
                <a:gd name="connsiteY8" fmla="*/ 1270 h 34298"/>
                <a:gd name="connsiteX9" fmla="*/ 2541 w 18033"/>
                <a:gd name="connsiteY9" fmla="*/ 26676 h 34298"/>
                <a:gd name="connsiteX10" fmla="*/ 11433 w 18033"/>
                <a:gd name="connsiteY10" fmla="*/ 34298 h 34298"/>
                <a:gd name="connsiteX11" fmla="*/ 11433 w 18033"/>
                <a:gd name="connsiteY11" fmla="*/ 34298 h 3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33" h="34298">
                  <a:moveTo>
                    <a:pt x="11433" y="34298"/>
                  </a:moveTo>
                  <a:cubicBezTo>
                    <a:pt x="15244" y="34298"/>
                    <a:pt x="19054" y="30487"/>
                    <a:pt x="17784" y="26676"/>
                  </a:cubicBezTo>
                  <a:cubicBezTo>
                    <a:pt x="17784" y="26676"/>
                    <a:pt x="17784" y="26676"/>
                    <a:pt x="17784" y="26676"/>
                  </a:cubicBezTo>
                  <a:lnTo>
                    <a:pt x="17784" y="21595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2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2541" y="26676"/>
                  </a:lnTo>
                  <a:cubicBezTo>
                    <a:pt x="3811" y="30487"/>
                    <a:pt x="6351" y="34298"/>
                    <a:pt x="11433" y="34298"/>
                  </a:cubicBezTo>
                  <a:cubicBezTo>
                    <a:pt x="11433" y="34298"/>
                    <a:pt x="11433" y="34298"/>
                    <a:pt x="11433" y="3429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6" name="Freeform: Shape 353">
              <a:extLst>
                <a:ext uri="{FF2B5EF4-FFF2-40B4-BE49-F238E27FC236}">
                  <a16:creationId xmlns:a16="http://schemas.microsoft.com/office/drawing/2014/main" id="{8DDE0690-63CA-7472-3A94-1A2758411A9A}"/>
                </a:ext>
              </a:extLst>
            </p:cNvPr>
            <p:cNvSpPr/>
            <p:nvPr/>
          </p:nvSpPr>
          <p:spPr>
            <a:xfrm>
              <a:off x="1075938" y="6210520"/>
              <a:ext cx="72406" cy="642774"/>
            </a:xfrm>
            <a:custGeom>
              <a:avLst/>
              <a:gdLst>
                <a:gd name="connsiteX0" fmla="*/ 13973 w 72406"/>
                <a:gd name="connsiteY0" fmla="*/ 6352 h 642774"/>
                <a:gd name="connsiteX1" fmla="*/ 8892 w 72406"/>
                <a:gd name="connsiteY1" fmla="*/ 0 h 642774"/>
                <a:gd name="connsiteX2" fmla="*/ 7622 w 72406"/>
                <a:gd name="connsiteY2" fmla="*/ 0 h 642774"/>
                <a:gd name="connsiteX3" fmla="*/ 6351 w 72406"/>
                <a:gd name="connsiteY3" fmla="*/ 0 h 642774"/>
                <a:gd name="connsiteX4" fmla="*/ 5081 w 72406"/>
                <a:gd name="connsiteY4" fmla="*/ 0 h 642774"/>
                <a:gd name="connsiteX5" fmla="*/ 3811 w 72406"/>
                <a:gd name="connsiteY5" fmla="*/ 0 h 642774"/>
                <a:gd name="connsiteX6" fmla="*/ 2541 w 72406"/>
                <a:gd name="connsiteY6" fmla="*/ 0 h 642774"/>
                <a:gd name="connsiteX7" fmla="*/ 1270 w 72406"/>
                <a:gd name="connsiteY7" fmla="*/ 1270 h 642774"/>
                <a:gd name="connsiteX8" fmla="*/ 1270 w 72406"/>
                <a:gd name="connsiteY8" fmla="*/ 2541 h 642774"/>
                <a:gd name="connsiteX9" fmla="*/ 0 w 72406"/>
                <a:gd name="connsiteY9" fmla="*/ 3811 h 642774"/>
                <a:gd name="connsiteX10" fmla="*/ 0 w 72406"/>
                <a:gd name="connsiteY10" fmla="*/ 5081 h 642774"/>
                <a:gd name="connsiteX11" fmla="*/ 0 w 72406"/>
                <a:gd name="connsiteY11" fmla="*/ 6352 h 642774"/>
                <a:gd name="connsiteX12" fmla="*/ 0 w 72406"/>
                <a:gd name="connsiteY12" fmla="*/ 6352 h 642774"/>
                <a:gd name="connsiteX13" fmla="*/ 58434 w 72406"/>
                <a:gd name="connsiteY13" fmla="*/ 642774 h 642774"/>
                <a:gd name="connsiteX14" fmla="*/ 72407 w 72406"/>
                <a:gd name="connsiteY14" fmla="*/ 642774 h 642774"/>
                <a:gd name="connsiteX15" fmla="*/ 13973 w 72406"/>
                <a:gd name="connsiteY15" fmla="*/ 16514 h 642774"/>
                <a:gd name="connsiteX16" fmla="*/ 13973 w 72406"/>
                <a:gd name="connsiteY16" fmla="*/ 6352 h 64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06" h="642774">
                  <a:moveTo>
                    <a:pt x="13973" y="6352"/>
                  </a:moveTo>
                  <a:cubicBezTo>
                    <a:pt x="13973" y="3811"/>
                    <a:pt x="11433" y="1270"/>
                    <a:pt x="8892" y="0"/>
                  </a:cubicBez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0"/>
                  </a:lnTo>
                  <a:lnTo>
                    <a:pt x="1270" y="1270"/>
                  </a:lnTo>
                  <a:cubicBezTo>
                    <a:pt x="1270" y="1270"/>
                    <a:pt x="1270" y="2541"/>
                    <a:pt x="1270" y="2541"/>
                  </a:cubicBezTo>
                  <a:cubicBezTo>
                    <a:pt x="1270" y="2541"/>
                    <a:pt x="1270" y="3811"/>
                    <a:pt x="0" y="3811"/>
                  </a:cubicBezTo>
                  <a:cubicBezTo>
                    <a:pt x="0" y="3811"/>
                    <a:pt x="0" y="5081"/>
                    <a:pt x="0" y="5081"/>
                  </a:cubicBezTo>
                  <a:cubicBezTo>
                    <a:pt x="0" y="5081"/>
                    <a:pt x="0" y="6352"/>
                    <a:pt x="0" y="6352"/>
                  </a:cubicBezTo>
                  <a:lnTo>
                    <a:pt x="0" y="6352"/>
                  </a:lnTo>
                  <a:lnTo>
                    <a:pt x="58434" y="642774"/>
                  </a:lnTo>
                  <a:lnTo>
                    <a:pt x="72407" y="642774"/>
                  </a:lnTo>
                  <a:lnTo>
                    <a:pt x="13973" y="16514"/>
                  </a:lnTo>
                  <a:lnTo>
                    <a:pt x="1397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7" name="Freeform: Shape 354">
              <a:extLst>
                <a:ext uri="{FF2B5EF4-FFF2-40B4-BE49-F238E27FC236}">
                  <a16:creationId xmlns:a16="http://schemas.microsoft.com/office/drawing/2014/main" id="{B3CCF76F-7F1B-9772-1E2C-5323CCE836C2}"/>
                </a:ext>
              </a:extLst>
            </p:cNvPr>
            <p:cNvSpPr/>
            <p:nvPr/>
          </p:nvSpPr>
          <p:spPr>
            <a:xfrm>
              <a:off x="1678057" y="3399335"/>
              <a:ext cx="229922" cy="153706"/>
            </a:xfrm>
            <a:custGeom>
              <a:avLst/>
              <a:gdLst>
                <a:gd name="connsiteX0" fmla="*/ 219761 w 229922"/>
                <a:gd name="connsiteY0" fmla="*/ 10162 h 153706"/>
                <a:gd name="connsiteX1" fmla="*/ 222301 w 229922"/>
                <a:gd name="connsiteY1" fmla="*/ 0 h 153706"/>
                <a:gd name="connsiteX2" fmla="*/ 218490 w 229922"/>
                <a:gd name="connsiteY2" fmla="*/ 2540 h 153706"/>
                <a:gd name="connsiteX3" fmla="*/ 8892 w 229922"/>
                <a:gd name="connsiteY3" fmla="*/ 134652 h 153706"/>
                <a:gd name="connsiteX4" fmla="*/ 0 w 229922"/>
                <a:gd name="connsiteY4" fmla="*/ 141004 h 153706"/>
                <a:gd name="connsiteX5" fmla="*/ 0 w 229922"/>
                <a:gd name="connsiteY5" fmla="*/ 141004 h 153706"/>
                <a:gd name="connsiteX6" fmla="*/ 8892 w 229922"/>
                <a:gd name="connsiteY6" fmla="*/ 146085 h 153706"/>
                <a:gd name="connsiteX7" fmla="*/ 6351 w 229922"/>
                <a:gd name="connsiteY7" fmla="*/ 153707 h 153706"/>
                <a:gd name="connsiteX8" fmla="*/ 6351 w 229922"/>
                <a:gd name="connsiteY8" fmla="*/ 153707 h 153706"/>
                <a:gd name="connsiteX9" fmla="*/ 229923 w 229922"/>
                <a:gd name="connsiteY9" fmla="*/ 12703 h 153706"/>
                <a:gd name="connsiteX10" fmla="*/ 219761 w 229922"/>
                <a:gd name="connsiteY10" fmla="*/ 10162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922" h="153706">
                  <a:moveTo>
                    <a:pt x="219761" y="10162"/>
                  </a:moveTo>
                  <a:cubicBezTo>
                    <a:pt x="217220" y="6352"/>
                    <a:pt x="218490" y="2540"/>
                    <a:pt x="222301" y="0"/>
                  </a:cubicBezTo>
                  <a:lnTo>
                    <a:pt x="218490" y="2540"/>
                  </a:lnTo>
                  <a:lnTo>
                    <a:pt x="8892" y="134652"/>
                  </a:lnTo>
                  <a:lnTo>
                    <a:pt x="0" y="141004"/>
                  </a:lnTo>
                  <a:lnTo>
                    <a:pt x="0" y="141004"/>
                  </a:lnTo>
                  <a:cubicBezTo>
                    <a:pt x="3811" y="139734"/>
                    <a:pt x="7622" y="142274"/>
                    <a:pt x="8892" y="146085"/>
                  </a:cubicBezTo>
                  <a:cubicBezTo>
                    <a:pt x="10162" y="148625"/>
                    <a:pt x="8892" y="152437"/>
                    <a:pt x="6351" y="153707"/>
                  </a:cubicBezTo>
                  <a:lnTo>
                    <a:pt x="6351" y="153707"/>
                  </a:lnTo>
                  <a:lnTo>
                    <a:pt x="229923" y="12703"/>
                  </a:lnTo>
                  <a:cubicBezTo>
                    <a:pt x="227382" y="13973"/>
                    <a:pt x="222301" y="12703"/>
                    <a:pt x="219761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8" name="Freeform: Shape 355">
              <a:extLst>
                <a:ext uri="{FF2B5EF4-FFF2-40B4-BE49-F238E27FC236}">
                  <a16:creationId xmlns:a16="http://schemas.microsoft.com/office/drawing/2014/main" id="{A7335EE4-BBDE-4B36-F51B-8AA90EDAA4C0}"/>
                </a:ext>
              </a:extLst>
            </p:cNvPr>
            <p:cNvSpPr/>
            <p:nvPr/>
          </p:nvSpPr>
          <p:spPr>
            <a:xfrm>
              <a:off x="1676786" y="3539841"/>
              <a:ext cx="12754" cy="19552"/>
            </a:xfrm>
            <a:custGeom>
              <a:avLst/>
              <a:gdLst>
                <a:gd name="connsiteX0" fmla="*/ 1270 w 12754"/>
                <a:gd name="connsiteY0" fmla="*/ 18283 h 19552"/>
                <a:gd name="connsiteX1" fmla="*/ 1270 w 12754"/>
                <a:gd name="connsiteY1" fmla="*/ 18283 h 19552"/>
                <a:gd name="connsiteX2" fmla="*/ 0 w 12754"/>
                <a:gd name="connsiteY2" fmla="*/ 19553 h 19552"/>
                <a:gd name="connsiteX3" fmla="*/ 8892 w 12754"/>
                <a:gd name="connsiteY3" fmla="*/ 13201 h 19552"/>
                <a:gd name="connsiteX4" fmla="*/ 8892 w 12754"/>
                <a:gd name="connsiteY4" fmla="*/ 13201 h 19552"/>
                <a:gd name="connsiteX5" fmla="*/ 11433 w 12754"/>
                <a:gd name="connsiteY5" fmla="*/ 3039 h 19552"/>
                <a:gd name="connsiteX6" fmla="*/ 11433 w 12754"/>
                <a:gd name="connsiteY6" fmla="*/ 3039 h 19552"/>
                <a:gd name="connsiteX7" fmla="*/ 2541 w 12754"/>
                <a:gd name="connsiteY7" fmla="*/ 498 h 19552"/>
                <a:gd name="connsiteX8" fmla="*/ 3811 w 12754"/>
                <a:gd name="connsiteY8" fmla="*/ 13201 h 19552"/>
                <a:gd name="connsiteX9" fmla="*/ 3811 w 12754"/>
                <a:gd name="connsiteY9" fmla="*/ 14471 h 19552"/>
                <a:gd name="connsiteX10" fmla="*/ 3811 w 12754"/>
                <a:gd name="connsiteY10" fmla="*/ 15742 h 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4" h="19552">
                  <a:moveTo>
                    <a:pt x="1270" y="18283"/>
                  </a:moveTo>
                  <a:lnTo>
                    <a:pt x="1270" y="18283"/>
                  </a:lnTo>
                  <a:cubicBezTo>
                    <a:pt x="0" y="19553"/>
                    <a:pt x="0" y="19553"/>
                    <a:pt x="0" y="19553"/>
                  </a:cubicBezTo>
                  <a:lnTo>
                    <a:pt x="8892" y="13201"/>
                  </a:lnTo>
                  <a:lnTo>
                    <a:pt x="8892" y="13201"/>
                  </a:lnTo>
                  <a:cubicBezTo>
                    <a:pt x="12703" y="10661"/>
                    <a:pt x="13973" y="6850"/>
                    <a:pt x="11433" y="3039"/>
                  </a:cubicBezTo>
                  <a:cubicBezTo>
                    <a:pt x="11433" y="3039"/>
                    <a:pt x="11433" y="3039"/>
                    <a:pt x="11433" y="3039"/>
                  </a:cubicBezTo>
                  <a:cubicBezTo>
                    <a:pt x="8892" y="498"/>
                    <a:pt x="5081" y="-772"/>
                    <a:pt x="2541" y="498"/>
                  </a:cubicBezTo>
                  <a:lnTo>
                    <a:pt x="3811" y="13201"/>
                  </a:lnTo>
                  <a:cubicBezTo>
                    <a:pt x="3811" y="13201"/>
                    <a:pt x="3811" y="13201"/>
                    <a:pt x="3811" y="14471"/>
                  </a:cubicBezTo>
                  <a:cubicBezTo>
                    <a:pt x="3811" y="15742"/>
                    <a:pt x="3811" y="15742"/>
                    <a:pt x="3811" y="15742"/>
                  </a:cubicBezTo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9" name="Freeform: Shape 356">
              <a:extLst>
                <a:ext uri="{FF2B5EF4-FFF2-40B4-BE49-F238E27FC236}">
                  <a16:creationId xmlns:a16="http://schemas.microsoft.com/office/drawing/2014/main" id="{0237A446-99F6-2414-E5F6-F1CE3FD45C34}"/>
                </a:ext>
              </a:extLst>
            </p:cNvPr>
            <p:cNvSpPr/>
            <p:nvPr/>
          </p:nvSpPr>
          <p:spPr>
            <a:xfrm>
              <a:off x="1533243" y="3634342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0" name="Freeform: Shape 357">
              <a:extLst>
                <a:ext uri="{FF2B5EF4-FFF2-40B4-BE49-F238E27FC236}">
                  <a16:creationId xmlns:a16="http://schemas.microsoft.com/office/drawing/2014/main" id="{296E56E3-4CCC-FF84-D086-73B0362E6F09}"/>
                </a:ext>
              </a:extLst>
            </p:cNvPr>
            <p:cNvSpPr/>
            <p:nvPr/>
          </p:nvSpPr>
          <p:spPr>
            <a:xfrm>
              <a:off x="1534513" y="3631801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1270 w 1270"/>
                <a:gd name="connsiteY1" fmla="*/ 0 h 1270"/>
                <a:gd name="connsiteX2" fmla="*/ 1270 w 1270"/>
                <a:gd name="connsiteY2" fmla="*/ 0 h 1270"/>
                <a:gd name="connsiteX3" fmla="*/ 0 w 1270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lnTo>
                    <a:pt x="127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1" name="Freeform: Shape 358">
              <a:extLst>
                <a:ext uri="{FF2B5EF4-FFF2-40B4-BE49-F238E27FC236}">
                  <a16:creationId xmlns:a16="http://schemas.microsoft.com/office/drawing/2014/main" id="{DFBD2258-FBCC-C9BD-52A6-C5C96841C691}"/>
                </a:ext>
              </a:extLst>
            </p:cNvPr>
            <p:cNvSpPr/>
            <p:nvPr/>
          </p:nvSpPr>
          <p:spPr>
            <a:xfrm>
              <a:off x="1535784" y="3549231"/>
              <a:ext cx="140684" cy="92732"/>
            </a:xfrm>
            <a:custGeom>
              <a:avLst/>
              <a:gdLst>
                <a:gd name="connsiteX0" fmla="*/ 139732 w 140684"/>
                <a:gd name="connsiteY0" fmla="*/ 10163 h 92732"/>
                <a:gd name="connsiteX1" fmla="*/ 139732 w 140684"/>
                <a:gd name="connsiteY1" fmla="*/ 10163 h 92732"/>
                <a:gd name="connsiteX2" fmla="*/ 135921 w 140684"/>
                <a:gd name="connsiteY2" fmla="*/ 11433 h 92732"/>
                <a:gd name="connsiteX3" fmla="*/ 128300 w 140684"/>
                <a:gd name="connsiteY3" fmla="*/ 5081 h 92732"/>
                <a:gd name="connsiteX4" fmla="*/ 128300 w 140684"/>
                <a:gd name="connsiteY4" fmla="*/ 5081 h 92732"/>
                <a:gd name="connsiteX5" fmla="*/ 128300 w 140684"/>
                <a:gd name="connsiteY5" fmla="*/ 0 h 92732"/>
                <a:gd name="connsiteX6" fmla="*/ 1270 w 140684"/>
                <a:gd name="connsiteY6" fmla="*/ 81299 h 92732"/>
                <a:gd name="connsiteX7" fmla="*/ 0 w 140684"/>
                <a:gd name="connsiteY7" fmla="*/ 82570 h 92732"/>
                <a:gd name="connsiteX8" fmla="*/ 3811 w 140684"/>
                <a:gd name="connsiteY8" fmla="*/ 81299 h 92732"/>
                <a:gd name="connsiteX9" fmla="*/ 11433 w 140684"/>
                <a:gd name="connsiteY9" fmla="*/ 87651 h 92732"/>
                <a:gd name="connsiteX10" fmla="*/ 11433 w 140684"/>
                <a:gd name="connsiteY10" fmla="*/ 87651 h 92732"/>
                <a:gd name="connsiteX11" fmla="*/ 11433 w 140684"/>
                <a:gd name="connsiteY11" fmla="*/ 92732 h 92732"/>
                <a:gd name="connsiteX12" fmla="*/ 21595 w 140684"/>
                <a:gd name="connsiteY12" fmla="*/ 86381 h 92732"/>
                <a:gd name="connsiteX13" fmla="*/ 139732 w 140684"/>
                <a:gd name="connsiteY13" fmla="*/ 10163 h 92732"/>
                <a:gd name="connsiteX14" fmla="*/ 139732 w 140684"/>
                <a:gd name="connsiteY14" fmla="*/ 10163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684" h="92732">
                  <a:moveTo>
                    <a:pt x="139732" y="10163"/>
                  </a:moveTo>
                  <a:cubicBezTo>
                    <a:pt x="141003" y="10163"/>
                    <a:pt x="141003" y="8892"/>
                    <a:pt x="139732" y="10163"/>
                  </a:cubicBezTo>
                  <a:cubicBezTo>
                    <a:pt x="139732" y="10163"/>
                    <a:pt x="138462" y="11433"/>
                    <a:pt x="135921" y="11433"/>
                  </a:cubicBezTo>
                  <a:cubicBezTo>
                    <a:pt x="132110" y="11433"/>
                    <a:pt x="128300" y="8892"/>
                    <a:pt x="128300" y="5081"/>
                  </a:cubicBezTo>
                  <a:cubicBezTo>
                    <a:pt x="128300" y="5081"/>
                    <a:pt x="128300" y="5081"/>
                    <a:pt x="128300" y="5081"/>
                  </a:cubicBezTo>
                  <a:lnTo>
                    <a:pt x="128300" y="0"/>
                  </a:lnTo>
                  <a:lnTo>
                    <a:pt x="1270" y="81299"/>
                  </a:lnTo>
                  <a:lnTo>
                    <a:pt x="0" y="82570"/>
                  </a:lnTo>
                  <a:cubicBezTo>
                    <a:pt x="1270" y="81299"/>
                    <a:pt x="2541" y="81299"/>
                    <a:pt x="3811" y="81299"/>
                  </a:cubicBezTo>
                  <a:cubicBezTo>
                    <a:pt x="7622" y="81299"/>
                    <a:pt x="11433" y="83840"/>
                    <a:pt x="11433" y="87651"/>
                  </a:cubicBezTo>
                  <a:cubicBezTo>
                    <a:pt x="11433" y="87651"/>
                    <a:pt x="11433" y="87651"/>
                    <a:pt x="11433" y="87651"/>
                  </a:cubicBezTo>
                  <a:lnTo>
                    <a:pt x="11433" y="92732"/>
                  </a:lnTo>
                  <a:lnTo>
                    <a:pt x="21595" y="86381"/>
                  </a:lnTo>
                  <a:lnTo>
                    <a:pt x="139732" y="10163"/>
                  </a:lnTo>
                  <a:lnTo>
                    <a:pt x="139732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2" name="Freeform: Shape 359">
              <a:extLst>
                <a:ext uri="{FF2B5EF4-FFF2-40B4-BE49-F238E27FC236}">
                  <a16:creationId xmlns:a16="http://schemas.microsoft.com/office/drawing/2014/main" id="{66DA4B08-2FE0-7774-6B90-8B6638BA16EC}"/>
                </a:ext>
              </a:extLst>
            </p:cNvPr>
            <p:cNvSpPr/>
            <p:nvPr/>
          </p:nvSpPr>
          <p:spPr>
            <a:xfrm>
              <a:off x="1695841" y="5736696"/>
              <a:ext cx="64785" cy="670720"/>
            </a:xfrm>
            <a:custGeom>
              <a:avLst/>
              <a:gdLst>
                <a:gd name="connsiteX0" fmla="*/ 7622 w 64785"/>
                <a:gd name="connsiteY0" fmla="*/ 8892 h 670720"/>
                <a:gd name="connsiteX1" fmla="*/ 0 w 64785"/>
                <a:gd name="connsiteY1" fmla="*/ 2540 h 670720"/>
                <a:gd name="connsiteX2" fmla="*/ 0 w 64785"/>
                <a:gd name="connsiteY2" fmla="*/ 2540 h 670720"/>
                <a:gd name="connsiteX3" fmla="*/ 1270 w 64785"/>
                <a:gd name="connsiteY3" fmla="*/ 15243 h 670720"/>
                <a:gd name="connsiteX4" fmla="*/ 50812 w 64785"/>
                <a:gd name="connsiteY4" fmla="*/ 666910 h 670720"/>
                <a:gd name="connsiteX5" fmla="*/ 50812 w 64785"/>
                <a:gd name="connsiteY5" fmla="*/ 670721 h 670720"/>
                <a:gd name="connsiteX6" fmla="*/ 57163 w 64785"/>
                <a:gd name="connsiteY6" fmla="*/ 663099 h 670720"/>
                <a:gd name="connsiteX7" fmla="*/ 64785 w 64785"/>
                <a:gd name="connsiteY7" fmla="*/ 669450 h 670720"/>
                <a:gd name="connsiteX8" fmla="*/ 12703 w 64785"/>
                <a:gd name="connsiteY8" fmla="*/ 0 h 670720"/>
                <a:gd name="connsiteX9" fmla="*/ 7622 w 64785"/>
                <a:gd name="connsiteY9" fmla="*/ 8892 h 670720"/>
                <a:gd name="connsiteX10" fmla="*/ 7622 w 64785"/>
                <a:gd name="connsiteY10" fmla="*/ 8892 h 67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85" h="670720">
                  <a:moveTo>
                    <a:pt x="7622" y="8892"/>
                  </a:moveTo>
                  <a:cubicBezTo>
                    <a:pt x="3811" y="8892"/>
                    <a:pt x="0" y="6352"/>
                    <a:pt x="0" y="2540"/>
                  </a:cubicBezTo>
                  <a:cubicBezTo>
                    <a:pt x="0" y="2540"/>
                    <a:pt x="0" y="2540"/>
                    <a:pt x="0" y="2540"/>
                  </a:cubicBezTo>
                  <a:lnTo>
                    <a:pt x="1270" y="15243"/>
                  </a:lnTo>
                  <a:lnTo>
                    <a:pt x="50812" y="666910"/>
                  </a:lnTo>
                  <a:lnTo>
                    <a:pt x="50812" y="670721"/>
                  </a:lnTo>
                  <a:cubicBezTo>
                    <a:pt x="50812" y="666910"/>
                    <a:pt x="53352" y="663099"/>
                    <a:pt x="57163" y="663099"/>
                  </a:cubicBezTo>
                  <a:cubicBezTo>
                    <a:pt x="60974" y="663099"/>
                    <a:pt x="64785" y="665640"/>
                    <a:pt x="64785" y="669450"/>
                  </a:cubicBezTo>
                  <a:lnTo>
                    <a:pt x="12703" y="0"/>
                  </a:lnTo>
                  <a:cubicBezTo>
                    <a:pt x="15243" y="5081"/>
                    <a:pt x="1270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3" name="Freeform: Shape 360">
              <a:extLst>
                <a:ext uri="{FF2B5EF4-FFF2-40B4-BE49-F238E27FC236}">
                  <a16:creationId xmlns:a16="http://schemas.microsoft.com/office/drawing/2014/main" id="{B4587EFA-2FF2-5056-0977-66F564A927A3}"/>
                </a:ext>
              </a:extLst>
            </p:cNvPr>
            <p:cNvSpPr/>
            <p:nvPr/>
          </p:nvSpPr>
          <p:spPr>
            <a:xfrm>
              <a:off x="3772770" y="5598233"/>
              <a:ext cx="30486" cy="566555"/>
            </a:xfrm>
            <a:custGeom>
              <a:avLst/>
              <a:gdLst>
                <a:gd name="connsiteX0" fmla="*/ 15244 w 30486"/>
                <a:gd name="connsiteY0" fmla="*/ 560204 h 566555"/>
                <a:gd name="connsiteX1" fmla="*/ 15244 w 30486"/>
                <a:gd name="connsiteY1" fmla="*/ 561475 h 566555"/>
                <a:gd name="connsiteX2" fmla="*/ 15244 w 30486"/>
                <a:gd name="connsiteY2" fmla="*/ 562745 h 566555"/>
                <a:gd name="connsiteX3" fmla="*/ 16514 w 30486"/>
                <a:gd name="connsiteY3" fmla="*/ 564015 h 566555"/>
                <a:gd name="connsiteX4" fmla="*/ 17784 w 30486"/>
                <a:gd name="connsiteY4" fmla="*/ 565286 h 566555"/>
                <a:gd name="connsiteX5" fmla="*/ 19054 w 30486"/>
                <a:gd name="connsiteY5" fmla="*/ 565286 h 566555"/>
                <a:gd name="connsiteX6" fmla="*/ 20325 w 30486"/>
                <a:gd name="connsiteY6" fmla="*/ 566556 h 566555"/>
                <a:gd name="connsiteX7" fmla="*/ 22865 w 30486"/>
                <a:gd name="connsiteY7" fmla="*/ 566556 h 566555"/>
                <a:gd name="connsiteX8" fmla="*/ 30487 w 30486"/>
                <a:gd name="connsiteY8" fmla="*/ 558934 h 566555"/>
                <a:gd name="connsiteX9" fmla="*/ 30487 w 30486"/>
                <a:gd name="connsiteY9" fmla="*/ 558934 h 566555"/>
                <a:gd name="connsiteX10" fmla="*/ 30487 w 30486"/>
                <a:gd name="connsiteY10" fmla="*/ 553853 h 566555"/>
                <a:gd name="connsiteX11" fmla="*/ 15244 w 30486"/>
                <a:gd name="connsiteY11" fmla="*/ 3811 h 566555"/>
                <a:gd name="connsiteX12" fmla="*/ 15244 w 30486"/>
                <a:gd name="connsiteY12" fmla="*/ 0 h 566555"/>
                <a:gd name="connsiteX13" fmla="*/ 7622 w 30486"/>
                <a:gd name="connsiteY13" fmla="*/ 7622 h 566555"/>
                <a:gd name="connsiteX14" fmla="*/ 0 w 30486"/>
                <a:gd name="connsiteY14" fmla="*/ 0 h 566555"/>
                <a:gd name="connsiteX15" fmla="*/ 0 w 30486"/>
                <a:gd name="connsiteY15" fmla="*/ 0 h 566555"/>
                <a:gd name="connsiteX16" fmla="*/ 15244 w 30486"/>
                <a:gd name="connsiteY16" fmla="*/ 556393 h 566555"/>
                <a:gd name="connsiteX17" fmla="*/ 15244 w 30486"/>
                <a:gd name="connsiteY17" fmla="*/ 560204 h 566555"/>
                <a:gd name="connsiteX18" fmla="*/ 15244 w 30486"/>
                <a:gd name="connsiteY18" fmla="*/ 560204 h 5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86" h="566555">
                  <a:moveTo>
                    <a:pt x="15244" y="560204"/>
                  </a:moveTo>
                  <a:cubicBezTo>
                    <a:pt x="15244" y="560204"/>
                    <a:pt x="15244" y="561475"/>
                    <a:pt x="15244" y="561475"/>
                  </a:cubicBezTo>
                  <a:cubicBezTo>
                    <a:pt x="15244" y="561475"/>
                    <a:pt x="15244" y="562745"/>
                    <a:pt x="15244" y="562745"/>
                  </a:cubicBezTo>
                  <a:lnTo>
                    <a:pt x="16514" y="564015"/>
                  </a:lnTo>
                  <a:lnTo>
                    <a:pt x="17784" y="565286"/>
                  </a:lnTo>
                  <a:lnTo>
                    <a:pt x="19054" y="565286"/>
                  </a:lnTo>
                  <a:lnTo>
                    <a:pt x="20325" y="566556"/>
                  </a:lnTo>
                  <a:cubicBezTo>
                    <a:pt x="21595" y="566556"/>
                    <a:pt x="21595" y="566556"/>
                    <a:pt x="22865" y="566556"/>
                  </a:cubicBezTo>
                  <a:cubicBezTo>
                    <a:pt x="26676" y="566556"/>
                    <a:pt x="30487" y="562745"/>
                    <a:pt x="30487" y="558934"/>
                  </a:cubicBezTo>
                  <a:cubicBezTo>
                    <a:pt x="30487" y="558934"/>
                    <a:pt x="30487" y="558934"/>
                    <a:pt x="30487" y="558934"/>
                  </a:cubicBezTo>
                  <a:lnTo>
                    <a:pt x="30487" y="553853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56393"/>
                  </a:lnTo>
                  <a:lnTo>
                    <a:pt x="15244" y="560204"/>
                  </a:lnTo>
                  <a:lnTo>
                    <a:pt x="15244" y="5602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4" name="Freeform: Shape 361">
              <a:extLst>
                <a:ext uri="{FF2B5EF4-FFF2-40B4-BE49-F238E27FC236}">
                  <a16:creationId xmlns:a16="http://schemas.microsoft.com/office/drawing/2014/main" id="{E3BBC3F1-FE68-ADAC-ABB1-EC233F865600}"/>
                </a:ext>
              </a:extLst>
            </p:cNvPr>
            <p:cNvSpPr/>
            <p:nvPr/>
          </p:nvSpPr>
          <p:spPr>
            <a:xfrm>
              <a:off x="3771499" y="5586800"/>
              <a:ext cx="15243" cy="19054"/>
            </a:xfrm>
            <a:custGeom>
              <a:avLst/>
              <a:gdLst>
                <a:gd name="connsiteX0" fmla="*/ 7622 w 15243"/>
                <a:gd name="connsiteY0" fmla="*/ 19055 h 19054"/>
                <a:gd name="connsiteX1" fmla="*/ 15244 w 15243"/>
                <a:gd name="connsiteY1" fmla="*/ 11433 h 19054"/>
                <a:gd name="connsiteX2" fmla="*/ 15244 w 15243"/>
                <a:gd name="connsiteY2" fmla="*/ 0 h 19054"/>
                <a:gd name="connsiteX3" fmla="*/ 8892 w 15243"/>
                <a:gd name="connsiteY3" fmla="*/ 8892 h 19054"/>
                <a:gd name="connsiteX4" fmla="*/ 0 w 15243"/>
                <a:gd name="connsiteY4" fmla="*/ 2541 h 19054"/>
                <a:gd name="connsiteX5" fmla="*/ 0 w 15243"/>
                <a:gd name="connsiteY5" fmla="*/ 0 h 19054"/>
                <a:gd name="connsiteX6" fmla="*/ 0 w 15243"/>
                <a:gd name="connsiteY6" fmla="*/ 0 h 19054"/>
                <a:gd name="connsiteX7" fmla="*/ 0 w 15243"/>
                <a:gd name="connsiteY7" fmla="*/ 11433 h 19054"/>
                <a:gd name="connsiteX8" fmla="*/ 7622 w 15243"/>
                <a:gd name="connsiteY8" fmla="*/ 19055 h 19054"/>
                <a:gd name="connsiteX9" fmla="*/ 7622 w 15243"/>
                <a:gd name="connsiteY9" fmla="*/ 19055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3" h="19054">
                  <a:moveTo>
                    <a:pt x="7622" y="19055"/>
                  </a:moveTo>
                  <a:cubicBezTo>
                    <a:pt x="11433" y="19055"/>
                    <a:pt x="15244" y="15244"/>
                    <a:pt x="15244" y="11433"/>
                  </a:cubicBez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8892"/>
                    <a:pt x="1270" y="6352"/>
                    <a:pt x="0" y="2541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lnTo>
                    <a:pt x="0" y="11433"/>
                  </a:lnTo>
                  <a:cubicBezTo>
                    <a:pt x="0" y="15244"/>
                    <a:pt x="3811" y="19055"/>
                    <a:pt x="7622" y="19055"/>
                  </a:cubicBezTo>
                  <a:cubicBezTo>
                    <a:pt x="7622" y="19055"/>
                    <a:pt x="7622" y="19055"/>
                    <a:pt x="7622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5" name="Freeform: Shape 362">
              <a:extLst>
                <a:ext uri="{FF2B5EF4-FFF2-40B4-BE49-F238E27FC236}">
                  <a16:creationId xmlns:a16="http://schemas.microsoft.com/office/drawing/2014/main" id="{65C42852-7143-7D8B-DD1D-14A0D0F772A3}"/>
                </a:ext>
              </a:extLst>
            </p:cNvPr>
            <p:cNvSpPr/>
            <p:nvPr/>
          </p:nvSpPr>
          <p:spPr>
            <a:xfrm>
              <a:off x="3771499" y="5553773"/>
              <a:ext cx="15243" cy="40649"/>
            </a:xfrm>
            <a:custGeom>
              <a:avLst/>
              <a:gdLst>
                <a:gd name="connsiteX0" fmla="*/ 7622 w 15243"/>
                <a:gd name="connsiteY0" fmla="*/ 40650 h 40649"/>
                <a:gd name="connsiteX1" fmla="*/ 15244 w 15243"/>
                <a:gd name="connsiteY1" fmla="*/ 33028 h 40649"/>
                <a:gd name="connsiteX2" fmla="*/ 15244 w 15243"/>
                <a:gd name="connsiteY2" fmla="*/ 33028 h 40649"/>
                <a:gd name="connsiteX3" fmla="*/ 15244 w 15243"/>
                <a:gd name="connsiteY3" fmla="*/ 33028 h 40649"/>
                <a:gd name="connsiteX4" fmla="*/ 15244 w 15243"/>
                <a:gd name="connsiteY4" fmla="*/ 29217 h 40649"/>
                <a:gd name="connsiteX5" fmla="*/ 15244 w 15243"/>
                <a:gd name="connsiteY5" fmla="*/ 17784 h 40649"/>
                <a:gd name="connsiteX6" fmla="*/ 15244 w 15243"/>
                <a:gd name="connsiteY6" fmla="*/ 10162 h 40649"/>
                <a:gd name="connsiteX7" fmla="*/ 15244 w 15243"/>
                <a:gd name="connsiteY7" fmla="*/ 0 h 40649"/>
                <a:gd name="connsiteX8" fmla="*/ 15244 w 15243"/>
                <a:gd name="connsiteY8" fmla="*/ 0 h 40649"/>
                <a:gd name="connsiteX9" fmla="*/ 7622 w 15243"/>
                <a:gd name="connsiteY9" fmla="*/ 7622 h 40649"/>
                <a:gd name="connsiteX10" fmla="*/ 7622 w 15243"/>
                <a:gd name="connsiteY10" fmla="*/ 7622 h 40649"/>
                <a:gd name="connsiteX11" fmla="*/ 0 w 15243"/>
                <a:gd name="connsiteY11" fmla="*/ 0 h 40649"/>
                <a:gd name="connsiteX12" fmla="*/ 0 w 15243"/>
                <a:gd name="connsiteY12" fmla="*/ 0 h 40649"/>
                <a:gd name="connsiteX13" fmla="*/ 1270 w 15243"/>
                <a:gd name="connsiteY13" fmla="*/ 33028 h 40649"/>
                <a:gd name="connsiteX14" fmla="*/ 1270 w 15243"/>
                <a:gd name="connsiteY14" fmla="*/ 33028 h 40649"/>
                <a:gd name="connsiteX15" fmla="*/ 7622 w 15243"/>
                <a:gd name="connsiteY15" fmla="*/ 40650 h 4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3" h="40649">
                  <a:moveTo>
                    <a:pt x="7622" y="40650"/>
                  </a:moveTo>
                  <a:cubicBezTo>
                    <a:pt x="11433" y="40650"/>
                    <a:pt x="15244" y="36839"/>
                    <a:pt x="15244" y="33028"/>
                  </a:cubicBezTo>
                  <a:cubicBezTo>
                    <a:pt x="15244" y="33028"/>
                    <a:pt x="15244" y="33028"/>
                    <a:pt x="15244" y="33028"/>
                  </a:cubicBezTo>
                  <a:lnTo>
                    <a:pt x="15244" y="33028"/>
                  </a:lnTo>
                  <a:lnTo>
                    <a:pt x="15244" y="29217"/>
                  </a:lnTo>
                  <a:lnTo>
                    <a:pt x="15244" y="17784"/>
                  </a:lnTo>
                  <a:lnTo>
                    <a:pt x="15244" y="10162"/>
                  </a:lnTo>
                  <a:lnTo>
                    <a:pt x="15244" y="0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7622" y="7622"/>
                  </a:cubicBezTo>
                  <a:cubicBezTo>
                    <a:pt x="7622" y="7622"/>
                    <a:pt x="7622" y="7622"/>
                    <a:pt x="7622" y="7622"/>
                  </a:cubicBezTo>
                  <a:cubicBezTo>
                    <a:pt x="3811" y="7622"/>
                    <a:pt x="0" y="508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33028"/>
                  </a:lnTo>
                  <a:lnTo>
                    <a:pt x="1270" y="33028"/>
                  </a:lnTo>
                  <a:cubicBezTo>
                    <a:pt x="0" y="36839"/>
                    <a:pt x="3811" y="40650"/>
                    <a:pt x="7622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6" name="Freeform: Shape 363">
              <a:extLst>
                <a:ext uri="{FF2B5EF4-FFF2-40B4-BE49-F238E27FC236}">
                  <a16:creationId xmlns:a16="http://schemas.microsoft.com/office/drawing/2014/main" id="{D4760ECE-E005-BA1E-6562-3EA556DCE3CA}"/>
                </a:ext>
              </a:extLst>
            </p:cNvPr>
            <p:cNvSpPr/>
            <p:nvPr/>
          </p:nvSpPr>
          <p:spPr>
            <a:xfrm>
              <a:off x="1042580" y="4895424"/>
              <a:ext cx="216280" cy="81629"/>
            </a:xfrm>
            <a:custGeom>
              <a:avLst/>
              <a:gdLst>
                <a:gd name="connsiteX0" fmla="*/ 207388 w 216280"/>
                <a:gd name="connsiteY0" fmla="*/ 72738 h 81629"/>
                <a:gd name="connsiteX1" fmla="*/ 216280 w 216280"/>
                <a:gd name="connsiteY1" fmla="*/ 67657 h 81629"/>
                <a:gd name="connsiteX2" fmla="*/ 212469 w 216280"/>
                <a:gd name="connsiteY2" fmla="*/ 66386 h 81629"/>
                <a:gd name="connsiteX3" fmla="*/ 24466 w 216280"/>
                <a:gd name="connsiteY3" fmla="*/ 5412 h 81629"/>
                <a:gd name="connsiteX4" fmla="*/ 10493 w 216280"/>
                <a:gd name="connsiteY4" fmla="*/ 330 h 81629"/>
                <a:gd name="connsiteX5" fmla="*/ 330 w 216280"/>
                <a:gd name="connsiteY5" fmla="*/ 5412 h 81629"/>
                <a:gd name="connsiteX6" fmla="*/ 5412 w 216280"/>
                <a:gd name="connsiteY6" fmla="*/ 14304 h 81629"/>
                <a:gd name="connsiteX7" fmla="*/ 212469 w 216280"/>
                <a:gd name="connsiteY7" fmla="*/ 81630 h 81629"/>
                <a:gd name="connsiteX8" fmla="*/ 207388 w 216280"/>
                <a:gd name="connsiteY8" fmla="*/ 72738 h 8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280" h="81629">
                  <a:moveTo>
                    <a:pt x="207388" y="72738"/>
                  </a:moveTo>
                  <a:cubicBezTo>
                    <a:pt x="208659" y="68927"/>
                    <a:pt x="212469" y="66386"/>
                    <a:pt x="216280" y="67657"/>
                  </a:cubicBezTo>
                  <a:lnTo>
                    <a:pt x="212469" y="66386"/>
                  </a:lnTo>
                  <a:lnTo>
                    <a:pt x="24466" y="5412"/>
                  </a:lnTo>
                  <a:lnTo>
                    <a:pt x="10493" y="330"/>
                  </a:lnTo>
                  <a:cubicBezTo>
                    <a:pt x="6682" y="-940"/>
                    <a:pt x="2871" y="1601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lnTo>
                    <a:pt x="212469" y="81630"/>
                  </a:lnTo>
                  <a:cubicBezTo>
                    <a:pt x="208659" y="81630"/>
                    <a:pt x="206118" y="77819"/>
                    <a:pt x="207388" y="7273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7" name="Freeform: Shape 364">
              <a:extLst>
                <a:ext uri="{FF2B5EF4-FFF2-40B4-BE49-F238E27FC236}">
                  <a16:creationId xmlns:a16="http://schemas.microsoft.com/office/drawing/2014/main" id="{DCAC634E-E0E5-1FF5-20DC-6BDE50B2491C}"/>
                </a:ext>
              </a:extLst>
            </p:cNvPr>
            <p:cNvSpPr/>
            <p:nvPr/>
          </p:nvSpPr>
          <p:spPr>
            <a:xfrm>
              <a:off x="1250908" y="4964020"/>
              <a:ext cx="396661" cy="143875"/>
            </a:xfrm>
            <a:custGeom>
              <a:avLst/>
              <a:gdLst>
                <a:gd name="connsiteX0" fmla="*/ 9222 w 396661"/>
                <a:gd name="connsiteY0" fmla="*/ 330 h 143875"/>
                <a:gd name="connsiteX1" fmla="*/ 330 w 396661"/>
                <a:gd name="connsiteY1" fmla="*/ 5412 h 143875"/>
                <a:gd name="connsiteX2" fmla="*/ 5412 w 396661"/>
                <a:gd name="connsiteY2" fmla="*/ 15574 h 143875"/>
                <a:gd name="connsiteX3" fmla="*/ 396662 w 396661"/>
                <a:gd name="connsiteY3" fmla="*/ 143875 h 143875"/>
                <a:gd name="connsiteX4" fmla="*/ 396662 w 396661"/>
                <a:gd name="connsiteY4" fmla="*/ 138794 h 143875"/>
                <a:gd name="connsiteX5" fmla="*/ 395392 w 396661"/>
                <a:gd name="connsiteY5" fmla="*/ 127361 h 143875"/>
                <a:gd name="connsiteX6" fmla="*/ 23196 w 396661"/>
                <a:gd name="connsiteY6" fmla="*/ 6682 h 143875"/>
                <a:gd name="connsiteX7" fmla="*/ 9222 w 396661"/>
                <a:gd name="connsiteY7" fmla="*/ 330 h 1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661" h="143875">
                  <a:moveTo>
                    <a:pt x="9222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5574"/>
                  </a:cubicBezTo>
                  <a:lnTo>
                    <a:pt x="396662" y="143875"/>
                  </a:lnTo>
                  <a:lnTo>
                    <a:pt x="396662" y="138794"/>
                  </a:lnTo>
                  <a:lnTo>
                    <a:pt x="395392" y="127361"/>
                  </a:lnTo>
                  <a:lnTo>
                    <a:pt x="23196" y="6682"/>
                  </a:lnTo>
                  <a:lnTo>
                    <a:pt x="9222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8" name="Freeform: Shape 365">
              <a:extLst>
                <a:ext uri="{FF2B5EF4-FFF2-40B4-BE49-F238E27FC236}">
                  <a16:creationId xmlns:a16="http://schemas.microsoft.com/office/drawing/2014/main" id="{14C9F1E6-9DEB-B880-703D-06E488876506}"/>
                </a:ext>
              </a:extLst>
            </p:cNvPr>
            <p:cNvSpPr/>
            <p:nvPr/>
          </p:nvSpPr>
          <p:spPr>
            <a:xfrm>
              <a:off x="0" y="4014163"/>
              <a:ext cx="57163" cy="31757"/>
            </a:xfrm>
            <a:custGeom>
              <a:avLst/>
              <a:gdLst>
                <a:gd name="connsiteX0" fmla="*/ 48271 w 57163"/>
                <a:gd name="connsiteY0" fmla="*/ 22865 h 31757"/>
                <a:gd name="connsiteX1" fmla="*/ 57163 w 57163"/>
                <a:gd name="connsiteY1" fmla="*/ 17784 h 31757"/>
                <a:gd name="connsiteX2" fmla="*/ 57163 w 57163"/>
                <a:gd name="connsiteY2" fmla="*/ 17784 h 31757"/>
                <a:gd name="connsiteX3" fmla="*/ 45731 w 57163"/>
                <a:gd name="connsiteY3" fmla="*/ 13973 h 31757"/>
                <a:gd name="connsiteX4" fmla="*/ 0 w 57163"/>
                <a:gd name="connsiteY4" fmla="*/ 0 h 31757"/>
                <a:gd name="connsiteX5" fmla="*/ 0 w 57163"/>
                <a:gd name="connsiteY5" fmla="*/ 15244 h 31757"/>
                <a:gd name="connsiteX6" fmla="*/ 52082 w 57163"/>
                <a:gd name="connsiteY6" fmla="*/ 31758 h 31757"/>
                <a:gd name="connsiteX7" fmla="*/ 48271 w 57163"/>
                <a:gd name="connsiteY7" fmla="*/ 22865 h 31757"/>
                <a:gd name="connsiteX8" fmla="*/ 48271 w 57163"/>
                <a:gd name="connsiteY8" fmla="*/ 22865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63" h="31757">
                  <a:moveTo>
                    <a:pt x="48271" y="22865"/>
                  </a:moveTo>
                  <a:cubicBezTo>
                    <a:pt x="49541" y="19055"/>
                    <a:pt x="53352" y="16514"/>
                    <a:pt x="57163" y="17784"/>
                  </a:cubicBezTo>
                  <a:cubicBezTo>
                    <a:pt x="57163" y="17784"/>
                    <a:pt x="57163" y="17784"/>
                    <a:pt x="57163" y="17784"/>
                  </a:cubicBezTo>
                  <a:lnTo>
                    <a:pt x="45731" y="13973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52082" y="31758"/>
                  </a:lnTo>
                  <a:cubicBezTo>
                    <a:pt x="48271" y="30487"/>
                    <a:pt x="45731" y="26676"/>
                    <a:pt x="48271" y="22865"/>
                  </a:cubicBezTo>
                  <a:cubicBezTo>
                    <a:pt x="47001" y="22865"/>
                    <a:pt x="47001" y="22865"/>
                    <a:pt x="48271" y="228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9" name="Freeform: Shape 366">
              <a:extLst>
                <a:ext uri="{FF2B5EF4-FFF2-40B4-BE49-F238E27FC236}">
                  <a16:creationId xmlns:a16="http://schemas.microsoft.com/office/drawing/2014/main" id="{9053AE78-EC64-376F-C7DB-70FBB750A5C6}"/>
                </a:ext>
              </a:extLst>
            </p:cNvPr>
            <p:cNvSpPr/>
            <p:nvPr/>
          </p:nvSpPr>
          <p:spPr>
            <a:xfrm>
              <a:off x="47940" y="4031617"/>
              <a:ext cx="162927" cy="60034"/>
            </a:xfrm>
            <a:custGeom>
              <a:avLst/>
              <a:gdLst>
                <a:gd name="connsiteX0" fmla="*/ 159117 w 162927"/>
                <a:gd name="connsiteY0" fmla="*/ 46062 h 60034"/>
                <a:gd name="connsiteX1" fmla="*/ 162928 w 162927"/>
                <a:gd name="connsiteY1" fmla="*/ 47332 h 60034"/>
                <a:gd name="connsiteX2" fmla="*/ 161658 w 162927"/>
                <a:gd name="connsiteY2" fmla="*/ 47332 h 60034"/>
                <a:gd name="connsiteX3" fmla="*/ 14304 w 162927"/>
                <a:gd name="connsiteY3" fmla="*/ 1601 h 60034"/>
                <a:gd name="connsiteX4" fmla="*/ 9222 w 162927"/>
                <a:gd name="connsiteY4" fmla="*/ 330 h 60034"/>
                <a:gd name="connsiteX5" fmla="*/ 330 w 162927"/>
                <a:gd name="connsiteY5" fmla="*/ 5412 h 60034"/>
                <a:gd name="connsiteX6" fmla="*/ 330 w 162927"/>
                <a:gd name="connsiteY6" fmla="*/ 5412 h 60034"/>
                <a:gd name="connsiteX7" fmla="*/ 5412 w 162927"/>
                <a:gd name="connsiteY7" fmla="*/ 14304 h 60034"/>
                <a:gd name="connsiteX8" fmla="*/ 5412 w 162927"/>
                <a:gd name="connsiteY8" fmla="*/ 14304 h 60034"/>
                <a:gd name="connsiteX9" fmla="*/ 5412 w 162927"/>
                <a:gd name="connsiteY9" fmla="*/ 14304 h 60034"/>
                <a:gd name="connsiteX10" fmla="*/ 142603 w 162927"/>
                <a:gd name="connsiteY10" fmla="*/ 56224 h 60034"/>
                <a:gd name="connsiteX11" fmla="*/ 154036 w 162927"/>
                <a:gd name="connsiteY11" fmla="*/ 60035 h 60034"/>
                <a:gd name="connsiteX12" fmla="*/ 154036 w 162927"/>
                <a:gd name="connsiteY12" fmla="*/ 54954 h 60034"/>
                <a:gd name="connsiteX13" fmla="*/ 159117 w 162927"/>
                <a:gd name="connsiteY13" fmla="*/ 46062 h 6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27" h="60034">
                  <a:moveTo>
                    <a:pt x="159117" y="46062"/>
                  </a:moveTo>
                  <a:cubicBezTo>
                    <a:pt x="160387" y="46062"/>
                    <a:pt x="161658" y="46062"/>
                    <a:pt x="162928" y="47332"/>
                  </a:cubicBezTo>
                  <a:lnTo>
                    <a:pt x="161658" y="47332"/>
                  </a:lnTo>
                  <a:lnTo>
                    <a:pt x="14304" y="160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5412" y="14304"/>
                  </a:lnTo>
                  <a:lnTo>
                    <a:pt x="142603" y="56224"/>
                  </a:lnTo>
                  <a:lnTo>
                    <a:pt x="154036" y="60035"/>
                  </a:lnTo>
                  <a:lnTo>
                    <a:pt x="154036" y="54954"/>
                  </a:lnTo>
                  <a:cubicBezTo>
                    <a:pt x="151495" y="51143"/>
                    <a:pt x="154036" y="47332"/>
                    <a:pt x="159117" y="460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0" name="Freeform: Shape 367">
              <a:extLst>
                <a:ext uri="{FF2B5EF4-FFF2-40B4-BE49-F238E27FC236}">
                  <a16:creationId xmlns:a16="http://schemas.microsoft.com/office/drawing/2014/main" id="{F07FD203-B46F-A12D-4430-35F5850415A2}"/>
                </a:ext>
              </a:extLst>
            </p:cNvPr>
            <p:cNvSpPr/>
            <p:nvPr/>
          </p:nvSpPr>
          <p:spPr>
            <a:xfrm>
              <a:off x="212456" y="4080536"/>
              <a:ext cx="952" cy="952"/>
            </a:xfrm>
            <a:custGeom>
              <a:avLst/>
              <a:gdLst>
                <a:gd name="connsiteX0" fmla="*/ 953 w 952"/>
                <a:gd name="connsiteY0" fmla="*/ 952 h 952"/>
                <a:gd name="connsiteX1" fmla="*/ 953 w 952"/>
                <a:gd name="connsiteY1" fmla="*/ 952 h 952"/>
                <a:gd name="connsiteX2" fmla="*/ 953 w 952"/>
                <a:gd name="connsiteY2" fmla="*/ 952 h 952"/>
                <a:gd name="connsiteX3" fmla="*/ 953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952"/>
                  </a:moveTo>
                  <a:cubicBezTo>
                    <a:pt x="953" y="952"/>
                    <a:pt x="953" y="-317"/>
                    <a:pt x="953" y="952"/>
                  </a:cubicBezTo>
                  <a:cubicBezTo>
                    <a:pt x="-318" y="-317"/>
                    <a:pt x="-318" y="-317"/>
                    <a:pt x="953" y="952"/>
                  </a:cubicBezTo>
                  <a:lnTo>
                    <a:pt x="953" y="9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1" name="Freeform: Shape 368">
              <a:extLst>
                <a:ext uri="{FF2B5EF4-FFF2-40B4-BE49-F238E27FC236}">
                  <a16:creationId xmlns:a16="http://schemas.microsoft.com/office/drawing/2014/main" id="{CEA56D81-9A57-01E9-2BBB-CB93280C46C4}"/>
                </a:ext>
              </a:extLst>
            </p:cNvPr>
            <p:cNvSpPr/>
            <p:nvPr/>
          </p:nvSpPr>
          <p:spPr>
            <a:xfrm>
              <a:off x="214679" y="408275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2" name="Freeform: Shape 369">
              <a:extLst>
                <a:ext uri="{FF2B5EF4-FFF2-40B4-BE49-F238E27FC236}">
                  <a16:creationId xmlns:a16="http://schemas.microsoft.com/office/drawing/2014/main" id="{5A627417-BB9A-2923-D29A-3D172C61BF4F}"/>
                </a:ext>
              </a:extLst>
            </p:cNvPr>
            <p:cNvSpPr/>
            <p:nvPr/>
          </p:nvSpPr>
          <p:spPr>
            <a:xfrm>
              <a:off x="421737" y="6145734"/>
              <a:ext cx="66304" cy="476613"/>
            </a:xfrm>
            <a:custGeom>
              <a:avLst/>
              <a:gdLst>
                <a:gd name="connsiteX0" fmla="*/ 59704 w 66304"/>
                <a:gd name="connsiteY0" fmla="*/ 476364 h 476613"/>
                <a:gd name="connsiteX1" fmla="*/ 66055 w 66304"/>
                <a:gd name="connsiteY1" fmla="*/ 468743 h 476613"/>
                <a:gd name="connsiteX2" fmla="*/ 66055 w 66304"/>
                <a:gd name="connsiteY2" fmla="*/ 468743 h 476613"/>
                <a:gd name="connsiteX3" fmla="*/ 64785 w 66304"/>
                <a:gd name="connsiteY3" fmla="*/ 456040 h 476613"/>
                <a:gd name="connsiteX4" fmla="*/ 16514 w 66304"/>
                <a:gd name="connsiteY4" fmla="*/ 12703 h 476613"/>
                <a:gd name="connsiteX5" fmla="*/ 15244 w 66304"/>
                <a:gd name="connsiteY5" fmla="*/ 0 h 476613"/>
                <a:gd name="connsiteX6" fmla="*/ 8892 w 66304"/>
                <a:gd name="connsiteY6" fmla="*/ 8892 h 476613"/>
                <a:gd name="connsiteX7" fmla="*/ 0 w 66304"/>
                <a:gd name="connsiteY7" fmla="*/ 2541 h 476613"/>
                <a:gd name="connsiteX8" fmla="*/ 0 w 66304"/>
                <a:gd name="connsiteY8" fmla="*/ 2541 h 476613"/>
                <a:gd name="connsiteX9" fmla="*/ 50812 w 66304"/>
                <a:gd name="connsiteY9" fmla="*/ 470013 h 476613"/>
                <a:gd name="connsiteX10" fmla="*/ 59704 w 66304"/>
                <a:gd name="connsiteY10" fmla="*/ 476364 h 47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04" h="476613">
                  <a:moveTo>
                    <a:pt x="59704" y="476364"/>
                  </a:moveTo>
                  <a:cubicBezTo>
                    <a:pt x="63515" y="476364"/>
                    <a:pt x="67326" y="472554"/>
                    <a:pt x="66055" y="468743"/>
                  </a:cubicBezTo>
                  <a:cubicBezTo>
                    <a:pt x="66055" y="468743"/>
                    <a:pt x="66055" y="468743"/>
                    <a:pt x="66055" y="468743"/>
                  </a:cubicBezTo>
                  <a:lnTo>
                    <a:pt x="64785" y="456040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0" y="2541"/>
                  </a:lnTo>
                  <a:lnTo>
                    <a:pt x="50812" y="470013"/>
                  </a:lnTo>
                  <a:cubicBezTo>
                    <a:pt x="52082" y="473824"/>
                    <a:pt x="55893" y="477635"/>
                    <a:pt x="59704" y="4763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3" name="Freeform: Shape 370">
              <a:extLst>
                <a:ext uri="{FF2B5EF4-FFF2-40B4-BE49-F238E27FC236}">
                  <a16:creationId xmlns:a16="http://schemas.microsoft.com/office/drawing/2014/main" id="{F4239A0F-9ACD-E11B-7149-00391E5B7155}"/>
                </a:ext>
              </a:extLst>
            </p:cNvPr>
            <p:cNvSpPr/>
            <p:nvPr/>
          </p:nvSpPr>
          <p:spPr>
            <a:xfrm>
              <a:off x="2417367" y="2661288"/>
              <a:ext cx="650389" cy="423011"/>
            </a:xfrm>
            <a:custGeom>
              <a:avLst/>
              <a:gdLst>
                <a:gd name="connsiteX0" fmla="*/ 10162 w 650389"/>
                <a:gd name="connsiteY0" fmla="*/ 412849 h 423011"/>
                <a:gd name="connsiteX1" fmla="*/ 7622 w 650389"/>
                <a:gd name="connsiteY1" fmla="*/ 423012 h 423011"/>
                <a:gd name="connsiteX2" fmla="*/ 7622 w 650389"/>
                <a:gd name="connsiteY2" fmla="*/ 423012 h 423011"/>
                <a:gd name="connsiteX3" fmla="*/ 650390 w 650389"/>
                <a:gd name="connsiteY3" fmla="*/ 15244 h 423011"/>
                <a:gd name="connsiteX4" fmla="*/ 647849 w 650389"/>
                <a:gd name="connsiteY4" fmla="*/ 13973 h 423011"/>
                <a:gd name="connsiteX5" fmla="*/ 642768 w 650389"/>
                <a:gd name="connsiteY5" fmla="*/ 5081 h 423011"/>
                <a:gd name="connsiteX6" fmla="*/ 646579 w 650389"/>
                <a:gd name="connsiteY6" fmla="*/ 0 h 423011"/>
                <a:gd name="connsiteX7" fmla="*/ 646579 w 650389"/>
                <a:gd name="connsiteY7" fmla="*/ 0 h 423011"/>
                <a:gd name="connsiteX8" fmla="*/ 11433 w 650389"/>
                <a:gd name="connsiteY8" fmla="*/ 402687 h 423011"/>
                <a:gd name="connsiteX9" fmla="*/ 0 w 650389"/>
                <a:gd name="connsiteY9" fmla="*/ 409038 h 423011"/>
                <a:gd name="connsiteX10" fmla="*/ 10162 w 650389"/>
                <a:gd name="connsiteY10" fmla="*/ 412849 h 423011"/>
                <a:gd name="connsiteX11" fmla="*/ 10162 w 650389"/>
                <a:gd name="connsiteY11" fmla="*/ 412849 h 4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389" h="423011">
                  <a:moveTo>
                    <a:pt x="10162" y="412849"/>
                  </a:moveTo>
                  <a:cubicBezTo>
                    <a:pt x="12703" y="416660"/>
                    <a:pt x="11433" y="420471"/>
                    <a:pt x="7622" y="423012"/>
                  </a:cubicBezTo>
                  <a:cubicBezTo>
                    <a:pt x="7622" y="423012"/>
                    <a:pt x="7622" y="423012"/>
                    <a:pt x="7622" y="423012"/>
                  </a:cubicBezTo>
                  <a:lnTo>
                    <a:pt x="650390" y="15244"/>
                  </a:lnTo>
                  <a:lnTo>
                    <a:pt x="647849" y="13973"/>
                  </a:lnTo>
                  <a:cubicBezTo>
                    <a:pt x="644039" y="12703"/>
                    <a:pt x="641498" y="8892"/>
                    <a:pt x="642768" y="5081"/>
                  </a:cubicBezTo>
                  <a:cubicBezTo>
                    <a:pt x="642768" y="2541"/>
                    <a:pt x="644039" y="1270"/>
                    <a:pt x="646579" y="0"/>
                  </a:cubicBezTo>
                  <a:lnTo>
                    <a:pt x="646579" y="0"/>
                  </a:lnTo>
                  <a:lnTo>
                    <a:pt x="11433" y="402687"/>
                  </a:lnTo>
                  <a:lnTo>
                    <a:pt x="0" y="409038"/>
                  </a:lnTo>
                  <a:cubicBezTo>
                    <a:pt x="2541" y="407768"/>
                    <a:pt x="6351" y="409038"/>
                    <a:pt x="10162" y="412849"/>
                  </a:cubicBezTo>
                  <a:cubicBezTo>
                    <a:pt x="8892" y="412849"/>
                    <a:pt x="8892" y="412849"/>
                    <a:pt x="10162" y="41284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4" name="Freeform: Shape 371">
              <a:extLst>
                <a:ext uri="{FF2B5EF4-FFF2-40B4-BE49-F238E27FC236}">
                  <a16:creationId xmlns:a16="http://schemas.microsoft.com/office/drawing/2014/main" id="{1BE81077-F234-2281-5873-B73E9CB6F708}"/>
                </a:ext>
              </a:extLst>
            </p:cNvPr>
            <p:cNvSpPr/>
            <p:nvPr/>
          </p:nvSpPr>
          <p:spPr>
            <a:xfrm>
              <a:off x="1897766" y="3070275"/>
              <a:ext cx="530523" cy="341814"/>
            </a:xfrm>
            <a:custGeom>
              <a:avLst/>
              <a:gdLst>
                <a:gd name="connsiteX0" fmla="*/ 529764 w 530523"/>
                <a:gd name="connsiteY0" fmla="*/ 3862 h 341814"/>
                <a:gd name="connsiteX1" fmla="*/ 519601 w 530523"/>
                <a:gd name="connsiteY1" fmla="*/ 1322 h 341814"/>
                <a:gd name="connsiteX2" fmla="*/ 519601 w 530523"/>
                <a:gd name="connsiteY2" fmla="*/ 1322 h 341814"/>
                <a:gd name="connsiteX3" fmla="*/ 515790 w 530523"/>
                <a:gd name="connsiteY3" fmla="*/ 3862 h 341814"/>
                <a:gd name="connsiteX4" fmla="*/ 14025 w 530523"/>
                <a:gd name="connsiteY4" fmla="*/ 321439 h 341814"/>
                <a:gd name="connsiteX5" fmla="*/ 3862 w 530523"/>
                <a:gd name="connsiteY5" fmla="*/ 327790 h 341814"/>
                <a:gd name="connsiteX6" fmla="*/ 1322 w 530523"/>
                <a:gd name="connsiteY6" fmla="*/ 337952 h 341814"/>
                <a:gd name="connsiteX7" fmla="*/ 11484 w 530523"/>
                <a:gd name="connsiteY7" fmla="*/ 340493 h 341814"/>
                <a:gd name="connsiteX8" fmla="*/ 527223 w 530523"/>
                <a:gd name="connsiteY8" fmla="*/ 14025 h 341814"/>
                <a:gd name="connsiteX9" fmla="*/ 529764 w 530523"/>
                <a:gd name="connsiteY9" fmla="*/ 3862 h 34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523" h="341814">
                  <a:moveTo>
                    <a:pt x="529764" y="3862"/>
                  </a:moveTo>
                  <a:cubicBezTo>
                    <a:pt x="527223" y="51"/>
                    <a:pt x="523412" y="-1219"/>
                    <a:pt x="519601" y="1322"/>
                  </a:cubicBezTo>
                  <a:cubicBezTo>
                    <a:pt x="519601" y="1322"/>
                    <a:pt x="519601" y="1322"/>
                    <a:pt x="519601" y="1322"/>
                  </a:cubicBezTo>
                  <a:lnTo>
                    <a:pt x="515790" y="3862"/>
                  </a:lnTo>
                  <a:lnTo>
                    <a:pt x="14025" y="321439"/>
                  </a:lnTo>
                  <a:lnTo>
                    <a:pt x="3862" y="327790"/>
                  </a:lnTo>
                  <a:cubicBezTo>
                    <a:pt x="51" y="330331"/>
                    <a:pt x="-1219" y="334142"/>
                    <a:pt x="1322" y="337952"/>
                  </a:cubicBezTo>
                  <a:cubicBezTo>
                    <a:pt x="3862" y="341764"/>
                    <a:pt x="7673" y="343034"/>
                    <a:pt x="11484" y="340493"/>
                  </a:cubicBezTo>
                  <a:lnTo>
                    <a:pt x="527223" y="14025"/>
                  </a:lnTo>
                  <a:cubicBezTo>
                    <a:pt x="531034" y="11484"/>
                    <a:pt x="531034" y="7673"/>
                    <a:pt x="529764" y="38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5" name="Freeform: Shape 372">
              <a:extLst>
                <a:ext uri="{FF2B5EF4-FFF2-40B4-BE49-F238E27FC236}">
                  <a16:creationId xmlns:a16="http://schemas.microsoft.com/office/drawing/2014/main" id="{B3340CCB-EACD-658B-7CD1-1A651B95E5F9}"/>
                </a:ext>
              </a:extLst>
            </p:cNvPr>
            <p:cNvSpPr/>
            <p:nvPr/>
          </p:nvSpPr>
          <p:spPr>
            <a:xfrm>
              <a:off x="1656461" y="5224763"/>
              <a:ext cx="53601" cy="519804"/>
            </a:xfrm>
            <a:custGeom>
              <a:avLst/>
              <a:gdLst>
                <a:gd name="connsiteX0" fmla="*/ 7622 w 53601"/>
                <a:gd name="connsiteY0" fmla="*/ 8892 h 519804"/>
                <a:gd name="connsiteX1" fmla="*/ 0 w 53601"/>
                <a:gd name="connsiteY1" fmla="*/ 2541 h 519804"/>
                <a:gd name="connsiteX2" fmla="*/ 1270 w 53601"/>
                <a:gd name="connsiteY2" fmla="*/ 15244 h 519804"/>
                <a:gd name="connsiteX3" fmla="*/ 39379 w 53601"/>
                <a:gd name="connsiteY3" fmla="*/ 509392 h 519804"/>
                <a:gd name="connsiteX4" fmla="*/ 39379 w 53601"/>
                <a:gd name="connsiteY4" fmla="*/ 513203 h 519804"/>
                <a:gd name="connsiteX5" fmla="*/ 47001 w 53601"/>
                <a:gd name="connsiteY5" fmla="*/ 519555 h 519804"/>
                <a:gd name="connsiteX6" fmla="*/ 47001 w 53601"/>
                <a:gd name="connsiteY6" fmla="*/ 519555 h 519804"/>
                <a:gd name="connsiteX7" fmla="*/ 53352 w 53601"/>
                <a:gd name="connsiteY7" fmla="*/ 511933 h 519804"/>
                <a:gd name="connsiteX8" fmla="*/ 53352 w 53601"/>
                <a:gd name="connsiteY8" fmla="*/ 511933 h 519804"/>
                <a:gd name="connsiteX9" fmla="*/ 13973 w 53601"/>
                <a:gd name="connsiteY9" fmla="*/ 0 h 519804"/>
                <a:gd name="connsiteX10" fmla="*/ 7622 w 53601"/>
                <a:gd name="connsiteY10" fmla="*/ 8892 h 519804"/>
                <a:gd name="connsiteX11" fmla="*/ 7622 w 53601"/>
                <a:gd name="connsiteY11" fmla="*/ 8892 h 51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01" h="519804">
                  <a:moveTo>
                    <a:pt x="7622" y="8892"/>
                  </a:moveTo>
                  <a:cubicBezTo>
                    <a:pt x="3811" y="8892"/>
                    <a:pt x="0" y="6352"/>
                    <a:pt x="0" y="2541"/>
                  </a:cubicBezTo>
                  <a:lnTo>
                    <a:pt x="1270" y="15244"/>
                  </a:lnTo>
                  <a:lnTo>
                    <a:pt x="39379" y="509392"/>
                  </a:lnTo>
                  <a:lnTo>
                    <a:pt x="39379" y="513203"/>
                  </a:lnTo>
                  <a:cubicBezTo>
                    <a:pt x="39379" y="517014"/>
                    <a:pt x="43190" y="520825"/>
                    <a:pt x="47001" y="519555"/>
                  </a:cubicBezTo>
                  <a:cubicBezTo>
                    <a:pt x="47001" y="519555"/>
                    <a:pt x="47001" y="519555"/>
                    <a:pt x="47001" y="519555"/>
                  </a:cubicBezTo>
                  <a:cubicBezTo>
                    <a:pt x="50812" y="519555"/>
                    <a:pt x="54623" y="515744"/>
                    <a:pt x="53352" y="511933"/>
                  </a:cubicBezTo>
                  <a:cubicBezTo>
                    <a:pt x="53352" y="511933"/>
                    <a:pt x="53352" y="511933"/>
                    <a:pt x="53352" y="511933"/>
                  </a:cubicBezTo>
                  <a:lnTo>
                    <a:pt x="13973" y="0"/>
                  </a:lnTo>
                  <a:cubicBezTo>
                    <a:pt x="15244" y="5082"/>
                    <a:pt x="1143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6" name="Freeform: Shape 373">
              <a:extLst>
                <a:ext uri="{FF2B5EF4-FFF2-40B4-BE49-F238E27FC236}">
                  <a16:creationId xmlns:a16="http://schemas.microsoft.com/office/drawing/2014/main" id="{503A30DB-360F-290E-890C-26A981E1F491}"/>
                </a:ext>
              </a:extLst>
            </p:cNvPr>
            <p:cNvSpPr/>
            <p:nvPr/>
          </p:nvSpPr>
          <p:spPr>
            <a:xfrm>
              <a:off x="374736" y="5707479"/>
              <a:ext cx="62244" cy="447147"/>
            </a:xfrm>
            <a:custGeom>
              <a:avLst/>
              <a:gdLst>
                <a:gd name="connsiteX0" fmla="*/ 55893 w 62244"/>
                <a:gd name="connsiteY0" fmla="*/ 447147 h 447147"/>
                <a:gd name="connsiteX1" fmla="*/ 62244 w 62244"/>
                <a:gd name="connsiteY1" fmla="*/ 439526 h 447147"/>
                <a:gd name="connsiteX2" fmla="*/ 62244 w 62244"/>
                <a:gd name="connsiteY2" fmla="*/ 434444 h 447147"/>
                <a:gd name="connsiteX3" fmla="*/ 16514 w 62244"/>
                <a:gd name="connsiteY3" fmla="*/ 11433 h 447147"/>
                <a:gd name="connsiteX4" fmla="*/ 15244 w 62244"/>
                <a:gd name="connsiteY4" fmla="*/ 0 h 447147"/>
                <a:gd name="connsiteX5" fmla="*/ 8892 w 62244"/>
                <a:gd name="connsiteY5" fmla="*/ 8892 h 447147"/>
                <a:gd name="connsiteX6" fmla="*/ 0 w 62244"/>
                <a:gd name="connsiteY6" fmla="*/ 2541 h 447147"/>
                <a:gd name="connsiteX7" fmla="*/ 0 w 62244"/>
                <a:gd name="connsiteY7" fmla="*/ 1270 h 447147"/>
                <a:gd name="connsiteX8" fmla="*/ 47001 w 62244"/>
                <a:gd name="connsiteY8" fmla="*/ 439526 h 447147"/>
                <a:gd name="connsiteX9" fmla="*/ 55893 w 62244"/>
                <a:gd name="connsiteY9" fmla="*/ 447147 h 44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244" h="447147">
                  <a:moveTo>
                    <a:pt x="55893" y="447147"/>
                  </a:moveTo>
                  <a:cubicBezTo>
                    <a:pt x="59704" y="447147"/>
                    <a:pt x="62244" y="443337"/>
                    <a:pt x="62244" y="439526"/>
                  </a:cubicBezTo>
                  <a:lnTo>
                    <a:pt x="62244" y="434444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47001" y="439526"/>
                  </a:lnTo>
                  <a:cubicBezTo>
                    <a:pt x="48271" y="444607"/>
                    <a:pt x="52082" y="447147"/>
                    <a:pt x="55893" y="44714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7" name="Freeform: Shape 374">
              <a:extLst>
                <a:ext uri="{FF2B5EF4-FFF2-40B4-BE49-F238E27FC236}">
                  <a16:creationId xmlns:a16="http://schemas.microsoft.com/office/drawing/2014/main" id="{6E5C42DA-3E68-B54A-A381-374A26408804}"/>
                </a:ext>
              </a:extLst>
            </p:cNvPr>
            <p:cNvSpPr/>
            <p:nvPr/>
          </p:nvSpPr>
          <p:spPr>
            <a:xfrm>
              <a:off x="3768959" y="5486446"/>
              <a:ext cx="16513" cy="74947"/>
            </a:xfrm>
            <a:custGeom>
              <a:avLst/>
              <a:gdLst>
                <a:gd name="connsiteX0" fmla="*/ 8892 w 16513"/>
                <a:gd name="connsiteY0" fmla="*/ 74948 h 74947"/>
                <a:gd name="connsiteX1" fmla="*/ 16514 w 16513"/>
                <a:gd name="connsiteY1" fmla="*/ 67326 h 74947"/>
                <a:gd name="connsiteX2" fmla="*/ 16514 w 16513"/>
                <a:gd name="connsiteY2" fmla="*/ 67326 h 74947"/>
                <a:gd name="connsiteX3" fmla="*/ 16514 w 16513"/>
                <a:gd name="connsiteY3" fmla="*/ 67326 h 74947"/>
                <a:gd name="connsiteX4" fmla="*/ 16514 w 16513"/>
                <a:gd name="connsiteY4" fmla="*/ 62245 h 74947"/>
                <a:gd name="connsiteX5" fmla="*/ 15243 w 16513"/>
                <a:gd name="connsiteY5" fmla="*/ 10163 h 74947"/>
                <a:gd name="connsiteX6" fmla="*/ 15243 w 16513"/>
                <a:gd name="connsiteY6" fmla="*/ 0 h 74947"/>
                <a:gd name="connsiteX7" fmla="*/ 7621 w 16513"/>
                <a:gd name="connsiteY7" fmla="*/ 7622 h 74947"/>
                <a:gd name="connsiteX8" fmla="*/ 0 w 16513"/>
                <a:gd name="connsiteY8" fmla="*/ 0 h 74947"/>
                <a:gd name="connsiteX9" fmla="*/ 0 w 16513"/>
                <a:gd name="connsiteY9" fmla="*/ 0 h 74947"/>
                <a:gd name="connsiteX10" fmla="*/ 1270 w 16513"/>
                <a:gd name="connsiteY10" fmla="*/ 68596 h 74947"/>
                <a:gd name="connsiteX11" fmla="*/ 1270 w 16513"/>
                <a:gd name="connsiteY11" fmla="*/ 68596 h 74947"/>
                <a:gd name="connsiteX12" fmla="*/ 8892 w 16513"/>
                <a:gd name="connsiteY12" fmla="*/ 74948 h 74947"/>
                <a:gd name="connsiteX13" fmla="*/ 8892 w 16513"/>
                <a:gd name="connsiteY13" fmla="*/ 74948 h 7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13" h="74947">
                  <a:moveTo>
                    <a:pt x="8892" y="74948"/>
                  </a:moveTo>
                  <a:cubicBezTo>
                    <a:pt x="12703" y="74948"/>
                    <a:pt x="16514" y="71137"/>
                    <a:pt x="16514" y="67326"/>
                  </a:cubicBezTo>
                  <a:cubicBezTo>
                    <a:pt x="16514" y="67326"/>
                    <a:pt x="16514" y="67326"/>
                    <a:pt x="16514" y="67326"/>
                  </a:cubicBezTo>
                  <a:lnTo>
                    <a:pt x="16514" y="67326"/>
                  </a:lnTo>
                  <a:lnTo>
                    <a:pt x="16514" y="62245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68596"/>
                  </a:lnTo>
                  <a:lnTo>
                    <a:pt x="1270" y="68596"/>
                  </a:lnTo>
                  <a:cubicBezTo>
                    <a:pt x="1270" y="71137"/>
                    <a:pt x="5081" y="74948"/>
                    <a:pt x="8892" y="74948"/>
                  </a:cubicBezTo>
                  <a:cubicBezTo>
                    <a:pt x="8892" y="74948"/>
                    <a:pt x="8892" y="74948"/>
                    <a:pt x="8892" y="7494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8" name="Freeform: Shape 375">
              <a:extLst>
                <a:ext uri="{FF2B5EF4-FFF2-40B4-BE49-F238E27FC236}">
                  <a16:creationId xmlns:a16="http://schemas.microsoft.com/office/drawing/2014/main" id="{6B0ECF70-08D0-0514-BE51-FA705D6A3E17}"/>
                </a:ext>
              </a:extLst>
            </p:cNvPr>
            <p:cNvSpPr/>
            <p:nvPr/>
          </p:nvSpPr>
          <p:spPr>
            <a:xfrm>
              <a:off x="3753715" y="4950378"/>
              <a:ext cx="30486" cy="542419"/>
            </a:xfrm>
            <a:custGeom>
              <a:avLst/>
              <a:gdLst>
                <a:gd name="connsiteX0" fmla="*/ 22865 w 30486"/>
                <a:gd name="connsiteY0" fmla="*/ 542420 h 542419"/>
                <a:gd name="connsiteX1" fmla="*/ 30487 w 30486"/>
                <a:gd name="connsiteY1" fmla="*/ 534798 h 542419"/>
                <a:gd name="connsiteX2" fmla="*/ 30487 w 30486"/>
                <a:gd name="connsiteY2" fmla="*/ 534798 h 542419"/>
                <a:gd name="connsiteX3" fmla="*/ 30487 w 30486"/>
                <a:gd name="connsiteY3" fmla="*/ 529717 h 542419"/>
                <a:gd name="connsiteX4" fmla="*/ 15244 w 30486"/>
                <a:gd name="connsiteY4" fmla="*/ 3811 h 542419"/>
                <a:gd name="connsiteX5" fmla="*/ 15244 w 30486"/>
                <a:gd name="connsiteY5" fmla="*/ 0 h 542419"/>
                <a:gd name="connsiteX6" fmla="*/ 7622 w 30486"/>
                <a:gd name="connsiteY6" fmla="*/ 7622 h 542419"/>
                <a:gd name="connsiteX7" fmla="*/ 0 w 30486"/>
                <a:gd name="connsiteY7" fmla="*/ 0 h 542419"/>
                <a:gd name="connsiteX8" fmla="*/ 0 w 30486"/>
                <a:gd name="connsiteY8" fmla="*/ 0 h 542419"/>
                <a:gd name="connsiteX9" fmla="*/ 15244 w 30486"/>
                <a:gd name="connsiteY9" fmla="*/ 534798 h 542419"/>
                <a:gd name="connsiteX10" fmla="*/ 22865 w 30486"/>
                <a:gd name="connsiteY10" fmla="*/ 542420 h 54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42419">
                  <a:moveTo>
                    <a:pt x="22865" y="542420"/>
                  </a:moveTo>
                  <a:cubicBezTo>
                    <a:pt x="26676" y="542420"/>
                    <a:pt x="30487" y="538609"/>
                    <a:pt x="30487" y="534798"/>
                  </a:cubicBezTo>
                  <a:cubicBezTo>
                    <a:pt x="30487" y="534798"/>
                    <a:pt x="30487" y="534798"/>
                    <a:pt x="30487" y="534798"/>
                  </a:cubicBezTo>
                  <a:lnTo>
                    <a:pt x="30487" y="529717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34798"/>
                  </a:lnTo>
                  <a:cubicBezTo>
                    <a:pt x="15244" y="539880"/>
                    <a:pt x="17784" y="542420"/>
                    <a:pt x="22865" y="54242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9" name="Freeform: Shape 376">
              <a:extLst>
                <a:ext uri="{FF2B5EF4-FFF2-40B4-BE49-F238E27FC236}">
                  <a16:creationId xmlns:a16="http://schemas.microsoft.com/office/drawing/2014/main" id="{DBCD04CB-B4CB-7C41-98CD-3A75C6EF9130}"/>
                </a:ext>
              </a:extLst>
            </p:cNvPr>
            <p:cNvSpPr/>
            <p:nvPr/>
          </p:nvSpPr>
          <p:spPr>
            <a:xfrm>
              <a:off x="3735931" y="4279657"/>
              <a:ext cx="33027" cy="678342"/>
            </a:xfrm>
            <a:custGeom>
              <a:avLst/>
              <a:gdLst>
                <a:gd name="connsiteX0" fmla="*/ 25406 w 33027"/>
                <a:gd name="connsiteY0" fmla="*/ 678343 h 678342"/>
                <a:gd name="connsiteX1" fmla="*/ 33028 w 33027"/>
                <a:gd name="connsiteY1" fmla="*/ 670721 h 678342"/>
                <a:gd name="connsiteX2" fmla="*/ 33028 w 33027"/>
                <a:gd name="connsiteY2" fmla="*/ 656748 h 678342"/>
                <a:gd name="connsiteX3" fmla="*/ 15243 w 33027"/>
                <a:gd name="connsiteY3" fmla="*/ 10163 h 678342"/>
                <a:gd name="connsiteX4" fmla="*/ 15243 w 33027"/>
                <a:gd name="connsiteY4" fmla="*/ 0 h 678342"/>
                <a:gd name="connsiteX5" fmla="*/ 7622 w 33027"/>
                <a:gd name="connsiteY5" fmla="*/ 7622 h 678342"/>
                <a:gd name="connsiteX6" fmla="*/ 0 w 33027"/>
                <a:gd name="connsiteY6" fmla="*/ 0 h 678342"/>
                <a:gd name="connsiteX7" fmla="*/ 19054 w 33027"/>
                <a:gd name="connsiteY7" fmla="*/ 670721 h 678342"/>
                <a:gd name="connsiteX8" fmla="*/ 25406 w 33027"/>
                <a:gd name="connsiteY8" fmla="*/ 678343 h 67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678342">
                  <a:moveTo>
                    <a:pt x="25406" y="678343"/>
                  </a:moveTo>
                  <a:cubicBezTo>
                    <a:pt x="29217" y="678343"/>
                    <a:pt x="33028" y="674532"/>
                    <a:pt x="33028" y="670721"/>
                  </a:cubicBezTo>
                  <a:lnTo>
                    <a:pt x="33028" y="656748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9054" y="670721"/>
                  </a:lnTo>
                  <a:cubicBezTo>
                    <a:pt x="17784" y="674532"/>
                    <a:pt x="21595" y="678343"/>
                    <a:pt x="25406" y="67834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0" name="Freeform: Shape 377">
              <a:extLst>
                <a:ext uri="{FF2B5EF4-FFF2-40B4-BE49-F238E27FC236}">
                  <a16:creationId xmlns:a16="http://schemas.microsoft.com/office/drawing/2014/main" id="{3DB181F1-1325-FB80-2C59-1904A98CF8AA}"/>
                </a:ext>
              </a:extLst>
            </p:cNvPr>
            <p:cNvSpPr/>
            <p:nvPr/>
          </p:nvSpPr>
          <p:spPr>
            <a:xfrm>
              <a:off x="3707985" y="3343442"/>
              <a:ext cx="40649" cy="942565"/>
            </a:xfrm>
            <a:custGeom>
              <a:avLst/>
              <a:gdLst>
                <a:gd name="connsiteX0" fmla="*/ 0 w 40649"/>
                <a:gd name="connsiteY0" fmla="*/ 6352 h 942565"/>
                <a:gd name="connsiteX1" fmla="*/ 0 w 40649"/>
                <a:gd name="connsiteY1" fmla="*/ 11433 h 942565"/>
                <a:gd name="connsiteX2" fmla="*/ 0 w 40649"/>
                <a:gd name="connsiteY2" fmla="*/ 19055 h 942565"/>
                <a:gd name="connsiteX3" fmla="*/ 25406 w 40649"/>
                <a:gd name="connsiteY3" fmla="*/ 934944 h 942565"/>
                <a:gd name="connsiteX4" fmla="*/ 33028 w 40649"/>
                <a:gd name="connsiteY4" fmla="*/ 942566 h 942565"/>
                <a:gd name="connsiteX5" fmla="*/ 40650 w 40649"/>
                <a:gd name="connsiteY5" fmla="*/ 934944 h 942565"/>
                <a:gd name="connsiteX6" fmla="*/ 40650 w 40649"/>
                <a:gd name="connsiteY6" fmla="*/ 929863 h 942565"/>
                <a:gd name="connsiteX7" fmla="*/ 15244 w 40649"/>
                <a:gd name="connsiteY7" fmla="*/ 5081 h 942565"/>
                <a:gd name="connsiteX8" fmla="*/ 15244 w 40649"/>
                <a:gd name="connsiteY8" fmla="*/ 5081 h 942565"/>
                <a:gd name="connsiteX9" fmla="*/ 15244 w 40649"/>
                <a:gd name="connsiteY9" fmla="*/ 3811 h 942565"/>
                <a:gd name="connsiteX10" fmla="*/ 15244 w 40649"/>
                <a:gd name="connsiteY10" fmla="*/ 3811 h 942565"/>
                <a:gd name="connsiteX11" fmla="*/ 15244 w 40649"/>
                <a:gd name="connsiteY11" fmla="*/ 2540 h 942565"/>
                <a:gd name="connsiteX12" fmla="*/ 13973 w 40649"/>
                <a:gd name="connsiteY12" fmla="*/ 1270 h 942565"/>
                <a:gd name="connsiteX13" fmla="*/ 13973 w 40649"/>
                <a:gd name="connsiteY13" fmla="*/ 1270 h 942565"/>
                <a:gd name="connsiteX14" fmla="*/ 12703 w 40649"/>
                <a:gd name="connsiteY14" fmla="*/ 0 h 942565"/>
                <a:gd name="connsiteX15" fmla="*/ 11433 w 40649"/>
                <a:gd name="connsiteY15" fmla="*/ 0 h 942565"/>
                <a:gd name="connsiteX16" fmla="*/ 11433 w 40649"/>
                <a:gd name="connsiteY16" fmla="*/ 0 h 942565"/>
                <a:gd name="connsiteX17" fmla="*/ 10163 w 40649"/>
                <a:gd name="connsiteY17" fmla="*/ 0 h 942565"/>
                <a:gd name="connsiteX18" fmla="*/ 7622 w 40649"/>
                <a:gd name="connsiteY18" fmla="*/ 0 h 942565"/>
                <a:gd name="connsiteX19" fmla="*/ 0 w 40649"/>
                <a:gd name="connsiteY19" fmla="*/ 6352 h 9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649" h="942565">
                  <a:moveTo>
                    <a:pt x="0" y="6352"/>
                  </a:moveTo>
                  <a:lnTo>
                    <a:pt x="0" y="11433"/>
                  </a:lnTo>
                  <a:lnTo>
                    <a:pt x="0" y="19055"/>
                  </a:lnTo>
                  <a:lnTo>
                    <a:pt x="25406" y="934944"/>
                  </a:lnTo>
                  <a:cubicBezTo>
                    <a:pt x="25406" y="938755"/>
                    <a:pt x="29217" y="942566"/>
                    <a:pt x="33028" y="942566"/>
                  </a:cubicBezTo>
                  <a:cubicBezTo>
                    <a:pt x="36838" y="942566"/>
                    <a:pt x="40650" y="938755"/>
                    <a:pt x="40650" y="934944"/>
                  </a:cubicBezTo>
                  <a:lnTo>
                    <a:pt x="40650" y="929863"/>
                  </a:lnTo>
                  <a:lnTo>
                    <a:pt x="15244" y="5081"/>
                  </a:lnTo>
                  <a:lnTo>
                    <a:pt x="15244" y="5081"/>
                  </a:lnTo>
                  <a:cubicBezTo>
                    <a:pt x="15244" y="5081"/>
                    <a:pt x="15244" y="3811"/>
                    <a:pt x="15244" y="3811"/>
                  </a:cubicBezTo>
                  <a:lnTo>
                    <a:pt x="15244" y="3811"/>
                  </a:lnTo>
                  <a:lnTo>
                    <a:pt x="15244" y="2540"/>
                  </a:lnTo>
                  <a:lnTo>
                    <a:pt x="13973" y="1270"/>
                  </a:lnTo>
                  <a:lnTo>
                    <a:pt x="13973" y="127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10163" y="0"/>
                  </a:lnTo>
                  <a:cubicBezTo>
                    <a:pt x="8892" y="0"/>
                    <a:pt x="8892" y="0"/>
                    <a:pt x="7622" y="0"/>
                  </a:cubicBezTo>
                  <a:cubicBezTo>
                    <a:pt x="5081" y="0"/>
                    <a:pt x="1270" y="2540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1" name="Freeform: Shape 378">
              <a:extLst>
                <a:ext uri="{FF2B5EF4-FFF2-40B4-BE49-F238E27FC236}">
                  <a16:creationId xmlns:a16="http://schemas.microsoft.com/office/drawing/2014/main" id="{830F761E-55CA-26B5-1F7C-F7294D509153}"/>
                </a:ext>
              </a:extLst>
            </p:cNvPr>
            <p:cNvSpPr/>
            <p:nvPr/>
          </p:nvSpPr>
          <p:spPr>
            <a:xfrm>
              <a:off x="260410" y="4648045"/>
              <a:ext cx="129819" cy="1068326"/>
            </a:xfrm>
            <a:custGeom>
              <a:avLst/>
              <a:gdLst>
                <a:gd name="connsiteX0" fmla="*/ 123218 w 129819"/>
                <a:gd name="connsiteY0" fmla="*/ 1068327 h 1068326"/>
                <a:gd name="connsiteX1" fmla="*/ 129570 w 129819"/>
                <a:gd name="connsiteY1" fmla="*/ 1060705 h 1068326"/>
                <a:gd name="connsiteX2" fmla="*/ 129570 w 129819"/>
                <a:gd name="connsiteY2" fmla="*/ 1055623 h 1068326"/>
                <a:gd name="connsiteX3" fmla="*/ 16514 w 129819"/>
                <a:gd name="connsiteY3" fmla="*/ 11433 h 1068326"/>
                <a:gd name="connsiteX4" fmla="*/ 15244 w 129819"/>
                <a:gd name="connsiteY4" fmla="*/ 0 h 1068326"/>
                <a:gd name="connsiteX5" fmla="*/ 8892 w 129819"/>
                <a:gd name="connsiteY5" fmla="*/ 8892 h 1068326"/>
                <a:gd name="connsiteX6" fmla="*/ 0 w 129819"/>
                <a:gd name="connsiteY6" fmla="*/ 2541 h 1068326"/>
                <a:gd name="connsiteX7" fmla="*/ 114326 w 129819"/>
                <a:gd name="connsiteY7" fmla="*/ 1063245 h 1068326"/>
                <a:gd name="connsiteX8" fmla="*/ 123218 w 129819"/>
                <a:gd name="connsiteY8" fmla="*/ 1068327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819" h="1068326">
                  <a:moveTo>
                    <a:pt x="123218" y="1068327"/>
                  </a:moveTo>
                  <a:cubicBezTo>
                    <a:pt x="127029" y="1068327"/>
                    <a:pt x="130840" y="1064516"/>
                    <a:pt x="129570" y="1060705"/>
                  </a:cubicBezTo>
                  <a:lnTo>
                    <a:pt x="129570" y="1055623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114326" y="1063245"/>
                  </a:lnTo>
                  <a:cubicBezTo>
                    <a:pt x="115597" y="1065786"/>
                    <a:pt x="119408" y="1068327"/>
                    <a:pt x="123218" y="1068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2" name="Freeform: Shape 379">
              <a:extLst>
                <a:ext uri="{FF2B5EF4-FFF2-40B4-BE49-F238E27FC236}">
                  <a16:creationId xmlns:a16="http://schemas.microsoft.com/office/drawing/2014/main" id="{550D472E-29AF-416F-57F4-01E2B146F5C0}"/>
                </a:ext>
              </a:extLst>
            </p:cNvPr>
            <p:cNvSpPr/>
            <p:nvPr/>
          </p:nvSpPr>
          <p:spPr>
            <a:xfrm>
              <a:off x="199186" y="4078949"/>
              <a:ext cx="75445" cy="576718"/>
            </a:xfrm>
            <a:custGeom>
              <a:avLst/>
              <a:gdLst>
                <a:gd name="connsiteX0" fmla="*/ 68845 w 75445"/>
                <a:gd name="connsiteY0" fmla="*/ 576718 h 576718"/>
                <a:gd name="connsiteX1" fmla="*/ 75196 w 75445"/>
                <a:gd name="connsiteY1" fmla="*/ 569096 h 576718"/>
                <a:gd name="connsiteX2" fmla="*/ 75196 w 75445"/>
                <a:gd name="connsiteY2" fmla="*/ 564015 h 576718"/>
                <a:gd name="connsiteX3" fmla="*/ 14222 w 75445"/>
                <a:gd name="connsiteY3" fmla="*/ 6352 h 576718"/>
                <a:gd name="connsiteX4" fmla="*/ 14222 w 75445"/>
                <a:gd name="connsiteY4" fmla="*/ 6352 h 576718"/>
                <a:gd name="connsiteX5" fmla="*/ 14222 w 75445"/>
                <a:gd name="connsiteY5" fmla="*/ 6352 h 576718"/>
                <a:gd name="connsiteX6" fmla="*/ 14222 w 75445"/>
                <a:gd name="connsiteY6" fmla="*/ 6352 h 576718"/>
                <a:gd name="connsiteX7" fmla="*/ 12952 w 75445"/>
                <a:gd name="connsiteY7" fmla="*/ 3811 h 576718"/>
                <a:gd name="connsiteX8" fmla="*/ 12952 w 75445"/>
                <a:gd name="connsiteY8" fmla="*/ 3811 h 576718"/>
                <a:gd name="connsiteX9" fmla="*/ 12952 w 75445"/>
                <a:gd name="connsiteY9" fmla="*/ 2540 h 576718"/>
                <a:gd name="connsiteX10" fmla="*/ 11682 w 75445"/>
                <a:gd name="connsiteY10" fmla="*/ 1270 h 576718"/>
                <a:gd name="connsiteX11" fmla="*/ 11682 w 75445"/>
                <a:gd name="connsiteY11" fmla="*/ 1270 h 576718"/>
                <a:gd name="connsiteX12" fmla="*/ 10412 w 75445"/>
                <a:gd name="connsiteY12" fmla="*/ 1270 h 576718"/>
                <a:gd name="connsiteX13" fmla="*/ 10412 w 75445"/>
                <a:gd name="connsiteY13" fmla="*/ 1270 h 576718"/>
                <a:gd name="connsiteX14" fmla="*/ 6601 w 75445"/>
                <a:gd name="connsiteY14" fmla="*/ 0 h 576718"/>
                <a:gd name="connsiteX15" fmla="*/ 249 w 75445"/>
                <a:gd name="connsiteY15" fmla="*/ 7622 h 576718"/>
                <a:gd name="connsiteX16" fmla="*/ 249 w 75445"/>
                <a:gd name="connsiteY16" fmla="*/ 12703 h 576718"/>
                <a:gd name="connsiteX17" fmla="*/ 1519 w 75445"/>
                <a:gd name="connsiteY17" fmla="*/ 19055 h 576718"/>
                <a:gd name="connsiteX18" fmla="*/ 59953 w 75445"/>
                <a:gd name="connsiteY18" fmla="*/ 569096 h 576718"/>
                <a:gd name="connsiteX19" fmla="*/ 68845 w 75445"/>
                <a:gd name="connsiteY19" fmla="*/ 576718 h 5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445" h="576718">
                  <a:moveTo>
                    <a:pt x="68845" y="576718"/>
                  </a:moveTo>
                  <a:cubicBezTo>
                    <a:pt x="72656" y="576718"/>
                    <a:pt x="76467" y="572908"/>
                    <a:pt x="75196" y="569096"/>
                  </a:cubicBezTo>
                  <a:lnTo>
                    <a:pt x="75196" y="564015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cubicBezTo>
                    <a:pt x="14222" y="5081"/>
                    <a:pt x="14222" y="5081"/>
                    <a:pt x="12952" y="3811"/>
                  </a:cubicBezTo>
                  <a:lnTo>
                    <a:pt x="12952" y="3811"/>
                  </a:lnTo>
                  <a:lnTo>
                    <a:pt x="12952" y="2540"/>
                  </a:lnTo>
                  <a:cubicBezTo>
                    <a:pt x="12952" y="2540"/>
                    <a:pt x="11682" y="1270"/>
                    <a:pt x="11682" y="1270"/>
                  </a:cubicBezTo>
                  <a:lnTo>
                    <a:pt x="11682" y="1270"/>
                  </a:lnTo>
                  <a:lnTo>
                    <a:pt x="10412" y="1270"/>
                  </a:lnTo>
                  <a:lnTo>
                    <a:pt x="10412" y="1270"/>
                  </a:lnTo>
                  <a:cubicBezTo>
                    <a:pt x="9141" y="127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1519" y="19055"/>
                  </a:lnTo>
                  <a:lnTo>
                    <a:pt x="59953" y="569096"/>
                  </a:lnTo>
                  <a:cubicBezTo>
                    <a:pt x="62494" y="574178"/>
                    <a:pt x="65034" y="576718"/>
                    <a:pt x="68845" y="5767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3" name="Freeform: Shape 380">
              <a:extLst>
                <a:ext uri="{FF2B5EF4-FFF2-40B4-BE49-F238E27FC236}">
                  <a16:creationId xmlns:a16="http://schemas.microsoft.com/office/drawing/2014/main" id="{C3B8CA03-5753-D5D2-A590-6B0BEA4657BF}"/>
                </a:ext>
              </a:extLst>
            </p:cNvPr>
            <p:cNvSpPr/>
            <p:nvPr/>
          </p:nvSpPr>
          <p:spPr>
            <a:xfrm>
              <a:off x="1646299" y="5100274"/>
              <a:ext cx="23114" cy="133631"/>
            </a:xfrm>
            <a:custGeom>
              <a:avLst/>
              <a:gdLst>
                <a:gd name="connsiteX0" fmla="*/ 7622 w 23114"/>
                <a:gd name="connsiteY0" fmla="*/ 7622 h 133631"/>
                <a:gd name="connsiteX1" fmla="*/ 0 w 23114"/>
                <a:gd name="connsiteY1" fmla="*/ 1270 h 133631"/>
                <a:gd name="connsiteX2" fmla="*/ 0 w 23114"/>
                <a:gd name="connsiteY2" fmla="*/ 1270 h 133631"/>
                <a:gd name="connsiteX3" fmla="*/ 0 w 23114"/>
                <a:gd name="connsiteY3" fmla="*/ 6352 h 133631"/>
                <a:gd name="connsiteX4" fmla="*/ 8892 w 23114"/>
                <a:gd name="connsiteY4" fmla="*/ 123220 h 133631"/>
                <a:gd name="connsiteX5" fmla="*/ 8892 w 23114"/>
                <a:gd name="connsiteY5" fmla="*/ 127030 h 133631"/>
                <a:gd name="connsiteX6" fmla="*/ 16514 w 23114"/>
                <a:gd name="connsiteY6" fmla="*/ 133382 h 133631"/>
                <a:gd name="connsiteX7" fmla="*/ 22865 w 23114"/>
                <a:gd name="connsiteY7" fmla="*/ 125760 h 133631"/>
                <a:gd name="connsiteX8" fmla="*/ 12703 w 23114"/>
                <a:gd name="connsiteY8" fmla="*/ 0 h 133631"/>
                <a:gd name="connsiteX9" fmla="*/ 7622 w 23114"/>
                <a:gd name="connsiteY9" fmla="*/ 7622 h 13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14" h="13363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8892" y="123220"/>
                  </a:lnTo>
                  <a:lnTo>
                    <a:pt x="8892" y="127030"/>
                  </a:lnTo>
                  <a:cubicBezTo>
                    <a:pt x="8892" y="130841"/>
                    <a:pt x="12703" y="134652"/>
                    <a:pt x="16514" y="133382"/>
                  </a:cubicBezTo>
                  <a:cubicBezTo>
                    <a:pt x="20325" y="133382"/>
                    <a:pt x="24135" y="129571"/>
                    <a:pt x="22865" y="125760"/>
                  </a:cubicBezTo>
                  <a:lnTo>
                    <a:pt x="12703" y="0"/>
                  </a:lnTo>
                  <a:cubicBezTo>
                    <a:pt x="1524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4" name="Freeform: Shape 381">
              <a:extLst>
                <a:ext uri="{FF2B5EF4-FFF2-40B4-BE49-F238E27FC236}">
                  <a16:creationId xmlns:a16="http://schemas.microsoft.com/office/drawing/2014/main" id="{F215EA64-650F-F1E0-ECA7-A37C0868C81B}"/>
                </a:ext>
              </a:extLst>
            </p:cNvPr>
            <p:cNvSpPr/>
            <p:nvPr/>
          </p:nvSpPr>
          <p:spPr>
            <a:xfrm>
              <a:off x="1631056" y="4897025"/>
              <a:ext cx="30487" cy="212141"/>
            </a:xfrm>
            <a:custGeom>
              <a:avLst/>
              <a:gdLst>
                <a:gd name="connsiteX0" fmla="*/ 7622 w 30487"/>
                <a:gd name="connsiteY0" fmla="*/ 7622 h 212141"/>
                <a:gd name="connsiteX1" fmla="*/ 0 w 30487"/>
                <a:gd name="connsiteY1" fmla="*/ 1270 h 212141"/>
                <a:gd name="connsiteX2" fmla="*/ 0 w 30487"/>
                <a:gd name="connsiteY2" fmla="*/ 1270 h 212141"/>
                <a:gd name="connsiteX3" fmla="*/ 0 w 30487"/>
                <a:gd name="connsiteY3" fmla="*/ 6352 h 212141"/>
                <a:gd name="connsiteX4" fmla="*/ 13973 w 30487"/>
                <a:gd name="connsiteY4" fmla="*/ 193087 h 212141"/>
                <a:gd name="connsiteX5" fmla="*/ 15244 w 30487"/>
                <a:gd name="connsiteY5" fmla="*/ 204519 h 212141"/>
                <a:gd name="connsiteX6" fmla="*/ 22865 w 30487"/>
                <a:gd name="connsiteY6" fmla="*/ 212141 h 212141"/>
                <a:gd name="connsiteX7" fmla="*/ 30487 w 30487"/>
                <a:gd name="connsiteY7" fmla="*/ 204519 h 212141"/>
                <a:gd name="connsiteX8" fmla="*/ 30487 w 30487"/>
                <a:gd name="connsiteY8" fmla="*/ 203249 h 212141"/>
                <a:gd name="connsiteX9" fmla="*/ 30487 w 30487"/>
                <a:gd name="connsiteY9" fmla="*/ 203249 h 212141"/>
                <a:gd name="connsiteX10" fmla="*/ 15244 w 30487"/>
                <a:gd name="connsiteY10" fmla="*/ 0 h 212141"/>
                <a:gd name="connsiteX11" fmla="*/ 7622 w 30487"/>
                <a:gd name="connsiteY11" fmla="*/ 7622 h 21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7" h="21214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973" y="193087"/>
                  </a:lnTo>
                  <a:lnTo>
                    <a:pt x="15244" y="204519"/>
                  </a:lnTo>
                  <a:cubicBezTo>
                    <a:pt x="15244" y="208330"/>
                    <a:pt x="17784" y="212141"/>
                    <a:pt x="22865" y="212141"/>
                  </a:cubicBezTo>
                  <a:cubicBezTo>
                    <a:pt x="26676" y="212141"/>
                    <a:pt x="30487" y="209600"/>
                    <a:pt x="30487" y="204519"/>
                  </a:cubicBezTo>
                  <a:cubicBezTo>
                    <a:pt x="30487" y="204519"/>
                    <a:pt x="30487" y="203249"/>
                    <a:pt x="30487" y="203249"/>
                  </a:cubicBezTo>
                  <a:lnTo>
                    <a:pt x="30487" y="203249"/>
                  </a:lnTo>
                  <a:lnTo>
                    <a:pt x="15244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5" name="Freeform: Shape 382">
              <a:extLst>
                <a:ext uri="{FF2B5EF4-FFF2-40B4-BE49-F238E27FC236}">
                  <a16:creationId xmlns:a16="http://schemas.microsoft.com/office/drawing/2014/main" id="{86CDC9AB-C31D-B708-B363-B6C8D321BFD3}"/>
                </a:ext>
              </a:extLst>
            </p:cNvPr>
            <p:cNvSpPr/>
            <p:nvPr/>
          </p:nvSpPr>
          <p:spPr>
            <a:xfrm>
              <a:off x="1581514" y="4249169"/>
              <a:ext cx="65034" cy="655726"/>
            </a:xfrm>
            <a:custGeom>
              <a:avLst/>
              <a:gdLst>
                <a:gd name="connsiteX0" fmla="*/ 7622 w 65034"/>
                <a:gd name="connsiteY0" fmla="*/ 7622 h 655726"/>
                <a:gd name="connsiteX1" fmla="*/ 0 w 65034"/>
                <a:gd name="connsiteY1" fmla="*/ 1270 h 655726"/>
                <a:gd name="connsiteX2" fmla="*/ 0 w 65034"/>
                <a:gd name="connsiteY2" fmla="*/ 1270 h 655726"/>
                <a:gd name="connsiteX3" fmla="*/ 1270 w 65034"/>
                <a:gd name="connsiteY3" fmla="*/ 13973 h 655726"/>
                <a:gd name="connsiteX4" fmla="*/ 49541 w 65034"/>
                <a:gd name="connsiteY4" fmla="*/ 637693 h 655726"/>
                <a:gd name="connsiteX5" fmla="*/ 50812 w 65034"/>
                <a:gd name="connsiteY5" fmla="*/ 649126 h 655726"/>
                <a:gd name="connsiteX6" fmla="*/ 58434 w 65034"/>
                <a:gd name="connsiteY6" fmla="*/ 655477 h 655726"/>
                <a:gd name="connsiteX7" fmla="*/ 58434 w 65034"/>
                <a:gd name="connsiteY7" fmla="*/ 655477 h 655726"/>
                <a:gd name="connsiteX8" fmla="*/ 64785 w 65034"/>
                <a:gd name="connsiteY8" fmla="*/ 647856 h 655726"/>
                <a:gd name="connsiteX9" fmla="*/ 64785 w 65034"/>
                <a:gd name="connsiteY9" fmla="*/ 647856 h 655726"/>
                <a:gd name="connsiteX10" fmla="*/ 64785 w 65034"/>
                <a:gd name="connsiteY10" fmla="*/ 647856 h 655726"/>
                <a:gd name="connsiteX11" fmla="*/ 15243 w 65034"/>
                <a:gd name="connsiteY11" fmla="*/ 0 h 655726"/>
                <a:gd name="connsiteX12" fmla="*/ 7622 w 65034"/>
                <a:gd name="connsiteY12" fmla="*/ 7622 h 65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034" h="655726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1270" y="13973"/>
                  </a:lnTo>
                  <a:lnTo>
                    <a:pt x="49541" y="637693"/>
                  </a:lnTo>
                  <a:lnTo>
                    <a:pt x="50812" y="649126"/>
                  </a:lnTo>
                  <a:cubicBezTo>
                    <a:pt x="50812" y="652937"/>
                    <a:pt x="54623" y="656748"/>
                    <a:pt x="58434" y="655477"/>
                  </a:cubicBezTo>
                  <a:cubicBezTo>
                    <a:pt x="58434" y="655477"/>
                    <a:pt x="58434" y="655477"/>
                    <a:pt x="58434" y="655477"/>
                  </a:cubicBezTo>
                  <a:cubicBezTo>
                    <a:pt x="62244" y="655477"/>
                    <a:pt x="66055" y="651666"/>
                    <a:pt x="64785" y="647856"/>
                  </a:cubicBezTo>
                  <a:cubicBezTo>
                    <a:pt x="64785" y="647856"/>
                    <a:pt x="64785" y="647856"/>
                    <a:pt x="64785" y="647856"/>
                  </a:cubicBezTo>
                  <a:lnTo>
                    <a:pt x="64785" y="647856"/>
                  </a:lnTo>
                  <a:lnTo>
                    <a:pt x="15243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6" name="Freeform: Shape 383">
              <a:extLst>
                <a:ext uri="{FF2B5EF4-FFF2-40B4-BE49-F238E27FC236}">
                  <a16:creationId xmlns:a16="http://schemas.microsoft.com/office/drawing/2014/main" id="{F2C857BD-BA11-6FB9-4F32-2D2F51AE07CD}"/>
                </a:ext>
              </a:extLst>
            </p:cNvPr>
            <p:cNvSpPr/>
            <p:nvPr/>
          </p:nvSpPr>
          <p:spPr>
            <a:xfrm>
              <a:off x="1534513" y="3629011"/>
              <a:ext cx="62244" cy="629050"/>
            </a:xfrm>
            <a:custGeom>
              <a:avLst/>
              <a:gdLst>
                <a:gd name="connsiteX0" fmla="*/ 13973 w 62244"/>
                <a:gd name="connsiteY0" fmla="*/ 6601 h 629050"/>
                <a:gd name="connsiteX1" fmla="*/ 6351 w 62244"/>
                <a:gd name="connsiteY1" fmla="*/ 249 h 629050"/>
                <a:gd name="connsiteX2" fmla="*/ 6351 w 62244"/>
                <a:gd name="connsiteY2" fmla="*/ 249 h 629050"/>
                <a:gd name="connsiteX3" fmla="*/ 2541 w 62244"/>
                <a:gd name="connsiteY3" fmla="*/ 1519 h 629050"/>
                <a:gd name="connsiteX4" fmla="*/ 1270 w 62244"/>
                <a:gd name="connsiteY4" fmla="*/ 2790 h 629050"/>
                <a:gd name="connsiteX5" fmla="*/ 1270 w 62244"/>
                <a:gd name="connsiteY5" fmla="*/ 2790 h 629050"/>
                <a:gd name="connsiteX6" fmla="*/ 0 w 62244"/>
                <a:gd name="connsiteY6" fmla="*/ 4060 h 629050"/>
                <a:gd name="connsiteX7" fmla="*/ 0 w 62244"/>
                <a:gd name="connsiteY7" fmla="*/ 5330 h 629050"/>
                <a:gd name="connsiteX8" fmla="*/ 0 w 62244"/>
                <a:gd name="connsiteY8" fmla="*/ 5330 h 629050"/>
                <a:gd name="connsiteX9" fmla="*/ 0 w 62244"/>
                <a:gd name="connsiteY9" fmla="*/ 6601 h 629050"/>
                <a:gd name="connsiteX10" fmla="*/ 0 w 62244"/>
                <a:gd name="connsiteY10" fmla="*/ 7871 h 629050"/>
                <a:gd name="connsiteX11" fmla="*/ 47001 w 62244"/>
                <a:gd name="connsiteY11" fmla="*/ 617617 h 629050"/>
                <a:gd name="connsiteX12" fmla="*/ 47001 w 62244"/>
                <a:gd name="connsiteY12" fmla="*/ 621428 h 629050"/>
                <a:gd name="connsiteX13" fmla="*/ 54623 w 62244"/>
                <a:gd name="connsiteY13" fmla="*/ 629050 h 629050"/>
                <a:gd name="connsiteX14" fmla="*/ 54623 w 62244"/>
                <a:gd name="connsiteY14" fmla="*/ 629050 h 629050"/>
                <a:gd name="connsiteX15" fmla="*/ 62244 w 62244"/>
                <a:gd name="connsiteY15" fmla="*/ 621428 h 629050"/>
                <a:gd name="connsiteX16" fmla="*/ 15243 w 62244"/>
                <a:gd name="connsiteY16" fmla="*/ 16763 h 629050"/>
                <a:gd name="connsiteX17" fmla="*/ 15243 w 62244"/>
                <a:gd name="connsiteY17" fmla="*/ 10411 h 629050"/>
                <a:gd name="connsiteX18" fmla="*/ 13973 w 62244"/>
                <a:gd name="connsiteY18" fmla="*/ 6601 h 62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244" h="629050">
                  <a:moveTo>
                    <a:pt x="13973" y="6601"/>
                  </a:move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4060"/>
                    <a:pt x="1270" y="2790"/>
                    <a:pt x="1270" y="2790"/>
                  </a:cubicBezTo>
                  <a:cubicBezTo>
                    <a:pt x="1270" y="2790"/>
                    <a:pt x="1270" y="4060"/>
                    <a:pt x="0" y="4060"/>
                  </a:cubicBezTo>
                  <a:lnTo>
                    <a:pt x="0" y="5330"/>
                  </a:lnTo>
                  <a:lnTo>
                    <a:pt x="0" y="5330"/>
                  </a:ln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47001" y="617617"/>
                  </a:lnTo>
                  <a:lnTo>
                    <a:pt x="47001" y="621428"/>
                  </a:lnTo>
                  <a:cubicBezTo>
                    <a:pt x="47001" y="625239"/>
                    <a:pt x="50812" y="629050"/>
                    <a:pt x="54623" y="629050"/>
                  </a:cubicBezTo>
                  <a:cubicBezTo>
                    <a:pt x="54623" y="629050"/>
                    <a:pt x="54623" y="629050"/>
                    <a:pt x="54623" y="629050"/>
                  </a:cubicBezTo>
                  <a:cubicBezTo>
                    <a:pt x="58433" y="629050"/>
                    <a:pt x="62244" y="625239"/>
                    <a:pt x="62244" y="621428"/>
                  </a:cubicBezTo>
                  <a:lnTo>
                    <a:pt x="15243" y="16763"/>
                  </a:lnTo>
                  <a:lnTo>
                    <a:pt x="15243" y="10411"/>
                  </a:lnTo>
                  <a:lnTo>
                    <a:pt x="1397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7" name="Freeform: Shape 384">
              <a:extLst>
                <a:ext uri="{FF2B5EF4-FFF2-40B4-BE49-F238E27FC236}">
                  <a16:creationId xmlns:a16="http://schemas.microsoft.com/office/drawing/2014/main" id="{0E3160F2-ABD2-FFEA-FB5F-02F92A3A5660}"/>
                </a:ext>
              </a:extLst>
            </p:cNvPr>
            <p:cNvSpPr/>
            <p:nvPr/>
          </p:nvSpPr>
          <p:spPr>
            <a:xfrm>
              <a:off x="1504026" y="1360247"/>
              <a:ext cx="175300" cy="2201687"/>
            </a:xfrm>
            <a:custGeom>
              <a:avLst/>
              <a:gdLst>
                <a:gd name="connsiteX0" fmla="*/ 174030 w 175300"/>
                <a:gd name="connsiteY0" fmla="*/ 2195336 h 2201687"/>
                <a:gd name="connsiteX1" fmla="*/ 175300 w 175300"/>
                <a:gd name="connsiteY1" fmla="*/ 2194066 h 2201687"/>
                <a:gd name="connsiteX2" fmla="*/ 175300 w 175300"/>
                <a:gd name="connsiteY2" fmla="*/ 2192796 h 2201687"/>
                <a:gd name="connsiteX3" fmla="*/ 175300 w 175300"/>
                <a:gd name="connsiteY3" fmla="*/ 2191525 h 2201687"/>
                <a:gd name="connsiteX4" fmla="*/ 174030 w 175300"/>
                <a:gd name="connsiteY4" fmla="*/ 2178822 h 2201687"/>
                <a:gd name="connsiteX5" fmla="*/ 174030 w 175300"/>
                <a:gd name="connsiteY5" fmla="*/ 2178822 h 2201687"/>
                <a:gd name="connsiteX6" fmla="*/ 13973 w 175300"/>
                <a:gd name="connsiteY6" fmla="*/ 11682 h 2201687"/>
                <a:gd name="connsiteX7" fmla="*/ 13973 w 175300"/>
                <a:gd name="connsiteY7" fmla="*/ 6601 h 2201687"/>
                <a:gd name="connsiteX8" fmla="*/ 6351 w 175300"/>
                <a:gd name="connsiteY8" fmla="*/ 249 h 2201687"/>
                <a:gd name="connsiteX9" fmla="*/ 6351 w 175300"/>
                <a:gd name="connsiteY9" fmla="*/ 249 h 2201687"/>
                <a:gd name="connsiteX10" fmla="*/ 2541 w 175300"/>
                <a:gd name="connsiteY10" fmla="*/ 1519 h 2201687"/>
                <a:gd name="connsiteX11" fmla="*/ 1270 w 175300"/>
                <a:gd name="connsiteY11" fmla="*/ 2790 h 2201687"/>
                <a:gd name="connsiteX12" fmla="*/ 0 w 175300"/>
                <a:gd name="connsiteY12" fmla="*/ 4060 h 2201687"/>
                <a:gd name="connsiteX13" fmla="*/ 0 w 175300"/>
                <a:gd name="connsiteY13" fmla="*/ 5330 h 2201687"/>
                <a:gd name="connsiteX14" fmla="*/ 0 w 175300"/>
                <a:gd name="connsiteY14" fmla="*/ 7871 h 2201687"/>
                <a:gd name="connsiteX15" fmla="*/ 0 w 175300"/>
                <a:gd name="connsiteY15" fmla="*/ 7871 h 2201687"/>
                <a:gd name="connsiteX16" fmla="*/ 0 w 175300"/>
                <a:gd name="connsiteY16" fmla="*/ 7871 h 2201687"/>
                <a:gd name="connsiteX17" fmla="*/ 1270 w 175300"/>
                <a:gd name="connsiteY17" fmla="*/ 19304 h 2201687"/>
                <a:gd name="connsiteX18" fmla="*/ 160057 w 175300"/>
                <a:gd name="connsiteY18" fmla="*/ 2188985 h 2201687"/>
                <a:gd name="connsiteX19" fmla="*/ 160057 w 175300"/>
                <a:gd name="connsiteY19" fmla="*/ 2194066 h 2201687"/>
                <a:gd name="connsiteX20" fmla="*/ 167679 w 175300"/>
                <a:gd name="connsiteY20" fmla="*/ 2201688 h 2201687"/>
                <a:gd name="connsiteX21" fmla="*/ 167679 w 175300"/>
                <a:gd name="connsiteY21" fmla="*/ 2201688 h 2201687"/>
                <a:gd name="connsiteX22" fmla="*/ 171489 w 175300"/>
                <a:gd name="connsiteY22" fmla="*/ 2200417 h 2201687"/>
                <a:gd name="connsiteX23" fmla="*/ 172760 w 175300"/>
                <a:gd name="connsiteY23" fmla="*/ 2199147 h 2201687"/>
                <a:gd name="connsiteX24" fmla="*/ 174030 w 175300"/>
                <a:gd name="connsiteY24" fmla="*/ 2195336 h 220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5300" h="2201687">
                  <a:moveTo>
                    <a:pt x="174030" y="2195336"/>
                  </a:moveTo>
                  <a:cubicBezTo>
                    <a:pt x="174030" y="2195336"/>
                    <a:pt x="174030" y="2194066"/>
                    <a:pt x="175300" y="2194066"/>
                  </a:cubicBezTo>
                  <a:cubicBezTo>
                    <a:pt x="175300" y="2194066"/>
                    <a:pt x="175300" y="2192796"/>
                    <a:pt x="175300" y="2192796"/>
                  </a:cubicBezTo>
                  <a:cubicBezTo>
                    <a:pt x="175300" y="2192796"/>
                    <a:pt x="175300" y="2192796"/>
                    <a:pt x="175300" y="2191525"/>
                  </a:cubicBezTo>
                  <a:lnTo>
                    <a:pt x="174030" y="2178822"/>
                  </a:lnTo>
                  <a:lnTo>
                    <a:pt x="174030" y="2178822"/>
                  </a:lnTo>
                  <a:lnTo>
                    <a:pt x="13973" y="11682"/>
                  </a:lnTo>
                  <a:lnTo>
                    <a:pt x="13973" y="6601"/>
                  </a:ln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2790"/>
                    <a:pt x="0" y="4060"/>
                    <a:pt x="0" y="406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1270" y="19304"/>
                  </a:lnTo>
                  <a:lnTo>
                    <a:pt x="160057" y="2188985"/>
                  </a:lnTo>
                  <a:lnTo>
                    <a:pt x="160057" y="2194066"/>
                  </a:lnTo>
                  <a:cubicBezTo>
                    <a:pt x="160057" y="2197877"/>
                    <a:pt x="163868" y="2201688"/>
                    <a:pt x="167679" y="2201688"/>
                  </a:cubicBezTo>
                  <a:cubicBezTo>
                    <a:pt x="167679" y="2201688"/>
                    <a:pt x="167679" y="2201688"/>
                    <a:pt x="167679" y="2201688"/>
                  </a:cubicBezTo>
                  <a:cubicBezTo>
                    <a:pt x="168949" y="2201688"/>
                    <a:pt x="170219" y="2200417"/>
                    <a:pt x="171489" y="2200417"/>
                  </a:cubicBezTo>
                  <a:lnTo>
                    <a:pt x="172760" y="2199147"/>
                  </a:lnTo>
                  <a:cubicBezTo>
                    <a:pt x="174030" y="2196606"/>
                    <a:pt x="174030" y="2196606"/>
                    <a:pt x="174030" y="219533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8" name="Freeform: Shape 385">
              <a:extLst>
                <a:ext uri="{FF2B5EF4-FFF2-40B4-BE49-F238E27FC236}">
                  <a16:creationId xmlns:a16="http://schemas.microsoft.com/office/drawing/2014/main" id="{7865F517-DB94-9D4D-A76F-14BEE5351443}"/>
                </a:ext>
              </a:extLst>
            </p:cNvPr>
            <p:cNvSpPr/>
            <p:nvPr/>
          </p:nvSpPr>
          <p:spPr>
            <a:xfrm>
              <a:off x="1002012" y="4256791"/>
              <a:ext cx="99662" cy="41646"/>
            </a:xfrm>
            <a:custGeom>
              <a:avLst/>
              <a:gdLst>
                <a:gd name="connsiteX0" fmla="*/ 99332 w 99662"/>
                <a:gd name="connsiteY0" fmla="*/ 35568 h 41646"/>
                <a:gd name="connsiteX1" fmla="*/ 94251 w 99662"/>
                <a:gd name="connsiteY1" fmla="*/ 26676 h 41646"/>
                <a:gd name="connsiteX2" fmla="*/ 94251 w 99662"/>
                <a:gd name="connsiteY2" fmla="*/ 26676 h 41646"/>
                <a:gd name="connsiteX3" fmla="*/ 9141 w 99662"/>
                <a:gd name="connsiteY3" fmla="*/ 0 h 41646"/>
                <a:gd name="connsiteX4" fmla="*/ 6601 w 99662"/>
                <a:gd name="connsiteY4" fmla="*/ 0 h 41646"/>
                <a:gd name="connsiteX5" fmla="*/ 249 w 99662"/>
                <a:gd name="connsiteY5" fmla="*/ 7622 h 41646"/>
                <a:gd name="connsiteX6" fmla="*/ 5330 w 99662"/>
                <a:gd name="connsiteY6" fmla="*/ 13973 h 41646"/>
                <a:gd name="connsiteX7" fmla="*/ 85359 w 99662"/>
                <a:gd name="connsiteY7" fmla="*/ 39380 h 41646"/>
                <a:gd name="connsiteX8" fmla="*/ 90440 w 99662"/>
                <a:gd name="connsiteY8" fmla="*/ 40650 h 41646"/>
                <a:gd name="connsiteX9" fmla="*/ 99332 w 99662"/>
                <a:gd name="connsiteY9" fmla="*/ 35568 h 41646"/>
                <a:gd name="connsiteX10" fmla="*/ 99332 w 99662"/>
                <a:gd name="connsiteY10" fmla="*/ 35568 h 4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662" h="41646">
                  <a:moveTo>
                    <a:pt x="99332" y="35568"/>
                  </a:moveTo>
                  <a:cubicBezTo>
                    <a:pt x="100602" y="31758"/>
                    <a:pt x="98062" y="27946"/>
                    <a:pt x="94251" y="26676"/>
                  </a:cubicBezTo>
                  <a:cubicBezTo>
                    <a:pt x="94251" y="26676"/>
                    <a:pt x="94251" y="26676"/>
                    <a:pt x="94251" y="26676"/>
                  </a:cubicBezTo>
                  <a:lnTo>
                    <a:pt x="9141" y="0"/>
                  </a:lnTo>
                  <a:cubicBezTo>
                    <a:pt x="7871" y="0"/>
                    <a:pt x="660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cubicBezTo>
                    <a:pt x="249" y="10162"/>
                    <a:pt x="2790" y="12703"/>
                    <a:pt x="5330" y="13973"/>
                  </a:cubicBezTo>
                  <a:lnTo>
                    <a:pt x="85359" y="39380"/>
                  </a:lnTo>
                  <a:lnTo>
                    <a:pt x="90440" y="40650"/>
                  </a:lnTo>
                  <a:cubicBezTo>
                    <a:pt x="94251" y="43190"/>
                    <a:pt x="98062" y="40650"/>
                    <a:pt x="99332" y="35568"/>
                  </a:cubicBezTo>
                  <a:cubicBezTo>
                    <a:pt x="99332" y="36839"/>
                    <a:pt x="99332" y="36839"/>
                    <a:pt x="99332" y="3556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9" name="Freeform: Shape 386">
              <a:extLst>
                <a:ext uri="{FF2B5EF4-FFF2-40B4-BE49-F238E27FC236}">
                  <a16:creationId xmlns:a16="http://schemas.microsoft.com/office/drawing/2014/main" id="{BE375638-96EF-76C4-B9C6-2B326D82927B}"/>
                </a:ext>
              </a:extLst>
            </p:cNvPr>
            <p:cNvSpPr/>
            <p:nvPr/>
          </p:nvSpPr>
          <p:spPr>
            <a:xfrm>
              <a:off x="740104" y="1263476"/>
              <a:ext cx="361239" cy="194039"/>
            </a:xfrm>
            <a:custGeom>
              <a:avLst/>
              <a:gdLst>
                <a:gd name="connsiteX0" fmla="*/ 476 w 361239"/>
                <a:gd name="connsiteY0" fmla="*/ 189752 h 194039"/>
                <a:gd name="connsiteX1" fmla="*/ 10639 w 361239"/>
                <a:gd name="connsiteY1" fmla="*/ 193563 h 194039"/>
                <a:gd name="connsiteX2" fmla="*/ 10639 w 361239"/>
                <a:gd name="connsiteY2" fmla="*/ 193563 h 194039"/>
                <a:gd name="connsiteX3" fmla="*/ 356158 w 361239"/>
                <a:gd name="connsiteY3" fmla="*/ 13179 h 194039"/>
                <a:gd name="connsiteX4" fmla="*/ 356158 w 361239"/>
                <a:gd name="connsiteY4" fmla="*/ 13179 h 194039"/>
                <a:gd name="connsiteX5" fmla="*/ 358699 w 361239"/>
                <a:gd name="connsiteY5" fmla="*/ 11909 h 194039"/>
                <a:gd name="connsiteX6" fmla="*/ 361240 w 361239"/>
                <a:gd name="connsiteY6" fmla="*/ 6828 h 194039"/>
                <a:gd name="connsiteX7" fmla="*/ 359969 w 361239"/>
                <a:gd name="connsiteY7" fmla="*/ 4287 h 194039"/>
                <a:gd name="connsiteX8" fmla="*/ 349807 w 361239"/>
                <a:gd name="connsiteY8" fmla="*/ 476 h 194039"/>
                <a:gd name="connsiteX9" fmla="*/ 345996 w 361239"/>
                <a:gd name="connsiteY9" fmla="*/ 3017 h 194039"/>
                <a:gd name="connsiteX10" fmla="*/ 6828 w 361239"/>
                <a:gd name="connsiteY10" fmla="*/ 179589 h 194039"/>
                <a:gd name="connsiteX11" fmla="*/ 4287 w 361239"/>
                <a:gd name="connsiteY11" fmla="*/ 180860 h 194039"/>
                <a:gd name="connsiteX12" fmla="*/ 476 w 361239"/>
                <a:gd name="connsiteY12" fmla="*/ 189752 h 194039"/>
                <a:gd name="connsiteX13" fmla="*/ 476 w 361239"/>
                <a:gd name="connsiteY13" fmla="*/ 189752 h 19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239" h="194039">
                  <a:moveTo>
                    <a:pt x="476" y="189752"/>
                  </a:moveTo>
                  <a:cubicBezTo>
                    <a:pt x="1747" y="193563"/>
                    <a:pt x="6828" y="194833"/>
                    <a:pt x="10639" y="193563"/>
                  </a:cubicBezTo>
                  <a:cubicBezTo>
                    <a:pt x="10639" y="193563"/>
                    <a:pt x="10639" y="193563"/>
                    <a:pt x="10639" y="193563"/>
                  </a:cubicBezTo>
                  <a:lnTo>
                    <a:pt x="356158" y="13179"/>
                  </a:lnTo>
                  <a:lnTo>
                    <a:pt x="356158" y="13179"/>
                  </a:lnTo>
                  <a:cubicBezTo>
                    <a:pt x="357429" y="13179"/>
                    <a:pt x="357429" y="11909"/>
                    <a:pt x="358699" y="11909"/>
                  </a:cubicBezTo>
                  <a:cubicBezTo>
                    <a:pt x="359969" y="10639"/>
                    <a:pt x="361240" y="8098"/>
                    <a:pt x="361240" y="6828"/>
                  </a:cubicBezTo>
                  <a:cubicBezTo>
                    <a:pt x="361240" y="5558"/>
                    <a:pt x="361240" y="5558"/>
                    <a:pt x="359969" y="4287"/>
                  </a:cubicBezTo>
                  <a:cubicBezTo>
                    <a:pt x="357429" y="476"/>
                    <a:pt x="353618" y="-794"/>
                    <a:pt x="349807" y="476"/>
                  </a:cubicBezTo>
                  <a:lnTo>
                    <a:pt x="345996" y="3017"/>
                  </a:lnTo>
                  <a:lnTo>
                    <a:pt x="6828" y="179589"/>
                  </a:lnTo>
                  <a:lnTo>
                    <a:pt x="4287" y="180860"/>
                  </a:lnTo>
                  <a:cubicBezTo>
                    <a:pt x="476" y="180860"/>
                    <a:pt x="-794" y="185941"/>
                    <a:pt x="476" y="189752"/>
                  </a:cubicBezTo>
                  <a:cubicBezTo>
                    <a:pt x="476" y="189752"/>
                    <a:pt x="476" y="189752"/>
                    <a:pt x="476" y="1897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90" name="Freeform: Shape 387">
              <a:extLst>
                <a:ext uri="{FF2B5EF4-FFF2-40B4-BE49-F238E27FC236}">
                  <a16:creationId xmlns:a16="http://schemas.microsoft.com/office/drawing/2014/main" id="{27E0728F-915B-C60A-32BD-927AC32AB85A}"/>
                </a:ext>
              </a:extLst>
            </p:cNvPr>
            <p:cNvSpPr/>
            <p:nvPr/>
          </p:nvSpPr>
          <p:spPr>
            <a:xfrm>
              <a:off x="1747674" y="6399795"/>
              <a:ext cx="20822" cy="72407"/>
            </a:xfrm>
            <a:custGeom>
              <a:avLst/>
              <a:gdLst>
                <a:gd name="connsiteX0" fmla="*/ 6601 w 20822"/>
                <a:gd name="connsiteY0" fmla="*/ 0 h 72407"/>
                <a:gd name="connsiteX1" fmla="*/ 249 w 20822"/>
                <a:gd name="connsiteY1" fmla="*/ 7622 h 72407"/>
                <a:gd name="connsiteX2" fmla="*/ 249 w 20822"/>
                <a:gd name="connsiteY2" fmla="*/ 7622 h 72407"/>
                <a:gd name="connsiteX3" fmla="*/ 1519 w 20822"/>
                <a:gd name="connsiteY3" fmla="*/ 21595 h 72407"/>
                <a:gd name="connsiteX4" fmla="*/ 1519 w 20822"/>
                <a:gd name="connsiteY4" fmla="*/ 27947 h 72407"/>
                <a:gd name="connsiteX5" fmla="*/ 12952 w 20822"/>
                <a:gd name="connsiteY5" fmla="*/ 31758 h 72407"/>
                <a:gd name="connsiteX6" fmla="*/ 18033 w 20822"/>
                <a:gd name="connsiteY6" fmla="*/ 41920 h 72407"/>
                <a:gd name="connsiteX7" fmla="*/ 7871 w 20822"/>
                <a:gd name="connsiteY7" fmla="*/ 47001 h 72407"/>
                <a:gd name="connsiteX8" fmla="*/ 2790 w 20822"/>
                <a:gd name="connsiteY8" fmla="*/ 45731 h 72407"/>
                <a:gd name="connsiteX9" fmla="*/ 4060 w 20822"/>
                <a:gd name="connsiteY9" fmla="*/ 54623 h 72407"/>
                <a:gd name="connsiteX10" fmla="*/ 5330 w 20822"/>
                <a:gd name="connsiteY10" fmla="*/ 66056 h 72407"/>
                <a:gd name="connsiteX11" fmla="*/ 5330 w 20822"/>
                <a:gd name="connsiteY11" fmla="*/ 66056 h 72407"/>
                <a:gd name="connsiteX12" fmla="*/ 5330 w 20822"/>
                <a:gd name="connsiteY12" fmla="*/ 66056 h 72407"/>
                <a:gd name="connsiteX13" fmla="*/ 5330 w 20822"/>
                <a:gd name="connsiteY13" fmla="*/ 67326 h 72407"/>
                <a:gd name="connsiteX14" fmla="*/ 5330 w 20822"/>
                <a:gd name="connsiteY14" fmla="*/ 68597 h 72407"/>
                <a:gd name="connsiteX15" fmla="*/ 6601 w 20822"/>
                <a:gd name="connsiteY15" fmla="*/ 69867 h 72407"/>
                <a:gd name="connsiteX16" fmla="*/ 7871 w 20822"/>
                <a:gd name="connsiteY16" fmla="*/ 71137 h 72407"/>
                <a:gd name="connsiteX17" fmla="*/ 9141 w 20822"/>
                <a:gd name="connsiteY17" fmla="*/ 71137 h 72407"/>
                <a:gd name="connsiteX18" fmla="*/ 14222 w 20822"/>
                <a:gd name="connsiteY18" fmla="*/ 72408 h 72407"/>
                <a:gd name="connsiteX19" fmla="*/ 20574 w 20822"/>
                <a:gd name="connsiteY19" fmla="*/ 64786 h 72407"/>
                <a:gd name="connsiteX20" fmla="*/ 20574 w 20822"/>
                <a:gd name="connsiteY20" fmla="*/ 64786 h 72407"/>
                <a:gd name="connsiteX21" fmla="*/ 20574 w 20822"/>
                <a:gd name="connsiteY21" fmla="*/ 59704 h 72407"/>
                <a:gd name="connsiteX22" fmla="*/ 16763 w 20822"/>
                <a:gd name="connsiteY22" fmla="*/ 7622 h 72407"/>
                <a:gd name="connsiteX23" fmla="*/ 6601 w 20822"/>
                <a:gd name="connsiteY23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22" h="72407">
                  <a:moveTo>
                    <a:pt x="6601" y="0"/>
                  </a:moveTo>
                  <a:cubicBezTo>
                    <a:pt x="2790" y="0"/>
                    <a:pt x="-1021" y="3811"/>
                    <a:pt x="249" y="7622"/>
                  </a:cubicBezTo>
                  <a:cubicBezTo>
                    <a:pt x="249" y="7622"/>
                    <a:pt x="249" y="7622"/>
                    <a:pt x="249" y="7622"/>
                  </a:cubicBezTo>
                  <a:lnTo>
                    <a:pt x="1519" y="21595"/>
                  </a:lnTo>
                  <a:lnTo>
                    <a:pt x="1519" y="27947"/>
                  </a:lnTo>
                  <a:lnTo>
                    <a:pt x="12952" y="31758"/>
                  </a:lnTo>
                  <a:cubicBezTo>
                    <a:pt x="16763" y="33028"/>
                    <a:pt x="19304" y="36839"/>
                    <a:pt x="18033" y="41920"/>
                  </a:cubicBezTo>
                  <a:cubicBezTo>
                    <a:pt x="16763" y="45731"/>
                    <a:pt x="11682" y="48272"/>
                    <a:pt x="7871" y="47001"/>
                  </a:cubicBezTo>
                  <a:lnTo>
                    <a:pt x="2790" y="45731"/>
                  </a:lnTo>
                  <a:lnTo>
                    <a:pt x="4060" y="54623"/>
                  </a:lnTo>
                  <a:lnTo>
                    <a:pt x="5330" y="66056"/>
                  </a:lnTo>
                  <a:lnTo>
                    <a:pt x="5330" y="66056"/>
                  </a:lnTo>
                  <a:lnTo>
                    <a:pt x="5330" y="66056"/>
                  </a:lnTo>
                  <a:cubicBezTo>
                    <a:pt x="5330" y="66056"/>
                    <a:pt x="5330" y="66056"/>
                    <a:pt x="5330" y="67326"/>
                  </a:cubicBezTo>
                  <a:cubicBezTo>
                    <a:pt x="5330" y="67326"/>
                    <a:pt x="5330" y="68597"/>
                    <a:pt x="5330" y="68597"/>
                  </a:cubicBezTo>
                  <a:cubicBezTo>
                    <a:pt x="5330" y="68597"/>
                    <a:pt x="5330" y="69867"/>
                    <a:pt x="6601" y="69867"/>
                  </a:cubicBezTo>
                  <a:cubicBezTo>
                    <a:pt x="6601" y="69867"/>
                    <a:pt x="7871" y="71137"/>
                    <a:pt x="7871" y="71137"/>
                  </a:cubicBezTo>
                  <a:lnTo>
                    <a:pt x="9141" y="71137"/>
                  </a:lnTo>
                  <a:cubicBezTo>
                    <a:pt x="10411" y="72408"/>
                    <a:pt x="11682" y="72408"/>
                    <a:pt x="14222" y="72408"/>
                  </a:cubicBezTo>
                  <a:cubicBezTo>
                    <a:pt x="18033" y="72408"/>
                    <a:pt x="21844" y="68597"/>
                    <a:pt x="20574" y="64786"/>
                  </a:cubicBezTo>
                  <a:cubicBezTo>
                    <a:pt x="20574" y="64786"/>
                    <a:pt x="20574" y="64786"/>
                    <a:pt x="20574" y="64786"/>
                  </a:cubicBezTo>
                  <a:lnTo>
                    <a:pt x="20574" y="59704"/>
                  </a:lnTo>
                  <a:lnTo>
                    <a:pt x="16763" y="7622"/>
                  </a:lnTo>
                  <a:cubicBezTo>
                    <a:pt x="12952" y="3811"/>
                    <a:pt x="10411" y="0"/>
                    <a:pt x="660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91" name="Freeform: Shape 388">
              <a:extLst>
                <a:ext uri="{FF2B5EF4-FFF2-40B4-BE49-F238E27FC236}">
                  <a16:creationId xmlns:a16="http://schemas.microsoft.com/office/drawing/2014/main" id="{B59CF281-FE08-97B5-5DE9-13DD5044713C}"/>
                </a:ext>
              </a:extLst>
            </p:cNvPr>
            <p:cNvSpPr/>
            <p:nvPr/>
          </p:nvSpPr>
          <p:spPr>
            <a:xfrm>
              <a:off x="3058535" y="2661288"/>
              <a:ext cx="113716" cy="40980"/>
            </a:xfrm>
            <a:custGeom>
              <a:avLst/>
              <a:gdLst>
                <a:gd name="connsiteX0" fmla="*/ 9222 w 113716"/>
                <a:gd name="connsiteY0" fmla="*/ 0 h 40980"/>
                <a:gd name="connsiteX1" fmla="*/ 6682 w 113716"/>
                <a:gd name="connsiteY1" fmla="*/ 0 h 40980"/>
                <a:gd name="connsiteX2" fmla="*/ 6682 w 113716"/>
                <a:gd name="connsiteY2" fmla="*/ 0 h 40980"/>
                <a:gd name="connsiteX3" fmla="*/ 4141 w 113716"/>
                <a:gd name="connsiteY3" fmla="*/ 1270 h 40980"/>
                <a:gd name="connsiteX4" fmla="*/ 330 w 113716"/>
                <a:gd name="connsiteY4" fmla="*/ 6352 h 40980"/>
                <a:gd name="connsiteX5" fmla="*/ 5412 w 113716"/>
                <a:gd name="connsiteY5" fmla="*/ 15244 h 40980"/>
                <a:gd name="connsiteX6" fmla="*/ 7952 w 113716"/>
                <a:gd name="connsiteY6" fmla="*/ 16514 h 40980"/>
                <a:gd name="connsiteX7" fmla="*/ 104494 w 113716"/>
                <a:gd name="connsiteY7" fmla="*/ 40650 h 40980"/>
                <a:gd name="connsiteX8" fmla="*/ 113386 w 113716"/>
                <a:gd name="connsiteY8" fmla="*/ 35569 h 40980"/>
                <a:gd name="connsiteX9" fmla="*/ 108305 w 113716"/>
                <a:gd name="connsiteY9" fmla="*/ 26676 h 40980"/>
                <a:gd name="connsiteX10" fmla="*/ 98143 w 113716"/>
                <a:gd name="connsiteY10" fmla="*/ 24136 h 40980"/>
                <a:gd name="connsiteX11" fmla="*/ 9222 w 113716"/>
                <a:gd name="connsiteY11" fmla="*/ 0 h 40980"/>
                <a:gd name="connsiteX12" fmla="*/ 9222 w 113716"/>
                <a:gd name="connsiteY12" fmla="*/ 0 h 4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716" h="40980">
                  <a:moveTo>
                    <a:pt x="9222" y="0"/>
                  </a:moveTo>
                  <a:lnTo>
                    <a:pt x="6682" y="0"/>
                  </a:lnTo>
                  <a:lnTo>
                    <a:pt x="6682" y="0"/>
                  </a:lnTo>
                  <a:cubicBezTo>
                    <a:pt x="5412" y="0"/>
                    <a:pt x="5412" y="0"/>
                    <a:pt x="4141" y="1270"/>
                  </a:cubicBezTo>
                  <a:cubicBezTo>
                    <a:pt x="2871" y="2541"/>
                    <a:pt x="1601" y="3811"/>
                    <a:pt x="330" y="6352"/>
                  </a:cubicBezTo>
                  <a:cubicBezTo>
                    <a:pt x="-940" y="10162"/>
                    <a:pt x="1601" y="13973"/>
                    <a:pt x="5412" y="15244"/>
                  </a:cubicBezTo>
                  <a:lnTo>
                    <a:pt x="7952" y="16514"/>
                  </a:lnTo>
                  <a:lnTo>
                    <a:pt x="104494" y="40650"/>
                  </a:lnTo>
                  <a:cubicBezTo>
                    <a:pt x="108305" y="41920"/>
                    <a:pt x="112116" y="39380"/>
                    <a:pt x="113386" y="35569"/>
                  </a:cubicBezTo>
                  <a:cubicBezTo>
                    <a:pt x="114657" y="31758"/>
                    <a:pt x="112116" y="27947"/>
                    <a:pt x="108305" y="26676"/>
                  </a:cubicBezTo>
                  <a:lnTo>
                    <a:pt x="98143" y="24136"/>
                  </a:lnTo>
                  <a:lnTo>
                    <a:pt x="9222" y="0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92" name="Freeform: Shape 389">
              <a:extLst>
                <a:ext uri="{FF2B5EF4-FFF2-40B4-BE49-F238E27FC236}">
                  <a16:creationId xmlns:a16="http://schemas.microsoft.com/office/drawing/2014/main" id="{DCCC5835-9DEA-7BB0-1577-FEA88713D33A}"/>
                </a:ext>
              </a:extLst>
            </p:cNvPr>
            <p:cNvSpPr/>
            <p:nvPr/>
          </p:nvSpPr>
          <p:spPr>
            <a:xfrm>
              <a:off x="1719518" y="6420914"/>
              <a:ext cx="46519" cy="24942"/>
            </a:xfrm>
            <a:custGeom>
              <a:avLst/>
              <a:gdLst>
                <a:gd name="connsiteX0" fmla="*/ 10621 w 46519"/>
                <a:gd name="connsiteY0" fmla="*/ 476 h 24942"/>
                <a:gd name="connsiteX1" fmla="*/ 458 w 46519"/>
                <a:gd name="connsiteY1" fmla="*/ 4287 h 24942"/>
                <a:gd name="connsiteX2" fmla="*/ 458 w 46519"/>
                <a:gd name="connsiteY2" fmla="*/ 4287 h 24942"/>
                <a:gd name="connsiteX3" fmla="*/ 5539 w 46519"/>
                <a:gd name="connsiteY3" fmla="*/ 14450 h 24942"/>
                <a:gd name="connsiteX4" fmla="*/ 16972 w 46519"/>
                <a:gd name="connsiteY4" fmla="*/ 18261 h 24942"/>
                <a:gd name="connsiteX5" fmla="*/ 30945 w 46519"/>
                <a:gd name="connsiteY5" fmla="*/ 23342 h 24942"/>
                <a:gd name="connsiteX6" fmla="*/ 36026 w 46519"/>
                <a:gd name="connsiteY6" fmla="*/ 24612 h 24942"/>
                <a:gd name="connsiteX7" fmla="*/ 46189 w 46519"/>
                <a:gd name="connsiteY7" fmla="*/ 19531 h 24942"/>
                <a:gd name="connsiteX8" fmla="*/ 41108 w 46519"/>
                <a:gd name="connsiteY8" fmla="*/ 9369 h 24942"/>
                <a:gd name="connsiteX9" fmla="*/ 29675 w 46519"/>
                <a:gd name="connsiteY9" fmla="*/ 5558 h 24942"/>
                <a:gd name="connsiteX10" fmla="*/ 23323 w 46519"/>
                <a:gd name="connsiteY10" fmla="*/ 3017 h 24942"/>
                <a:gd name="connsiteX11" fmla="*/ 10621 w 46519"/>
                <a:gd name="connsiteY11" fmla="*/ 476 h 2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519" h="24942">
                  <a:moveTo>
                    <a:pt x="10621" y="476"/>
                  </a:moveTo>
                  <a:cubicBezTo>
                    <a:pt x="6810" y="-794"/>
                    <a:pt x="2999" y="476"/>
                    <a:pt x="458" y="4287"/>
                  </a:cubicBezTo>
                  <a:cubicBezTo>
                    <a:pt x="458" y="4287"/>
                    <a:pt x="458" y="4287"/>
                    <a:pt x="458" y="4287"/>
                  </a:cubicBezTo>
                  <a:cubicBezTo>
                    <a:pt x="-812" y="8098"/>
                    <a:pt x="458" y="11909"/>
                    <a:pt x="5539" y="14450"/>
                  </a:cubicBezTo>
                  <a:lnTo>
                    <a:pt x="16972" y="18261"/>
                  </a:lnTo>
                  <a:lnTo>
                    <a:pt x="30945" y="23342"/>
                  </a:lnTo>
                  <a:lnTo>
                    <a:pt x="36026" y="24612"/>
                  </a:lnTo>
                  <a:cubicBezTo>
                    <a:pt x="39837" y="25882"/>
                    <a:pt x="43648" y="23342"/>
                    <a:pt x="46189" y="19531"/>
                  </a:cubicBezTo>
                  <a:cubicBezTo>
                    <a:pt x="47459" y="15720"/>
                    <a:pt x="44918" y="11909"/>
                    <a:pt x="41108" y="9369"/>
                  </a:cubicBezTo>
                  <a:lnTo>
                    <a:pt x="29675" y="5558"/>
                  </a:lnTo>
                  <a:lnTo>
                    <a:pt x="23323" y="3017"/>
                  </a:lnTo>
                  <a:lnTo>
                    <a:pt x="10621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93" name="Freeform: Shape 390">
              <a:extLst>
                <a:ext uri="{FF2B5EF4-FFF2-40B4-BE49-F238E27FC236}">
                  <a16:creationId xmlns:a16="http://schemas.microsoft.com/office/drawing/2014/main" id="{A434247F-A55D-75FE-A534-30B6C080BCA1}"/>
                </a:ext>
              </a:extLst>
            </p:cNvPr>
            <p:cNvSpPr/>
            <p:nvPr/>
          </p:nvSpPr>
          <p:spPr>
            <a:xfrm>
              <a:off x="1400884" y="4361977"/>
              <a:ext cx="52331" cy="489316"/>
            </a:xfrm>
            <a:custGeom>
              <a:avLst/>
              <a:gdLst>
                <a:gd name="connsiteX0" fmla="*/ 51061 w 52331"/>
                <a:gd name="connsiteY0" fmla="*/ 468992 h 489316"/>
                <a:gd name="connsiteX1" fmla="*/ 14222 w 52331"/>
                <a:gd name="connsiteY1" fmla="*/ 11682 h 489316"/>
                <a:gd name="connsiteX2" fmla="*/ 14222 w 52331"/>
                <a:gd name="connsiteY2" fmla="*/ 6601 h 489316"/>
                <a:gd name="connsiteX3" fmla="*/ 6601 w 52331"/>
                <a:gd name="connsiteY3" fmla="*/ 249 h 489316"/>
                <a:gd name="connsiteX4" fmla="*/ 249 w 52331"/>
                <a:gd name="connsiteY4" fmla="*/ 7871 h 489316"/>
                <a:gd name="connsiteX5" fmla="*/ 1519 w 52331"/>
                <a:gd name="connsiteY5" fmla="*/ 20574 h 489316"/>
                <a:gd name="connsiteX6" fmla="*/ 37088 w 52331"/>
                <a:gd name="connsiteY6" fmla="*/ 462640 h 489316"/>
                <a:gd name="connsiteX7" fmla="*/ 38358 w 52331"/>
                <a:gd name="connsiteY7" fmla="*/ 476614 h 489316"/>
                <a:gd name="connsiteX8" fmla="*/ 38358 w 52331"/>
                <a:gd name="connsiteY8" fmla="*/ 482965 h 489316"/>
                <a:gd name="connsiteX9" fmla="*/ 44709 w 52331"/>
                <a:gd name="connsiteY9" fmla="*/ 489317 h 489316"/>
                <a:gd name="connsiteX10" fmla="*/ 45980 w 52331"/>
                <a:gd name="connsiteY10" fmla="*/ 489317 h 489316"/>
                <a:gd name="connsiteX11" fmla="*/ 52331 w 52331"/>
                <a:gd name="connsiteY11" fmla="*/ 482965 h 489316"/>
                <a:gd name="connsiteX12" fmla="*/ 52331 w 52331"/>
                <a:gd name="connsiteY12" fmla="*/ 480425 h 489316"/>
                <a:gd name="connsiteX13" fmla="*/ 51061 w 52331"/>
                <a:gd name="connsiteY13" fmla="*/ 468992 h 4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331" h="489316">
                  <a:moveTo>
                    <a:pt x="51061" y="468992"/>
                  </a:moveTo>
                  <a:lnTo>
                    <a:pt x="14222" y="11682"/>
                  </a:lnTo>
                  <a:lnTo>
                    <a:pt x="14222" y="6601"/>
                  </a:lnTo>
                  <a:cubicBezTo>
                    <a:pt x="14222" y="2790"/>
                    <a:pt x="10411" y="-1021"/>
                    <a:pt x="6601" y="249"/>
                  </a:cubicBezTo>
                  <a:cubicBezTo>
                    <a:pt x="2790" y="249"/>
                    <a:pt x="-1021" y="4060"/>
                    <a:pt x="249" y="7871"/>
                  </a:cubicBezTo>
                  <a:lnTo>
                    <a:pt x="1519" y="20574"/>
                  </a:lnTo>
                  <a:lnTo>
                    <a:pt x="37088" y="462640"/>
                  </a:lnTo>
                  <a:lnTo>
                    <a:pt x="38358" y="476614"/>
                  </a:lnTo>
                  <a:lnTo>
                    <a:pt x="38358" y="482965"/>
                  </a:lnTo>
                  <a:cubicBezTo>
                    <a:pt x="38358" y="486776"/>
                    <a:pt x="40899" y="489317"/>
                    <a:pt x="44709" y="489317"/>
                  </a:cubicBezTo>
                  <a:lnTo>
                    <a:pt x="45980" y="489317"/>
                  </a:lnTo>
                  <a:cubicBezTo>
                    <a:pt x="49791" y="489317"/>
                    <a:pt x="52331" y="486776"/>
                    <a:pt x="52331" y="482965"/>
                  </a:cubicBezTo>
                  <a:cubicBezTo>
                    <a:pt x="52331" y="481695"/>
                    <a:pt x="52331" y="481695"/>
                    <a:pt x="52331" y="480425"/>
                  </a:cubicBezTo>
                  <a:lnTo>
                    <a:pt x="51061" y="4689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94" name="Freeform: Shape 391">
              <a:extLst>
                <a:ext uri="{FF2B5EF4-FFF2-40B4-BE49-F238E27FC236}">
                  <a16:creationId xmlns:a16="http://schemas.microsoft.com/office/drawing/2014/main" id="{85120AE8-426A-B046-E686-4CFB81DC3756}"/>
                </a:ext>
              </a:extLst>
            </p:cNvPr>
            <p:cNvSpPr/>
            <p:nvPr/>
          </p:nvSpPr>
          <p:spPr>
            <a:xfrm>
              <a:off x="6072000" y="4847483"/>
              <a:ext cx="353141" cy="712641"/>
            </a:xfrm>
            <a:custGeom>
              <a:avLst/>
              <a:gdLst>
                <a:gd name="connsiteX0" fmla="*/ 10162 w 353141"/>
                <a:gd name="connsiteY0" fmla="*/ 302332 h 712641"/>
                <a:gd name="connsiteX1" fmla="*/ 353141 w 353141"/>
                <a:gd name="connsiteY1" fmla="*/ 0 h 712641"/>
                <a:gd name="connsiteX2" fmla="*/ 353141 w 353141"/>
                <a:gd name="connsiteY2" fmla="*/ 712641 h 712641"/>
                <a:gd name="connsiteX3" fmla="*/ 0 w 353141"/>
                <a:gd name="connsiteY3" fmla="*/ 599584 h 71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41" h="712641">
                  <a:moveTo>
                    <a:pt x="10162" y="302332"/>
                  </a:moveTo>
                  <a:lnTo>
                    <a:pt x="353141" y="0"/>
                  </a:lnTo>
                  <a:lnTo>
                    <a:pt x="353141" y="712641"/>
                  </a:lnTo>
                  <a:lnTo>
                    <a:pt x="0" y="599584"/>
                  </a:lnTo>
                  <a:close/>
                </a:path>
              </a:pathLst>
            </a:custGeom>
            <a:solidFill>
              <a:schemeClr val="accent6"/>
            </a:solidFill>
            <a:ln w="126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539566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5871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38599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0545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E54EC6-1219-49EE-8B80-3C24DE8E5A44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01042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4DCC15-8F35-48A3-948F-896E04D77AE9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3041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776F276-4198-468B-A622-B7B7E3766911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1609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13474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rtl="0"/>
            <a:fld id="{7305C6AA-9D71-4080-8813-13E932244C60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020568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Rectángulo 832">
            <a:extLst>
              <a:ext uri="{FF2B5EF4-FFF2-40B4-BE49-F238E27FC236}">
                <a16:creationId xmlns:a16="http://schemas.microsoft.com/office/drawing/2014/main" id="{8E22E039-2338-41C1-B766-1F3E903EC727}"/>
              </a:ext>
            </a:extLst>
          </p:cNvPr>
          <p:cNvSpPr/>
          <p:nvPr userDrawn="1"/>
        </p:nvSpPr>
        <p:spPr>
          <a:xfrm>
            <a:off x="4114800" y="1499616"/>
            <a:ext cx="7196328" cy="33558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noProof="0"/>
              <a:t>6.53</a:t>
            </a:r>
          </a:p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37376" y="1874520"/>
            <a:ext cx="4379976" cy="1547583"/>
          </a:xfrm>
        </p:spPr>
        <p:txBody>
          <a:bodyPr rtlCol="0" anchor="b">
            <a:normAutofit/>
          </a:bodyPr>
          <a:lstStyle>
            <a:lvl1pPr algn="l">
              <a:defRPr sz="3800" b="1" baseline="0"/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37376" y="3483864"/>
            <a:ext cx="4379976" cy="613370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Hacer clic para editar</a:t>
            </a:r>
          </a:p>
        </p:txBody>
      </p:sp>
      <p:grpSp>
        <p:nvGrpSpPr>
          <p:cNvPr id="10" name="Marcador de posición de imagen 16" descr="ilustración abstracta a color de edificios">
            <a:extLst>
              <a:ext uri="{FF2B5EF4-FFF2-40B4-BE49-F238E27FC236}">
                <a16:creationId xmlns:a16="http://schemas.microsoft.com/office/drawing/2014/main" id="{BB4F6769-F2AF-40E9-9E50-F81C7E6E6806}"/>
              </a:ext>
            </a:extLst>
          </p:cNvPr>
          <p:cNvGrpSpPr/>
          <p:nvPr userDrawn="1"/>
        </p:nvGrpSpPr>
        <p:grpSpPr>
          <a:xfrm>
            <a:off x="0" y="0"/>
            <a:ext cx="6883718" cy="6858751"/>
            <a:chOff x="0" y="0"/>
            <a:chExt cx="6883718" cy="685875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671802-9C9A-4E24-88D9-E06A86FB078E}"/>
                </a:ext>
              </a:extLst>
            </p:cNvPr>
            <p:cNvSpPr/>
            <p:nvPr/>
          </p:nvSpPr>
          <p:spPr>
            <a:xfrm>
              <a:off x="5857321" y="5581719"/>
              <a:ext cx="1004801" cy="684694"/>
            </a:xfrm>
            <a:custGeom>
              <a:avLst/>
              <a:gdLst>
                <a:gd name="connsiteX0" fmla="*/ 398872 w 1004801"/>
                <a:gd name="connsiteY0" fmla="*/ 684694 h 684694"/>
                <a:gd name="connsiteX1" fmla="*/ 1004802 w 1004801"/>
                <a:gd name="connsiteY1" fmla="*/ 115598 h 684694"/>
                <a:gd name="connsiteX2" fmla="*/ 846015 w 1004801"/>
                <a:gd name="connsiteY2" fmla="*/ 68596 h 684694"/>
                <a:gd name="connsiteX3" fmla="*/ 705012 w 1004801"/>
                <a:gd name="connsiteY3" fmla="*/ 26676 h 684694"/>
                <a:gd name="connsiteX4" fmla="*/ 613551 w 1004801"/>
                <a:gd name="connsiteY4" fmla="*/ 0 h 684694"/>
                <a:gd name="connsiteX5" fmla="*/ 0 w 1004801"/>
                <a:gd name="connsiteY5" fmla="*/ 557664 h 68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4801" h="684694">
                  <a:moveTo>
                    <a:pt x="398872" y="684694"/>
                  </a:moveTo>
                  <a:lnTo>
                    <a:pt x="1004802" y="115598"/>
                  </a:lnTo>
                  <a:lnTo>
                    <a:pt x="846015" y="68596"/>
                  </a:lnTo>
                  <a:lnTo>
                    <a:pt x="705012" y="26676"/>
                  </a:lnTo>
                  <a:lnTo>
                    <a:pt x="613551" y="0"/>
                  </a:lnTo>
                  <a:lnTo>
                    <a:pt x="0" y="55766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C496BE-6A74-4380-A871-1125ECCA3B69}"/>
                </a:ext>
              </a:extLst>
            </p:cNvPr>
            <p:cNvSpPr/>
            <p:nvPr/>
          </p:nvSpPr>
          <p:spPr>
            <a:xfrm>
              <a:off x="6247300" y="5712561"/>
              <a:ext cx="621173" cy="1142003"/>
            </a:xfrm>
            <a:custGeom>
              <a:avLst/>
              <a:gdLst>
                <a:gd name="connsiteX0" fmla="*/ 17784 w 621173"/>
                <a:gd name="connsiteY0" fmla="*/ 566556 h 1142003"/>
                <a:gd name="connsiteX1" fmla="*/ 0 w 621173"/>
                <a:gd name="connsiteY1" fmla="*/ 1142004 h 1142003"/>
                <a:gd name="connsiteX2" fmla="*/ 570362 w 621173"/>
                <a:gd name="connsiteY2" fmla="*/ 1142004 h 1142003"/>
                <a:gd name="connsiteX3" fmla="*/ 621174 w 621173"/>
                <a:gd name="connsiteY3" fmla="*/ 0 h 114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173" h="1142003">
                  <a:moveTo>
                    <a:pt x="17784" y="566556"/>
                  </a:moveTo>
                  <a:lnTo>
                    <a:pt x="0" y="1142004"/>
                  </a:lnTo>
                  <a:lnTo>
                    <a:pt x="570362" y="1142004"/>
                  </a:lnTo>
                  <a:lnTo>
                    <a:pt x="621174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1EB51B5-EE77-4EF7-BF37-F8B133937C28}"/>
                </a:ext>
              </a:extLst>
            </p:cNvPr>
            <p:cNvSpPr/>
            <p:nvPr/>
          </p:nvSpPr>
          <p:spPr>
            <a:xfrm>
              <a:off x="1091181" y="6228304"/>
              <a:ext cx="652930" cy="626260"/>
            </a:xfrm>
            <a:custGeom>
              <a:avLst/>
              <a:gdLst>
                <a:gd name="connsiteX0" fmla="*/ 647849 w 652930"/>
                <a:gd name="connsiteY0" fmla="*/ 242628 h 626260"/>
                <a:gd name="connsiteX1" fmla="*/ 652931 w 652930"/>
                <a:gd name="connsiteY1" fmla="*/ 238818 h 626260"/>
                <a:gd name="connsiteX2" fmla="*/ 635146 w 652930"/>
                <a:gd name="connsiteY2" fmla="*/ 232466 h 626260"/>
                <a:gd name="connsiteX3" fmla="*/ 0 w 652930"/>
                <a:gd name="connsiteY3" fmla="*/ 0 h 626260"/>
                <a:gd name="connsiteX4" fmla="*/ 58433 w 652930"/>
                <a:gd name="connsiteY4" fmla="*/ 626260 h 626260"/>
                <a:gd name="connsiteX5" fmla="*/ 144813 w 652930"/>
                <a:gd name="connsiteY5" fmla="*/ 626260 h 626260"/>
                <a:gd name="connsiteX6" fmla="*/ 647849 w 652930"/>
                <a:gd name="connsiteY6" fmla="*/ 242628 h 62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2930" h="626260">
                  <a:moveTo>
                    <a:pt x="647849" y="242628"/>
                  </a:moveTo>
                  <a:lnTo>
                    <a:pt x="652931" y="238818"/>
                  </a:lnTo>
                  <a:lnTo>
                    <a:pt x="635146" y="232466"/>
                  </a:lnTo>
                  <a:lnTo>
                    <a:pt x="0" y="0"/>
                  </a:lnTo>
                  <a:lnTo>
                    <a:pt x="58433" y="626260"/>
                  </a:lnTo>
                  <a:lnTo>
                    <a:pt x="144813" y="626260"/>
                  </a:lnTo>
                  <a:lnTo>
                    <a:pt x="647849" y="242628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BB46DE2-4842-42F7-8D46-63B751567E8D}"/>
                </a:ext>
              </a:extLst>
            </p:cNvPr>
            <p:cNvSpPr/>
            <p:nvPr/>
          </p:nvSpPr>
          <p:spPr>
            <a:xfrm>
              <a:off x="1759355" y="6473473"/>
              <a:ext cx="638957" cy="233736"/>
            </a:xfrm>
            <a:custGeom>
              <a:avLst/>
              <a:gdLst>
                <a:gd name="connsiteX0" fmla="*/ 637687 w 638957"/>
                <a:gd name="connsiteY0" fmla="*/ 233736 h 233736"/>
                <a:gd name="connsiteX1" fmla="*/ 638957 w 638957"/>
                <a:gd name="connsiteY1" fmla="*/ 233736 h 233736"/>
                <a:gd name="connsiteX2" fmla="*/ 1270 w 638957"/>
                <a:gd name="connsiteY2" fmla="*/ 0 h 233736"/>
                <a:gd name="connsiteX3" fmla="*/ 0 w 638957"/>
                <a:gd name="connsiteY3" fmla="*/ 0 h 23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233736">
                  <a:moveTo>
                    <a:pt x="637687" y="233736"/>
                  </a:moveTo>
                  <a:lnTo>
                    <a:pt x="638957" y="233736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15756E-4ED9-48D0-9D1F-15B74033831A}"/>
                </a:ext>
              </a:extLst>
            </p:cNvPr>
            <p:cNvSpPr/>
            <p:nvPr/>
          </p:nvSpPr>
          <p:spPr>
            <a:xfrm>
              <a:off x="1735220" y="6439175"/>
              <a:ext cx="15243" cy="13973"/>
            </a:xfrm>
            <a:custGeom>
              <a:avLst/>
              <a:gdLst>
                <a:gd name="connsiteX0" fmla="*/ 1270 w 15243"/>
                <a:gd name="connsiteY0" fmla="*/ 8892 h 13973"/>
                <a:gd name="connsiteX1" fmla="*/ 15243 w 15243"/>
                <a:gd name="connsiteY1" fmla="*/ 13973 h 13973"/>
                <a:gd name="connsiteX2" fmla="*/ 15243 w 15243"/>
                <a:gd name="connsiteY2" fmla="*/ 5081 h 13973"/>
                <a:gd name="connsiteX3" fmla="*/ 0 w 15243"/>
                <a:gd name="connsiteY3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3" h="13973">
                  <a:moveTo>
                    <a:pt x="1270" y="8892"/>
                  </a:moveTo>
                  <a:lnTo>
                    <a:pt x="15243" y="13973"/>
                  </a:lnTo>
                  <a:lnTo>
                    <a:pt x="15243" y="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E72BD9-1593-47EC-9FCF-E9FE8EE2D87F}"/>
                </a:ext>
              </a:extLst>
            </p:cNvPr>
            <p:cNvSpPr/>
            <p:nvPr/>
          </p:nvSpPr>
          <p:spPr>
            <a:xfrm>
              <a:off x="1742841" y="6421391"/>
              <a:ext cx="5081" cy="6351"/>
            </a:xfrm>
            <a:custGeom>
              <a:avLst/>
              <a:gdLst>
                <a:gd name="connsiteX0" fmla="*/ 5081 w 5081"/>
                <a:gd name="connsiteY0" fmla="*/ 6352 h 6351"/>
                <a:gd name="connsiteX1" fmla="*/ 5081 w 5081"/>
                <a:gd name="connsiteY1" fmla="*/ 0 h 6351"/>
                <a:gd name="connsiteX2" fmla="*/ 0 w 5081"/>
                <a:gd name="connsiteY2" fmla="*/ 5081 h 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1" h="6351">
                  <a:moveTo>
                    <a:pt x="5081" y="6352"/>
                  </a:moveTo>
                  <a:lnTo>
                    <a:pt x="5081" y="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2E07E1-DC65-4E1E-ACE1-984E3E62358F}"/>
                </a:ext>
              </a:extLst>
            </p:cNvPr>
            <p:cNvSpPr/>
            <p:nvPr/>
          </p:nvSpPr>
          <p:spPr>
            <a:xfrm>
              <a:off x="1089911" y="6204168"/>
              <a:ext cx="630065" cy="238817"/>
            </a:xfrm>
            <a:custGeom>
              <a:avLst/>
              <a:gdLst>
                <a:gd name="connsiteX0" fmla="*/ 0 w 630065"/>
                <a:gd name="connsiteY0" fmla="*/ 0 h 238817"/>
                <a:gd name="connsiteX1" fmla="*/ 0 w 630065"/>
                <a:gd name="connsiteY1" fmla="*/ 7622 h 238817"/>
                <a:gd name="connsiteX2" fmla="*/ 630065 w 630065"/>
                <a:gd name="connsiteY2" fmla="*/ 238818 h 238817"/>
                <a:gd name="connsiteX3" fmla="*/ 630065 w 630065"/>
                <a:gd name="connsiteY3" fmla="*/ 229925 h 23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65" h="238817">
                  <a:moveTo>
                    <a:pt x="0" y="0"/>
                  </a:moveTo>
                  <a:lnTo>
                    <a:pt x="0" y="7622"/>
                  </a:lnTo>
                  <a:lnTo>
                    <a:pt x="630065" y="238818"/>
                  </a:lnTo>
                  <a:lnTo>
                    <a:pt x="630065" y="229925"/>
                  </a:lnTo>
                  <a:close/>
                </a:path>
              </a:pathLst>
            </a:custGeom>
            <a:solidFill>
              <a:srgbClr val="F398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0A4D431-DB37-4617-A1D4-D7A16214E846}"/>
                </a:ext>
              </a:extLst>
            </p:cNvPr>
            <p:cNvSpPr/>
            <p:nvPr/>
          </p:nvSpPr>
          <p:spPr>
            <a:xfrm>
              <a:off x="1096262" y="5751940"/>
              <a:ext cx="650389" cy="668180"/>
            </a:xfrm>
            <a:custGeom>
              <a:avLst/>
              <a:gdLst>
                <a:gd name="connsiteX0" fmla="*/ 630065 w 650389"/>
                <a:gd name="connsiteY0" fmla="*/ 668180 h 668180"/>
                <a:gd name="connsiteX1" fmla="*/ 650390 w 650389"/>
                <a:gd name="connsiteY1" fmla="*/ 651667 h 668180"/>
                <a:gd name="connsiteX2" fmla="*/ 600849 w 650389"/>
                <a:gd name="connsiteY2" fmla="*/ 0 h 668180"/>
                <a:gd name="connsiteX3" fmla="*/ 0 w 650389"/>
                <a:gd name="connsiteY3" fmla="*/ 438255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389" h="668180">
                  <a:moveTo>
                    <a:pt x="630065" y="668180"/>
                  </a:moveTo>
                  <a:lnTo>
                    <a:pt x="650390" y="651667"/>
                  </a:lnTo>
                  <a:lnTo>
                    <a:pt x="600849" y="0"/>
                  </a:lnTo>
                  <a:lnTo>
                    <a:pt x="0" y="438255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BFD618-6E12-4E2D-8814-1A923D4E1DB6}"/>
                </a:ext>
              </a:extLst>
            </p:cNvPr>
            <p:cNvSpPr/>
            <p:nvPr/>
          </p:nvSpPr>
          <p:spPr>
            <a:xfrm>
              <a:off x="787581" y="5243818"/>
              <a:ext cx="905718" cy="1610746"/>
            </a:xfrm>
            <a:custGeom>
              <a:avLst/>
              <a:gdLst>
                <a:gd name="connsiteX0" fmla="*/ 288356 w 905718"/>
                <a:gd name="connsiteY0" fmla="*/ 974324 h 1610746"/>
                <a:gd name="connsiteX1" fmla="*/ 288356 w 905718"/>
                <a:gd name="connsiteY1" fmla="*/ 974324 h 1610746"/>
                <a:gd name="connsiteX2" fmla="*/ 285816 w 905718"/>
                <a:gd name="connsiteY2" fmla="*/ 950188 h 1610746"/>
                <a:gd name="connsiteX3" fmla="*/ 285816 w 905718"/>
                <a:gd name="connsiteY3" fmla="*/ 950188 h 1610746"/>
                <a:gd name="connsiteX4" fmla="*/ 285816 w 905718"/>
                <a:gd name="connsiteY4" fmla="*/ 948918 h 1610746"/>
                <a:gd name="connsiteX5" fmla="*/ 285816 w 905718"/>
                <a:gd name="connsiteY5" fmla="*/ 947648 h 1610746"/>
                <a:gd name="connsiteX6" fmla="*/ 285816 w 905718"/>
                <a:gd name="connsiteY6" fmla="*/ 947648 h 1610746"/>
                <a:gd name="connsiteX7" fmla="*/ 285816 w 905718"/>
                <a:gd name="connsiteY7" fmla="*/ 947648 h 1610746"/>
                <a:gd name="connsiteX8" fmla="*/ 285816 w 905718"/>
                <a:gd name="connsiteY8" fmla="*/ 947648 h 1610746"/>
                <a:gd name="connsiteX9" fmla="*/ 285816 w 905718"/>
                <a:gd name="connsiteY9" fmla="*/ 946377 h 1610746"/>
                <a:gd name="connsiteX10" fmla="*/ 285816 w 905718"/>
                <a:gd name="connsiteY10" fmla="*/ 946377 h 1610746"/>
                <a:gd name="connsiteX11" fmla="*/ 287086 w 905718"/>
                <a:gd name="connsiteY11" fmla="*/ 945107 h 1610746"/>
                <a:gd name="connsiteX12" fmla="*/ 287086 w 905718"/>
                <a:gd name="connsiteY12" fmla="*/ 945107 h 1610746"/>
                <a:gd name="connsiteX13" fmla="*/ 905719 w 905718"/>
                <a:gd name="connsiteY13" fmla="*/ 494149 h 1610746"/>
                <a:gd name="connsiteX14" fmla="*/ 867610 w 905718"/>
                <a:gd name="connsiteY14" fmla="*/ 0 h 1610746"/>
                <a:gd name="connsiteX15" fmla="*/ 0 w 905718"/>
                <a:gd name="connsiteY15" fmla="*/ 611017 h 1610746"/>
                <a:gd name="connsiteX16" fmla="*/ 43190 w 905718"/>
                <a:gd name="connsiteY16" fmla="*/ 1044191 h 1610746"/>
                <a:gd name="connsiteX17" fmla="*/ 104164 w 905718"/>
                <a:gd name="connsiteY17" fmla="*/ 1067056 h 1610746"/>
                <a:gd name="connsiteX18" fmla="*/ 104164 w 905718"/>
                <a:gd name="connsiteY18" fmla="*/ 1067056 h 1610746"/>
                <a:gd name="connsiteX19" fmla="*/ 105434 w 905718"/>
                <a:gd name="connsiteY19" fmla="*/ 1067056 h 1610746"/>
                <a:gd name="connsiteX20" fmla="*/ 105434 w 905718"/>
                <a:gd name="connsiteY20" fmla="*/ 1067056 h 1610746"/>
                <a:gd name="connsiteX21" fmla="*/ 106705 w 905718"/>
                <a:gd name="connsiteY21" fmla="*/ 1068327 h 1610746"/>
                <a:gd name="connsiteX22" fmla="*/ 106705 w 905718"/>
                <a:gd name="connsiteY22" fmla="*/ 1068327 h 1610746"/>
                <a:gd name="connsiteX23" fmla="*/ 106705 w 905718"/>
                <a:gd name="connsiteY23" fmla="*/ 1068327 h 1610746"/>
                <a:gd name="connsiteX24" fmla="*/ 106705 w 905718"/>
                <a:gd name="connsiteY24" fmla="*/ 1069597 h 1610746"/>
                <a:gd name="connsiteX25" fmla="*/ 106705 w 905718"/>
                <a:gd name="connsiteY25" fmla="*/ 1070867 h 1610746"/>
                <a:gd name="connsiteX26" fmla="*/ 106705 w 905718"/>
                <a:gd name="connsiteY26" fmla="*/ 1072138 h 1610746"/>
                <a:gd name="connsiteX27" fmla="*/ 106705 w 905718"/>
                <a:gd name="connsiteY27" fmla="*/ 1072138 h 1610746"/>
                <a:gd name="connsiteX28" fmla="*/ 154976 w 905718"/>
                <a:gd name="connsiteY28" fmla="*/ 1566286 h 1610746"/>
                <a:gd name="connsiteX29" fmla="*/ 269302 w 905718"/>
                <a:gd name="connsiteY29" fmla="*/ 1610746 h 1610746"/>
                <a:gd name="connsiteX30" fmla="*/ 345520 w 905718"/>
                <a:gd name="connsiteY30" fmla="*/ 1610746 h 1610746"/>
                <a:gd name="connsiteX31" fmla="*/ 287086 w 905718"/>
                <a:gd name="connsiteY31" fmla="*/ 974324 h 1610746"/>
                <a:gd name="connsiteX32" fmla="*/ 288356 w 905718"/>
                <a:gd name="connsiteY32" fmla="*/ 974324 h 1610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5718" h="1610746">
                  <a:moveTo>
                    <a:pt x="288356" y="974324"/>
                  </a:moveTo>
                  <a:lnTo>
                    <a:pt x="288356" y="974324"/>
                  </a:lnTo>
                  <a:lnTo>
                    <a:pt x="285816" y="950188"/>
                  </a:lnTo>
                  <a:lnTo>
                    <a:pt x="285816" y="950188"/>
                  </a:lnTo>
                  <a:lnTo>
                    <a:pt x="285816" y="948918"/>
                  </a:lnTo>
                  <a:cubicBezTo>
                    <a:pt x="285816" y="948918"/>
                    <a:pt x="285816" y="947648"/>
                    <a:pt x="285816" y="947648"/>
                  </a:cubicBezTo>
                  <a:cubicBezTo>
                    <a:pt x="285816" y="947648"/>
                    <a:pt x="285816" y="947648"/>
                    <a:pt x="285816" y="947648"/>
                  </a:cubicBezTo>
                  <a:lnTo>
                    <a:pt x="285816" y="947648"/>
                  </a:lnTo>
                  <a:lnTo>
                    <a:pt x="285816" y="947648"/>
                  </a:lnTo>
                  <a:cubicBezTo>
                    <a:pt x="285816" y="947648"/>
                    <a:pt x="285816" y="946377"/>
                    <a:pt x="285816" y="946377"/>
                  </a:cubicBezTo>
                  <a:lnTo>
                    <a:pt x="285816" y="946377"/>
                  </a:lnTo>
                  <a:lnTo>
                    <a:pt x="287086" y="945107"/>
                  </a:lnTo>
                  <a:lnTo>
                    <a:pt x="287086" y="945107"/>
                  </a:lnTo>
                  <a:lnTo>
                    <a:pt x="905719" y="494149"/>
                  </a:lnTo>
                  <a:lnTo>
                    <a:pt x="867610" y="0"/>
                  </a:lnTo>
                  <a:lnTo>
                    <a:pt x="0" y="611017"/>
                  </a:lnTo>
                  <a:lnTo>
                    <a:pt x="43190" y="1044191"/>
                  </a:lnTo>
                  <a:lnTo>
                    <a:pt x="104164" y="1067056"/>
                  </a:lnTo>
                  <a:lnTo>
                    <a:pt x="104164" y="1067056"/>
                  </a:lnTo>
                  <a:lnTo>
                    <a:pt x="105434" y="1067056"/>
                  </a:lnTo>
                  <a:lnTo>
                    <a:pt x="105434" y="1067056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9597"/>
                  </a:lnTo>
                  <a:cubicBezTo>
                    <a:pt x="106705" y="1069597"/>
                    <a:pt x="106705" y="1069597"/>
                    <a:pt x="106705" y="1070867"/>
                  </a:cubicBezTo>
                  <a:cubicBezTo>
                    <a:pt x="106705" y="1070867"/>
                    <a:pt x="106705" y="1072138"/>
                    <a:pt x="106705" y="1072138"/>
                  </a:cubicBezTo>
                  <a:lnTo>
                    <a:pt x="106705" y="1072138"/>
                  </a:lnTo>
                  <a:lnTo>
                    <a:pt x="154976" y="1566286"/>
                  </a:lnTo>
                  <a:lnTo>
                    <a:pt x="269302" y="1610746"/>
                  </a:lnTo>
                  <a:lnTo>
                    <a:pt x="345520" y="1610746"/>
                  </a:lnTo>
                  <a:lnTo>
                    <a:pt x="287086" y="974324"/>
                  </a:lnTo>
                  <a:lnTo>
                    <a:pt x="288356" y="9743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3893BD-2114-45DF-8E58-BD4DD8C6D0F5}"/>
                </a:ext>
              </a:extLst>
            </p:cNvPr>
            <p:cNvSpPr/>
            <p:nvPr/>
          </p:nvSpPr>
          <p:spPr>
            <a:xfrm>
              <a:off x="391250" y="5720182"/>
              <a:ext cx="424277" cy="561474"/>
            </a:xfrm>
            <a:custGeom>
              <a:avLst/>
              <a:gdLst>
                <a:gd name="connsiteX0" fmla="*/ 381088 w 424277"/>
                <a:gd name="connsiteY0" fmla="*/ 135923 h 561474"/>
                <a:gd name="connsiteX1" fmla="*/ 0 w 424277"/>
                <a:gd name="connsiteY1" fmla="*/ 0 h 561474"/>
                <a:gd name="connsiteX2" fmla="*/ 45731 w 424277"/>
                <a:gd name="connsiteY2" fmla="*/ 421741 h 561474"/>
                <a:gd name="connsiteX3" fmla="*/ 424278 w 424277"/>
                <a:gd name="connsiteY3" fmla="*/ 561475 h 5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277" h="561474">
                  <a:moveTo>
                    <a:pt x="381088" y="135923"/>
                  </a:moveTo>
                  <a:lnTo>
                    <a:pt x="0" y="0"/>
                  </a:lnTo>
                  <a:lnTo>
                    <a:pt x="45731" y="421741"/>
                  </a:lnTo>
                  <a:lnTo>
                    <a:pt x="424278" y="56147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18BE9A-C970-4573-8F23-DB44EB78EBC0}"/>
                </a:ext>
              </a:extLst>
            </p:cNvPr>
            <p:cNvSpPr/>
            <p:nvPr/>
          </p:nvSpPr>
          <p:spPr>
            <a:xfrm>
              <a:off x="487792" y="6331199"/>
              <a:ext cx="440791" cy="473823"/>
            </a:xfrm>
            <a:custGeom>
              <a:avLst/>
              <a:gdLst>
                <a:gd name="connsiteX0" fmla="*/ 395061 w 440791"/>
                <a:gd name="connsiteY0" fmla="*/ 0 h 473823"/>
                <a:gd name="connsiteX1" fmla="*/ 0 w 440791"/>
                <a:gd name="connsiteY1" fmla="*/ 287089 h 473823"/>
                <a:gd name="connsiteX2" fmla="*/ 2541 w 440791"/>
                <a:gd name="connsiteY2" fmla="*/ 304874 h 473823"/>
                <a:gd name="connsiteX3" fmla="*/ 440792 w 440791"/>
                <a:gd name="connsiteY3" fmla="*/ 473824 h 4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1" h="473823">
                  <a:moveTo>
                    <a:pt x="395061" y="0"/>
                  </a:moveTo>
                  <a:lnTo>
                    <a:pt x="0" y="287089"/>
                  </a:lnTo>
                  <a:lnTo>
                    <a:pt x="2541" y="304874"/>
                  </a:lnTo>
                  <a:lnTo>
                    <a:pt x="440792" y="4738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FB54ADD-CF55-44BE-9038-16638782C9C5}"/>
                </a:ext>
              </a:extLst>
            </p:cNvPr>
            <p:cNvSpPr/>
            <p:nvPr/>
          </p:nvSpPr>
          <p:spPr>
            <a:xfrm>
              <a:off x="438251" y="6158437"/>
              <a:ext cx="434440" cy="443336"/>
            </a:xfrm>
            <a:custGeom>
              <a:avLst/>
              <a:gdLst>
                <a:gd name="connsiteX0" fmla="*/ 382358 w 434440"/>
                <a:gd name="connsiteY0" fmla="*/ 142274 h 443336"/>
                <a:gd name="connsiteX1" fmla="*/ 0 w 434440"/>
                <a:gd name="connsiteY1" fmla="*/ 0 h 443336"/>
                <a:gd name="connsiteX2" fmla="*/ 48271 w 434440"/>
                <a:gd name="connsiteY2" fmla="*/ 443337 h 443336"/>
                <a:gd name="connsiteX3" fmla="*/ 434440 w 434440"/>
                <a:gd name="connsiteY3" fmla="*/ 161329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440" h="443336">
                  <a:moveTo>
                    <a:pt x="382358" y="142274"/>
                  </a:moveTo>
                  <a:lnTo>
                    <a:pt x="0" y="0"/>
                  </a:lnTo>
                  <a:lnTo>
                    <a:pt x="48271" y="443337"/>
                  </a:lnTo>
                  <a:lnTo>
                    <a:pt x="434440" y="161329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B020B8-0802-4658-B3DF-6E6277C29A57}"/>
                </a:ext>
              </a:extLst>
            </p:cNvPr>
            <p:cNvSpPr/>
            <p:nvPr/>
          </p:nvSpPr>
          <p:spPr>
            <a:xfrm>
              <a:off x="276923" y="4658208"/>
              <a:ext cx="1378267" cy="1183923"/>
            </a:xfrm>
            <a:custGeom>
              <a:avLst/>
              <a:gdLst>
                <a:gd name="connsiteX0" fmla="*/ 1378268 w 1378267"/>
                <a:gd name="connsiteY0" fmla="*/ 565286 h 1183923"/>
                <a:gd name="connsiteX1" fmla="*/ 1369376 w 1378267"/>
                <a:gd name="connsiteY1" fmla="*/ 448417 h 1183923"/>
                <a:gd name="connsiteX2" fmla="*/ 978126 w 1378267"/>
                <a:gd name="connsiteY2" fmla="*/ 320117 h 1183923"/>
                <a:gd name="connsiteX3" fmla="*/ 771068 w 1378267"/>
                <a:gd name="connsiteY3" fmla="*/ 252791 h 1183923"/>
                <a:gd name="connsiteX4" fmla="*/ 0 w 1378267"/>
                <a:gd name="connsiteY4" fmla="*/ 0 h 1183923"/>
                <a:gd name="connsiteX5" fmla="*/ 111786 w 1378267"/>
                <a:gd name="connsiteY5" fmla="*/ 1045461 h 1183923"/>
                <a:gd name="connsiteX6" fmla="*/ 501766 w 1378267"/>
                <a:gd name="connsiteY6" fmla="*/ 1183924 h 118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8267" h="1183923">
                  <a:moveTo>
                    <a:pt x="1378268" y="565286"/>
                  </a:moveTo>
                  <a:lnTo>
                    <a:pt x="1369376" y="448417"/>
                  </a:lnTo>
                  <a:lnTo>
                    <a:pt x="978126" y="320117"/>
                  </a:lnTo>
                  <a:lnTo>
                    <a:pt x="771068" y="252791"/>
                  </a:lnTo>
                  <a:lnTo>
                    <a:pt x="0" y="0"/>
                  </a:lnTo>
                  <a:lnTo>
                    <a:pt x="111786" y="1045461"/>
                  </a:lnTo>
                  <a:lnTo>
                    <a:pt x="501766" y="118392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68FEFE-BB1C-4FEE-BBEC-002A91AEAEFF}"/>
                </a:ext>
              </a:extLst>
            </p:cNvPr>
            <p:cNvSpPr/>
            <p:nvPr/>
          </p:nvSpPr>
          <p:spPr>
            <a:xfrm>
              <a:off x="1260130" y="6484906"/>
              <a:ext cx="1122939" cy="369658"/>
            </a:xfrm>
            <a:custGeom>
              <a:avLst/>
              <a:gdLst>
                <a:gd name="connsiteX0" fmla="*/ 485252 w 1122939"/>
                <a:gd name="connsiteY0" fmla="*/ 0 h 369658"/>
                <a:gd name="connsiteX1" fmla="*/ 0 w 1122939"/>
                <a:gd name="connsiteY1" fmla="*/ 369658 h 369658"/>
                <a:gd name="connsiteX2" fmla="*/ 951450 w 1122939"/>
                <a:gd name="connsiteY2" fmla="*/ 369658 h 369658"/>
                <a:gd name="connsiteX3" fmla="*/ 1122939 w 1122939"/>
                <a:gd name="connsiteY3" fmla="*/ 233736 h 36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939" h="369658">
                  <a:moveTo>
                    <a:pt x="485252" y="0"/>
                  </a:moveTo>
                  <a:lnTo>
                    <a:pt x="0" y="369658"/>
                  </a:lnTo>
                  <a:lnTo>
                    <a:pt x="951450" y="369658"/>
                  </a:lnTo>
                  <a:lnTo>
                    <a:pt x="1122939" y="233736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4B2A1C9-5DE9-4D03-A6FA-CB80875D9C4F}"/>
                </a:ext>
              </a:extLst>
            </p:cNvPr>
            <p:cNvSpPr/>
            <p:nvPr/>
          </p:nvSpPr>
          <p:spPr>
            <a:xfrm>
              <a:off x="491603" y="6652586"/>
              <a:ext cx="524630" cy="201978"/>
            </a:xfrm>
            <a:custGeom>
              <a:avLst/>
              <a:gdLst>
                <a:gd name="connsiteX0" fmla="*/ 0 w 524630"/>
                <a:gd name="connsiteY0" fmla="*/ 0 h 201978"/>
                <a:gd name="connsiteX1" fmla="*/ 11433 w 524630"/>
                <a:gd name="connsiteY1" fmla="*/ 101624 h 201978"/>
                <a:gd name="connsiteX2" fmla="*/ 268032 w 524630"/>
                <a:gd name="connsiteY2" fmla="*/ 201978 h 201978"/>
                <a:gd name="connsiteX3" fmla="*/ 524631 w 524630"/>
                <a:gd name="connsiteY3" fmla="*/ 201978 h 201978"/>
                <a:gd name="connsiteX4" fmla="*/ 443332 w 524630"/>
                <a:gd name="connsiteY4" fmla="*/ 170220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630" h="201978">
                  <a:moveTo>
                    <a:pt x="0" y="0"/>
                  </a:moveTo>
                  <a:lnTo>
                    <a:pt x="11433" y="101624"/>
                  </a:lnTo>
                  <a:lnTo>
                    <a:pt x="268032" y="201978"/>
                  </a:lnTo>
                  <a:lnTo>
                    <a:pt x="524631" y="201978"/>
                  </a:lnTo>
                  <a:lnTo>
                    <a:pt x="443332" y="1702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84251B-E6C4-4A94-818E-7BA63659B14E}"/>
                </a:ext>
              </a:extLst>
            </p:cNvPr>
            <p:cNvSpPr/>
            <p:nvPr/>
          </p:nvSpPr>
          <p:spPr>
            <a:xfrm>
              <a:off x="504306" y="6771994"/>
              <a:ext cx="214679" cy="82569"/>
            </a:xfrm>
            <a:custGeom>
              <a:avLst/>
              <a:gdLst>
                <a:gd name="connsiteX0" fmla="*/ 8892 w 214679"/>
                <a:gd name="connsiteY0" fmla="*/ 82570 h 82569"/>
                <a:gd name="connsiteX1" fmla="*/ 214679 w 214679"/>
                <a:gd name="connsiteY1" fmla="*/ 82570 h 82569"/>
                <a:gd name="connsiteX2" fmla="*/ 0 w 214679"/>
                <a:gd name="connsiteY2" fmla="*/ 0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679" h="82569">
                  <a:moveTo>
                    <a:pt x="8892" y="82570"/>
                  </a:moveTo>
                  <a:lnTo>
                    <a:pt x="214679" y="8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00B4B3-E46D-4915-9C2D-E22A60CAE338}"/>
                </a:ext>
              </a:extLst>
            </p:cNvPr>
            <p:cNvSpPr/>
            <p:nvPr/>
          </p:nvSpPr>
          <p:spPr>
            <a:xfrm>
              <a:off x="0" y="4098003"/>
              <a:ext cx="499225" cy="2756561"/>
            </a:xfrm>
            <a:custGeom>
              <a:avLst/>
              <a:gdLst>
                <a:gd name="connsiteX0" fmla="*/ 499225 w 499225"/>
                <a:gd name="connsiteY0" fmla="*/ 2756561 h 2756561"/>
                <a:gd name="connsiteX1" fmla="*/ 489063 w 499225"/>
                <a:gd name="connsiteY1" fmla="*/ 2662559 h 2756561"/>
                <a:gd name="connsiteX2" fmla="*/ 475090 w 499225"/>
                <a:gd name="connsiteY2" fmla="*/ 2544421 h 2756561"/>
                <a:gd name="connsiteX3" fmla="*/ 472549 w 499225"/>
                <a:gd name="connsiteY3" fmla="*/ 2517744 h 2756561"/>
                <a:gd name="connsiteX4" fmla="*/ 421737 w 499225"/>
                <a:gd name="connsiteY4" fmla="*/ 2050272 h 2756561"/>
                <a:gd name="connsiteX5" fmla="*/ 374736 w 499225"/>
                <a:gd name="connsiteY5" fmla="*/ 1612017 h 2756561"/>
                <a:gd name="connsiteX6" fmla="*/ 260410 w 499225"/>
                <a:gd name="connsiteY6" fmla="*/ 551312 h 2756561"/>
                <a:gd name="connsiteX7" fmla="*/ 200706 w 499225"/>
                <a:gd name="connsiteY7" fmla="*/ 0 h 2756561"/>
                <a:gd name="connsiteX8" fmla="*/ 0 w 499225"/>
                <a:gd name="connsiteY8" fmla="*/ 124490 h 2756561"/>
                <a:gd name="connsiteX9" fmla="*/ 0 w 499225"/>
                <a:gd name="connsiteY9" fmla="*/ 2600314 h 2756561"/>
                <a:gd name="connsiteX10" fmla="*/ 0 w 499225"/>
                <a:gd name="connsiteY10" fmla="*/ 2756561 h 275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225" h="2756561">
                  <a:moveTo>
                    <a:pt x="499225" y="2756561"/>
                  </a:moveTo>
                  <a:lnTo>
                    <a:pt x="489063" y="2662559"/>
                  </a:lnTo>
                  <a:lnTo>
                    <a:pt x="475090" y="2544421"/>
                  </a:lnTo>
                  <a:lnTo>
                    <a:pt x="472549" y="2517744"/>
                  </a:lnTo>
                  <a:lnTo>
                    <a:pt x="421737" y="2050272"/>
                  </a:lnTo>
                  <a:lnTo>
                    <a:pt x="374736" y="1612017"/>
                  </a:lnTo>
                  <a:lnTo>
                    <a:pt x="260410" y="551312"/>
                  </a:lnTo>
                  <a:lnTo>
                    <a:pt x="200706" y="0"/>
                  </a:lnTo>
                  <a:lnTo>
                    <a:pt x="0" y="124490"/>
                  </a:lnTo>
                  <a:lnTo>
                    <a:pt x="0" y="2600314"/>
                  </a:lnTo>
                  <a:lnTo>
                    <a:pt x="0" y="2756561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D3659DE-5889-4904-94EF-48471A05337D}"/>
                </a:ext>
              </a:extLst>
            </p:cNvPr>
            <p:cNvSpPr/>
            <p:nvPr/>
          </p:nvSpPr>
          <p:spPr>
            <a:xfrm>
              <a:off x="0" y="6824077"/>
              <a:ext cx="3810" cy="30486"/>
            </a:xfrm>
            <a:custGeom>
              <a:avLst/>
              <a:gdLst>
                <a:gd name="connsiteX0" fmla="*/ 0 w 3810"/>
                <a:gd name="connsiteY0" fmla="*/ 0 h 30486"/>
                <a:gd name="connsiteX1" fmla="*/ 0 w 3810"/>
                <a:gd name="connsiteY1" fmla="*/ 30487 h 30486"/>
                <a:gd name="connsiteX2" fmla="*/ 3811 w 3810"/>
                <a:gd name="connsiteY2" fmla="*/ 30487 h 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" h="30486">
                  <a:moveTo>
                    <a:pt x="0" y="0"/>
                  </a:moveTo>
                  <a:lnTo>
                    <a:pt x="0" y="30487"/>
                  </a:lnTo>
                  <a:lnTo>
                    <a:pt x="3811" y="30487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14215-70A1-4594-9067-199778346569}"/>
                </a:ext>
              </a:extLst>
            </p:cNvPr>
            <p:cNvSpPr/>
            <p:nvPr/>
          </p:nvSpPr>
          <p:spPr>
            <a:xfrm>
              <a:off x="4158939" y="2718452"/>
              <a:ext cx="1669164" cy="1321117"/>
            </a:xfrm>
            <a:custGeom>
              <a:avLst/>
              <a:gdLst>
                <a:gd name="connsiteX0" fmla="*/ 344249 w 1669164"/>
                <a:gd name="connsiteY0" fmla="*/ 1083570 h 1321117"/>
                <a:gd name="connsiteX1" fmla="*/ 344249 w 1669164"/>
                <a:gd name="connsiteY1" fmla="*/ 1083570 h 1321117"/>
                <a:gd name="connsiteX2" fmla="*/ 344249 w 1669164"/>
                <a:gd name="connsiteY2" fmla="*/ 1083570 h 1321117"/>
                <a:gd name="connsiteX3" fmla="*/ 345520 w 1669164"/>
                <a:gd name="connsiteY3" fmla="*/ 1083570 h 1321117"/>
                <a:gd name="connsiteX4" fmla="*/ 346790 w 1669164"/>
                <a:gd name="connsiteY4" fmla="*/ 1083570 h 1321117"/>
                <a:gd name="connsiteX5" fmla="*/ 350601 w 1669164"/>
                <a:gd name="connsiteY5" fmla="*/ 1083570 h 1321117"/>
                <a:gd name="connsiteX6" fmla="*/ 1004802 w 1669164"/>
                <a:gd name="connsiteY6" fmla="*/ 1257602 h 1321117"/>
                <a:gd name="connsiteX7" fmla="*/ 1031478 w 1669164"/>
                <a:gd name="connsiteY7" fmla="*/ 1265224 h 1321117"/>
                <a:gd name="connsiteX8" fmla="*/ 1661544 w 1669164"/>
                <a:gd name="connsiteY8" fmla="*/ 779967 h 1321117"/>
                <a:gd name="connsiteX9" fmla="*/ 1669165 w 1669164"/>
                <a:gd name="connsiteY9" fmla="*/ 398876 h 1321117"/>
                <a:gd name="connsiteX10" fmla="*/ 0 w 1669164"/>
                <a:gd name="connsiteY10" fmla="*/ 0 h 1321117"/>
                <a:gd name="connsiteX11" fmla="*/ 24135 w 1669164"/>
                <a:gd name="connsiteY11" fmla="*/ 1321117 h 1321117"/>
                <a:gd name="connsiteX12" fmla="*/ 344249 w 1669164"/>
                <a:gd name="connsiteY12" fmla="*/ 1083570 h 132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9164" h="1321117">
                  <a:moveTo>
                    <a:pt x="344249" y="1083570"/>
                  </a:moveTo>
                  <a:lnTo>
                    <a:pt x="344249" y="1083570"/>
                  </a:lnTo>
                  <a:lnTo>
                    <a:pt x="344249" y="1083570"/>
                  </a:lnTo>
                  <a:lnTo>
                    <a:pt x="345520" y="1083570"/>
                  </a:lnTo>
                  <a:lnTo>
                    <a:pt x="346790" y="1083570"/>
                  </a:lnTo>
                  <a:lnTo>
                    <a:pt x="350601" y="1083570"/>
                  </a:lnTo>
                  <a:lnTo>
                    <a:pt x="1004802" y="1257602"/>
                  </a:lnTo>
                  <a:lnTo>
                    <a:pt x="1031478" y="1265224"/>
                  </a:lnTo>
                  <a:lnTo>
                    <a:pt x="1661544" y="779967"/>
                  </a:lnTo>
                  <a:lnTo>
                    <a:pt x="1669165" y="398876"/>
                  </a:lnTo>
                  <a:lnTo>
                    <a:pt x="0" y="0"/>
                  </a:lnTo>
                  <a:lnTo>
                    <a:pt x="24135" y="1321117"/>
                  </a:lnTo>
                  <a:lnTo>
                    <a:pt x="344249" y="108357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D2B3EF-E12A-41BE-8D09-BEA2EF18EBE2}"/>
                </a:ext>
              </a:extLst>
            </p:cNvPr>
            <p:cNvSpPr/>
            <p:nvPr/>
          </p:nvSpPr>
          <p:spPr>
            <a:xfrm>
              <a:off x="4514621" y="3817266"/>
              <a:ext cx="638957" cy="1354145"/>
            </a:xfrm>
            <a:custGeom>
              <a:avLst/>
              <a:gdLst>
                <a:gd name="connsiteX0" fmla="*/ 0 w 638957"/>
                <a:gd name="connsiteY0" fmla="*/ 0 h 1354145"/>
                <a:gd name="connsiteX1" fmla="*/ 12703 w 638957"/>
                <a:gd name="connsiteY1" fmla="*/ 1168681 h 1354145"/>
                <a:gd name="connsiteX2" fmla="*/ 635147 w 638957"/>
                <a:gd name="connsiteY2" fmla="*/ 1354145 h 1354145"/>
                <a:gd name="connsiteX3" fmla="*/ 638958 w 638957"/>
                <a:gd name="connsiteY3" fmla="*/ 170221 h 135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1354145">
                  <a:moveTo>
                    <a:pt x="0" y="0"/>
                  </a:moveTo>
                  <a:lnTo>
                    <a:pt x="12703" y="1168681"/>
                  </a:lnTo>
                  <a:lnTo>
                    <a:pt x="635147" y="1354145"/>
                  </a:lnTo>
                  <a:lnTo>
                    <a:pt x="638958" y="1702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F9AC3C-A1C0-40DE-930A-CC59F20FF36C}"/>
                </a:ext>
              </a:extLst>
            </p:cNvPr>
            <p:cNvSpPr/>
            <p:nvPr/>
          </p:nvSpPr>
          <p:spPr>
            <a:xfrm>
              <a:off x="5163741" y="3991298"/>
              <a:ext cx="20324" cy="1189005"/>
            </a:xfrm>
            <a:custGeom>
              <a:avLst/>
              <a:gdLst>
                <a:gd name="connsiteX0" fmla="*/ 5081 w 20324"/>
                <a:gd name="connsiteY0" fmla="*/ 0 h 1189005"/>
                <a:gd name="connsiteX1" fmla="*/ 0 w 20324"/>
                <a:gd name="connsiteY1" fmla="*/ 1185194 h 1189005"/>
                <a:gd name="connsiteX2" fmla="*/ 15244 w 20324"/>
                <a:gd name="connsiteY2" fmla="*/ 1189005 h 1189005"/>
                <a:gd name="connsiteX3" fmla="*/ 20325 w 20324"/>
                <a:gd name="connsiteY3" fmla="*/ 3811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4" h="1189005">
                  <a:moveTo>
                    <a:pt x="5081" y="0"/>
                  </a:moveTo>
                  <a:lnTo>
                    <a:pt x="0" y="1185194"/>
                  </a:lnTo>
                  <a:lnTo>
                    <a:pt x="15244" y="1189005"/>
                  </a:lnTo>
                  <a:lnTo>
                    <a:pt x="20325" y="3811"/>
                  </a:lnTo>
                  <a:close/>
                </a:path>
              </a:pathLst>
            </a:custGeom>
            <a:solidFill>
              <a:srgbClr val="66B2B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55C9F2C-7F71-4CFC-B17D-A0EF33118EF6}"/>
                </a:ext>
              </a:extLst>
            </p:cNvPr>
            <p:cNvSpPr/>
            <p:nvPr/>
          </p:nvSpPr>
          <p:spPr>
            <a:xfrm>
              <a:off x="5192957" y="3514933"/>
              <a:ext cx="626254" cy="1659017"/>
            </a:xfrm>
            <a:custGeom>
              <a:avLst/>
              <a:gdLst>
                <a:gd name="connsiteX0" fmla="*/ 0 w 626254"/>
                <a:gd name="connsiteY0" fmla="*/ 1659018 h 1659017"/>
                <a:gd name="connsiteX1" fmla="*/ 604660 w 626254"/>
                <a:gd name="connsiteY1" fmla="*/ 1155977 h 1659017"/>
                <a:gd name="connsiteX2" fmla="*/ 626255 w 626254"/>
                <a:gd name="connsiteY2" fmla="*/ 0 h 1659017"/>
                <a:gd name="connsiteX3" fmla="*/ 6351 w 626254"/>
                <a:gd name="connsiteY3" fmla="*/ 478905 h 16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254" h="1659017">
                  <a:moveTo>
                    <a:pt x="0" y="1659018"/>
                  </a:moveTo>
                  <a:lnTo>
                    <a:pt x="604660" y="1155977"/>
                  </a:lnTo>
                  <a:lnTo>
                    <a:pt x="626255" y="0"/>
                  </a:lnTo>
                  <a:lnTo>
                    <a:pt x="6351" y="478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2E9F38A-109E-4700-832E-76BC121A62CE}"/>
                </a:ext>
              </a:extLst>
            </p:cNvPr>
            <p:cNvSpPr/>
            <p:nvPr/>
          </p:nvSpPr>
          <p:spPr>
            <a:xfrm>
              <a:off x="3725769" y="0"/>
              <a:ext cx="788852" cy="5506771"/>
            </a:xfrm>
            <a:custGeom>
              <a:avLst/>
              <a:gdLst>
                <a:gd name="connsiteX0" fmla="*/ 128300 w 788852"/>
                <a:gd name="connsiteY0" fmla="*/ 4884322 h 5506771"/>
                <a:gd name="connsiteX1" fmla="*/ 144814 w 788852"/>
                <a:gd name="connsiteY1" fmla="*/ 5506772 h 5506771"/>
                <a:gd name="connsiteX2" fmla="*/ 788852 w 788852"/>
                <a:gd name="connsiteY2" fmla="*/ 4994839 h 5506771"/>
                <a:gd name="connsiteX3" fmla="*/ 788852 w 788852"/>
                <a:gd name="connsiteY3" fmla="*/ 4994839 h 5506771"/>
                <a:gd name="connsiteX4" fmla="*/ 787582 w 788852"/>
                <a:gd name="connsiteY4" fmla="*/ 4993569 h 5506771"/>
                <a:gd name="connsiteX5" fmla="*/ 787582 w 788852"/>
                <a:gd name="connsiteY5" fmla="*/ 4992298 h 5506771"/>
                <a:gd name="connsiteX6" fmla="*/ 787582 w 788852"/>
                <a:gd name="connsiteY6" fmla="*/ 4991028 h 5506771"/>
                <a:gd name="connsiteX7" fmla="*/ 787582 w 788852"/>
                <a:gd name="connsiteY7" fmla="*/ 4991028 h 5506771"/>
                <a:gd name="connsiteX8" fmla="*/ 774879 w 788852"/>
                <a:gd name="connsiteY8" fmla="*/ 3822347 h 5506771"/>
                <a:gd name="connsiteX9" fmla="*/ 453495 w 788852"/>
                <a:gd name="connsiteY9" fmla="*/ 4057354 h 5506771"/>
                <a:gd name="connsiteX10" fmla="*/ 452224 w 788852"/>
                <a:gd name="connsiteY10" fmla="*/ 4057354 h 5506771"/>
                <a:gd name="connsiteX11" fmla="*/ 450954 w 788852"/>
                <a:gd name="connsiteY11" fmla="*/ 4057354 h 5506771"/>
                <a:gd name="connsiteX12" fmla="*/ 449684 w 788852"/>
                <a:gd name="connsiteY12" fmla="*/ 4057354 h 5506771"/>
                <a:gd name="connsiteX13" fmla="*/ 448414 w 788852"/>
                <a:gd name="connsiteY13" fmla="*/ 4057354 h 5506771"/>
                <a:gd name="connsiteX14" fmla="*/ 448414 w 788852"/>
                <a:gd name="connsiteY14" fmla="*/ 4057354 h 5506771"/>
                <a:gd name="connsiteX15" fmla="*/ 447143 w 788852"/>
                <a:gd name="connsiteY15" fmla="*/ 4057354 h 5506771"/>
                <a:gd name="connsiteX16" fmla="*/ 445873 w 788852"/>
                <a:gd name="connsiteY16" fmla="*/ 4057354 h 5506771"/>
                <a:gd name="connsiteX17" fmla="*/ 444603 w 788852"/>
                <a:gd name="connsiteY17" fmla="*/ 4056083 h 5506771"/>
                <a:gd name="connsiteX18" fmla="*/ 443333 w 788852"/>
                <a:gd name="connsiteY18" fmla="*/ 4054813 h 5506771"/>
                <a:gd name="connsiteX19" fmla="*/ 443333 w 788852"/>
                <a:gd name="connsiteY19" fmla="*/ 4054813 h 5506771"/>
                <a:gd name="connsiteX20" fmla="*/ 443333 w 788852"/>
                <a:gd name="connsiteY20" fmla="*/ 4053543 h 5506771"/>
                <a:gd name="connsiteX21" fmla="*/ 442062 w 788852"/>
                <a:gd name="connsiteY21" fmla="*/ 4052273 h 5506771"/>
                <a:gd name="connsiteX22" fmla="*/ 442062 w 788852"/>
                <a:gd name="connsiteY22" fmla="*/ 4051002 h 5506771"/>
                <a:gd name="connsiteX23" fmla="*/ 442062 w 788852"/>
                <a:gd name="connsiteY23" fmla="*/ 4049732 h 5506771"/>
                <a:gd name="connsiteX24" fmla="*/ 417927 w 788852"/>
                <a:gd name="connsiteY24" fmla="*/ 2704479 h 5506771"/>
                <a:gd name="connsiteX25" fmla="*/ 367115 w 788852"/>
                <a:gd name="connsiteY25" fmla="*/ 0 h 5506771"/>
                <a:gd name="connsiteX26" fmla="*/ 0 w 788852"/>
                <a:gd name="connsiteY26" fmla="*/ 0 h 5506771"/>
                <a:gd name="connsiteX27" fmla="*/ 113056 w 788852"/>
                <a:gd name="connsiteY27" fmla="*/ 4303793 h 5506771"/>
                <a:gd name="connsiteX28" fmla="*/ 128300 w 788852"/>
                <a:gd name="connsiteY28" fmla="*/ 4884322 h 550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88852" h="5506771">
                  <a:moveTo>
                    <a:pt x="128300" y="4884322"/>
                  </a:moveTo>
                  <a:lnTo>
                    <a:pt x="144814" y="5506772"/>
                  </a:lnTo>
                  <a:lnTo>
                    <a:pt x="788852" y="4994839"/>
                  </a:lnTo>
                  <a:lnTo>
                    <a:pt x="788852" y="4994839"/>
                  </a:lnTo>
                  <a:cubicBezTo>
                    <a:pt x="788852" y="4994839"/>
                    <a:pt x="787582" y="4993569"/>
                    <a:pt x="787582" y="4993569"/>
                  </a:cubicBezTo>
                  <a:cubicBezTo>
                    <a:pt x="787582" y="4993569"/>
                    <a:pt x="787582" y="4992298"/>
                    <a:pt x="787582" y="4992298"/>
                  </a:cubicBezTo>
                  <a:lnTo>
                    <a:pt x="787582" y="4991028"/>
                  </a:lnTo>
                  <a:lnTo>
                    <a:pt x="787582" y="4991028"/>
                  </a:lnTo>
                  <a:lnTo>
                    <a:pt x="774879" y="3822347"/>
                  </a:lnTo>
                  <a:lnTo>
                    <a:pt x="453495" y="4057354"/>
                  </a:lnTo>
                  <a:lnTo>
                    <a:pt x="452224" y="4057354"/>
                  </a:lnTo>
                  <a:lnTo>
                    <a:pt x="450954" y="4057354"/>
                  </a:lnTo>
                  <a:lnTo>
                    <a:pt x="449684" y="4057354"/>
                  </a:lnTo>
                  <a:lnTo>
                    <a:pt x="448414" y="4057354"/>
                  </a:lnTo>
                  <a:lnTo>
                    <a:pt x="448414" y="4057354"/>
                  </a:lnTo>
                  <a:lnTo>
                    <a:pt x="447143" y="4057354"/>
                  </a:lnTo>
                  <a:lnTo>
                    <a:pt x="445873" y="4057354"/>
                  </a:lnTo>
                  <a:lnTo>
                    <a:pt x="444603" y="4056083"/>
                  </a:lnTo>
                  <a:cubicBezTo>
                    <a:pt x="444603" y="4056083"/>
                    <a:pt x="443333" y="4056083"/>
                    <a:pt x="443333" y="4054813"/>
                  </a:cubicBezTo>
                  <a:lnTo>
                    <a:pt x="443333" y="4054813"/>
                  </a:lnTo>
                  <a:cubicBezTo>
                    <a:pt x="443333" y="4054813"/>
                    <a:pt x="443333" y="4054813"/>
                    <a:pt x="443333" y="4053543"/>
                  </a:cubicBezTo>
                  <a:cubicBezTo>
                    <a:pt x="443333" y="4053543"/>
                    <a:pt x="443333" y="4052273"/>
                    <a:pt x="442062" y="4052273"/>
                  </a:cubicBezTo>
                  <a:cubicBezTo>
                    <a:pt x="442062" y="4052273"/>
                    <a:pt x="442062" y="4051002"/>
                    <a:pt x="442062" y="4051002"/>
                  </a:cubicBezTo>
                  <a:cubicBezTo>
                    <a:pt x="442062" y="4051002"/>
                    <a:pt x="442062" y="4051002"/>
                    <a:pt x="442062" y="4049732"/>
                  </a:cubicBezTo>
                  <a:lnTo>
                    <a:pt x="417927" y="2704479"/>
                  </a:lnTo>
                  <a:lnTo>
                    <a:pt x="367115" y="0"/>
                  </a:lnTo>
                  <a:lnTo>
                    <a:pt x="0" y="0"/>
                  </a:lnTo>
                  <a:lnTo>
                    <a:pt x="113056" y="4303793"/>
                  </a:lnTo>
                  <a:lnTo>
                    <a:pt x="128300" y="48843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6FBE40-97F1-4DC8-8AC1-4023306C0DC8}"/>
                </a:ext>
              </a:extLst>
            </p:cNvPr>
            <p:cNvSpPr/>
            <p:nvPr/>
          </p:nvSpPr>
          <p:spPr>
            <a:xfrm>
              <a:off x="3869312" y="4996108"/>
              <a:ext cx="2583775" cy="1138193"/>
            </a:xfrm>
            <a:custGeom>
              <a:avLst/>
              <a:gdLst>
                <a:gd name="connsiteX0" fmla="*/ 1971495 w 2583775"/>
                <a:gd name="connsiteY0" fmla="*/ 1138193 h 1138193"/>
                <a:gd name="connsiteX1" fmla="*/ 2583776 w 2583775"/>
                <a:gd name="connsiteY1" fmla="*/ 580530 h 1138193"/>
                <a:gd name="connsiteX2" fmla="*/ 2197607 w 2583775"/>
                <a:gd name="connsiteY2" fmla="*/ 464932 h 1138193"/>
                <a:gd name="connsiteX3" fmla="*/ 1956251 w 2583775"/>
                <a:gd name="connsiteY3" fmla="*/ 393795 h 1138193"/>
                <a:gd name="connsiteX4" fmla="*/ 1693300 w 2583775"/>
                <a:gd name="connsiteY4" fmla="*/ 315036 h 1138193"/>
                <a:gd name="connsiteX5" fmla="*/ 1313483 w 2583775"/>
                <a:gd name="connsiteY5" fmla="*/ 201979 h 1138193"/>
                <a:gd name="connsiteX6" fmla="*/ 1284266 w 2583775"/>
                <a:gd name="connsiteY6" fmla="*/ 193087 h 1138193"/>
                <a:gd name="connsiteX7" fmla="*/ 647849 w 2583775"/>
                <a:gd name="connsiteY7" fmla="*/ 2541 h 1138193"/>
                <a:gd name="connsiteX8" fmla="*/ 647849 w 2583775"/>
                <a:gd name="connsiteY8" fmla="*/ 2541 h 1138193"/>
                <a:gd name="connsiteX9" fmla="*/ 646579 w 2583775"/>
                <a:gd name="connsiteY9" fmla="*/ 2541 h 1138193"/>
                <a:gd name="connsiteX10" fmla="*/ 645309 w 2583775"/>
                <a:gd name="connsiteY10" fmla="*/ 1270 h 1138193"/>
                <a:gd name="connsiteX11" fmla="*/ 644038 w 2583775"/>
                <a:gd name="connsiteY11" fmla="*/ 0 h 1138193"/>
                <a:gd name="connsiteX12" fmla="*/ 0 w 2583775"/>
                <a:gd name="connsiteY12" fmla="*/ 511933 h 1138193"/>
                <a:gd name="connsiteX13" fmla="*/ 0 w 2583775"/>
                <a:gd name="connsiteY13" fmla="*/ 511933 h 1138193"/>
                <a:gd name="connsiteX14" fmla="*/ 1971495 w 2583775"/>
                <a:gd name="connsiteY14" fmla="*/ 1138193 h 11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3775" h="1138193">
                  <a:moveTo>
                    <a:pt x="1971495" y="1138193"/>
                  </a:moveTo>
                  <a:lnTo>
                    <a:pt x="2583776" y="580530"/>
                  </a:lnTo>
                  <a:lnTo>
                    <a:pt x="2197607" y="464932"/>
                  </a:lnTo>
                  <a:lnTo>
                    <a:pt x="1956251" y="393795"/>
                  </a:lnTo>
                  <a:lnTo>
                    <a:pt x="1693300" y="315036"/>
                  </a:lnTo>
                  <a:lnTo>
                    <a:pt x="1313483" y="201979"/>
                  </a:lnTo>
                  <a:lnTo>
                    <a:pt x="1284266" y="193087"/>
                  </a:lnTo>
                  <a:lnTo>
                    <a:pt x="647849" y="2541"/>
                  </a:lnTo>
                  <a:lnTo>
                    <a:pt x="647849" y="2541"/>
                  </a:lnTo>
                  <a:lnTo>
                    <a:pt x="646579" y="2541"/>
                  </a:lnTo>
                  <a:lnTo>
                    <a:pt x="645309" y="1270"/>
                  </a:lnTo>
                  <a:lnTo>
                    <a:pt x="644038" y="0"/>
                  </a:lnTo>
                  <a:lnTo>
                    <a:pt x="0" y="511933"/>
                  </a:lnTo>
                  <a:lnTo>
                    <a:pt x="0" y="511933"/>
                  </a:lnTo>
                  <a:lnTo>
                    <a:pt x="1971495" y="113819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3D4488-DD75-48FF-9FA3-61D687B0E37C}"/>
                </a:ext>
              </a:extLst>
            </p:cNvPr>
            <p:cNvSpPr/>
            <p:nvPr/>
          </p:nvSpPr>
          <p:spPr>
            <a:xfrm>
              <a:off x="236274" y="0"/>
              <a:ext cx="848555" cy="1441796"/>
            </a:xfrm>
            <a:custGeom>
              <a:avLst/>
              <a:gdLst>
                <a:gd name="connsiteX0" fmla="*/ 510658 w 848555"/>
                <a:gd name="connsiteY0" fmla="*/ 1441796 h 1441796"/>
                <a:gd name="connsiteX1" fmla="*/ 848556 w 848555"/>
                <a:gd name="connsiteY1" fmla="*/ 1265224 h 1441796"/>
                <a:gd name="connsiteX2" fmla="*/ 744392 w 848555"/>
                <a:gd name="connsiteY2" fmla="*/ 0 h 1441796"/>
                <a:gd name="connsiteX3" fmla="*/ 0 w 848555"/>
                <a:gd name="connsiteY3" fmla="*/ 0 h 1441796"/>
                <a:gd name="connsiteX4" fmla="*/ 133381 w 848555"/>
                <a:gd name="connsiteY4" fmla="*/ 1356686 h 14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555" h="1441796">
                  <a:moveTo>
                    <a:pt x="510658" y="1441796"/>
                  </a:moveTo>
                  <a:lnTo>
                    <a:pt x="848556" y="1265224"/>
                  </a:lnTo>
                  <a:lnTo>
                    <a:pt x="744392" y="0"/>
                  </a:lnTo>
                  <a:lnTo>
                    <a:pt x="0" y="0"/>
                  </a:lnTo>
                  <a:lnTo>
                    <a:pt x="133381" y="13566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5673053-481D-4218-898D-C5783F0F9DDB}"/>
                </a:ext>
              </a:extLst>
            </p:cNvPr>
            <p:cNvSpPr/>
            <p:nvPr/>
          </p:nvSpPr>
          <p:spPr>
            <a:xfrm>
              <a:off x="995909" y="0"/>
              <a:ext cx="354411" cy="1257601"/>
            </a:xfrm>
            <a:custGeom>
              <a:avLst/>
              <a:gdLst>
                <a:gd name="connsiteX0" fmla="*/ 156246 w 354411"/>
                <a:gd name="connsiteY0" fmla="*/ 1230926 h 1257601"/>
                <a:gd name="connsiteX1" fmla="*/ 104164 w 354411"/>
                <a:gd name="connsiteY1" fmla="*/ 597043 h 1257601"/>
                <a:gd name="connsiteX2" fmla="*/ 104164 w 354411"/>
                <a:gd name="connsiteY2" fmla="*/ 597043 h 1257601"/>
                <a:gd name="connsiteX3" fmla="*/ 104164 w 354411"/>
                <a:gd name="connsiteY3" fmla="*/ 595773 h 1257601"/>
                <a:gd name="connsiteX4" fmla="*/ 104164 w 354411"/>
                <a:gd name="connsiteY4" fmla="*/ 594503 h 1257601"/>
                <a:gd name="connsiteX5" fmla="*/ 104164 w 354411"/>
                <a:gd name="connsiteY5" fmla="*/ 594503 h 1257601"/>
                <a:gd name="connsiteX6" fmla="*/ 104164 w 354411"/>
                <a:gd name="connsiteY6" fmla="*/ 594503 h 1257601"/>
                <a:gd name="connsiteX7" fmla="*/ 104164 w 354411"/>
                <a:gd name="connsiteY7" fmla="*/ 594503 h 1257601"/>
                <a:gd name="connsiteX8" fmla="*/ 104164 w 354411"/>
                <a:gd name="connsiteY8" fmla="*/ 593232 h 1257601"/>
                <a:gd name="connsiteX9" fmla="*/ 105434 w 354411"/>
                <a:gd name="connsiteY9" fmla="*/ 591962 h 1257601"/>
                <a:gd name="connsiteX10" fmla="*/ 106705 w 354411"/>
                <a:gd name="connsiteY10" fmla="*/ 590692 h 1257601"/>
                <a:gd name="connsiteX11" fmla="*/ 107975 w 354411"/>
                <a:gd name="connsiteY11" fmla="*/ 589422 h 1257601"/>
                <a:gd name="connsiteX12" fmla="*/ 107975 w 354411"/>
                <a:gd name="connsiteY12" fmla="*/ 589422 h 1257601"/>
                <a:gd name="connsiteX13" fmla="*/ 107975 w 354411"/>
                <a:gd name="connsiteY13" fmla="*/ 589422 h 1257601"/>
                <a:gd name="connsiteX14" fmla="*/ 354412 w 354411"/>
                <a:gd name="connsiteY14" fmla="*/ 467472 h 1257601"/>
                <a:gd name="connsiteX15" fmla="*/ 320114 w 354411"/>
                <a:gd name="connsiteY15" fmla="*/ 0 h 1257601"/>
                <a:gd name="connsiteX16" fmla="*/ 0 w 354411"/>
                <a:gd name="connsiteY16" fmla="*/ 0 h 1257601"/>
                <a:gd name="connsiteX17" fmla="*/ 104164 w 354411"/>
                <a:gd name="connsiteY17" fmla="*/ 1257602 h 1257601"/>
                <a:gd name="connsiteX18" fmla="*/ 156246 w 354411"/>
                <a:gd name="connsiteY18" fmla="*/ 1230926 h 125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411" h="1257601">
                  <a:moveTo>
                    <a:pt x="156246" y="1230926"/>
                  </a:moveTo>
                  <a:lnTo>
                    <a:pt x="104164" y="597043"/>
                  </a:lnTo>
                  <a:lnTo>
                    <a:pt x="104164" y="597043"/>
                  </a:lnTo>
                  <a:cubicBezTo>
                    <a:pt x="104164" y="597043"/>
                    <a:pt x="104164" y="595773"/>
                    <a:pt x="104164" y="595773"/>
                  </a:cubicBezTo>
                  <a:cubicBezTo>
                    <a:pt x="104164" y="595773"/>
                    <a:pt x="104164" y="595773"/>
                    <a:pt x="104164" y="594503"/>
                  </a:cubicBezTo>
                  <a:lnTo>
                    <a:pt x="104164" y="594503"/>
                  </a:lnTo>
                  <a:lnTo>
                    <a:pt x="104164" y="594503"/>
                  </a:lnTo>
                  <a:lnTo>
                    <a:pt x="104164" y="594503"/>
                  </a:lnTo>
                  <a:cubicBezTo>
                    <a:pt x="104164" y="594503"/>
                    <a:pt x="104164" y="593232"/>
                    <a:pt x="104164" y="593232"/>
                  </a:cubicBezTo>
                  <a:cubicBezTo>
                    <a:pt x="104164" y="593232"/>
                    <a:pt x="104164" y="591962"/>
                    <a:pt x="105434" y="591962"/>
                  </a:cubicBezTo>
                  <a:lnTo>
                    <a:pt x="106705" y="59069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354412" y="467472"/>
                  </a:lnTo>
                  <a:lnTo>
                    <a:pt x="320114" y="0"/>
                  </a:lnTo>
                  <a:lnTo>
                    <a:pt x="0" y="0"/>
                  </a:lnTo>
                  <a:lnTo>
                    <a:pt x="104164" y="1257602"/>
                  </a:lnTo>
                  <a:lnTo>
                    <a:pt x="156246" y="12309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7C03A3-39DB-4601-B585-4A32662E0551}"/>
                </a:ext>
              </a:extLst>
            </p:cNvPr>
            <p:cNvSpPr/>
            <p:nvPr/>
          </p:nvSpPr>
          <p:spPr>
            <a:xfrm>
              <a:off x="4517161" y="5729074"/>
              <a:ext cx="1732679" cy="1125489"/>
            </a:xfrm>
            <a:custGeom>
              <a:avLst/>
              <a:gdLst>
                <a:gd name="connsiteX0" fmla="*/ 1322375 w 1732679"/>
                <a:gd name="connsiteY0" fmla="*/ 421741 h 1125489"/>
                <a:gd name="connsiteX1" fmla="*/ 0 w 1732679"/>
                <a:gd name="connsiteY1" fmla="*/ 0 h 1125489"/>
                <a:gd name="connsiteX2" fmla="*/ 6351 w 1732679"/>
                <a:gd name="connsiteY2" fmla="*/ 642774 h 1125489"/>
                <a:gd name="connsiteX3" fmla="*/ 1445593 w 1732679"/>
                <a:gd name="connsiteY3" fmla="*/ 1125490 h 1125489"/>
                <a:gd name="connsiteX4" fmla="*/ 1714896 w 1732679"/>
                <a:gd name="connsiteY4" fmla="*/ 1125490 h 1125489"/>
                <a:gd name="connsiteX5" fmla="*/ 1732680 w 1732679"/>
                <a:gd name="connsiteY5" fmla="*/ 551312 h 11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679" h="1125489">
                  <a:moveTo>
                    <a:pt x="1322375" y="421741"/>
                  </a:moveTo>
                  <a:lnTo>
                    <a:pt x="0" y="0"/>
                  </a:lnTo>
                  <a:lnTo>
                    <a:pt x="6351" y="642774"/>
                  </a:lnTo>
                  <a:lnTo>
                    <a:pt x="1445593" y="1125490"/>
                  </a:lnTo>
                  <a:lnTo>
                    <a:pt x="1714896" y="1125490"/>
                  </a:lnTo>
                  <a:lnTo>
                    <a:pt x="1732680" y="5513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0E88E9-8564-4575-9A95-ACF7B0736763}"/>
                </a:ext>
              </a:extLst>
            </p:cNvPr>
            <p:cNvSpPr/>
            <p:nvPr/>
          </p:nvSpPr>
          <p:spPr>
            <a:xfrm>
              <a:off x="3788013" y="5528366"/>
              <a:ext cx="707552" cy="668180"/>
            </a:xfrm>
            <a:custGeom>
              <a:avLst/>
              <a:gdLst>
                <a:gd name="connsiteX0" fmla="*/ 77488 w 707552"/>
                <a:gd name="connsiteY0" fmla="*/ 0 h 668180"/>
                <a:gd name="connsiteX1" fmla="*/ 35568 w 707552"/>
                <a:gd name="connsiteY1" fmla="*/ 33028 h 668180"/>
                <a:gd name="connsiteX2" fmla="*/ 35568 w 707552"/>
                <a:gd name="connsiteY2" fmla="*/ 33028 h 668180"/>
                <a:gd name="connsiteX3" fmla="*/ 35568 w 707552"/>
                <a:gd name="connsiteY3" fmla="*/ 33028 h 668180"/>
                <a:gd name="connsiteX4" fmla="*/ 35568 w 707552"/>
                <a:gd name="connsiteY4" fmla="*/ 33028 h 668180"/>
                <a:gd name="connsiteX5" fmla="*/ 36838 w 707552"/>
                <a:gd name="connsiteY5" fmla="*/ 34298 h 668180"/>
                <a:gd name="connsiteX6" fmla="*/ 36838 w 707552"/>
                <a:gd name="connsiteY6" fmla="*/ 35568 h 668180"/>
                <a:gd name="connsiteX7" fmla="*/ 36838 w 707552"/>
                <a:gd name="connsiteY7" fmla="*/ 36839 h 668180"/>
                <a:gd name="connsiteX8" fmla="*/ 36838 w 707552"/>
                <a:gd name="connsiteY8" fmla="*/ 38109 h 668180"/>
                <a:gd name="connsiteX9" fmla="*/ 36838 w 707552"/>
                <a:gd name="connsiteY9" fmla="*/ 39379 h 668180"/>
                <a:gd name="connsiteX10" fmla="*/ 36838 w 707552"/>
                <a:gd name="connsiteY10" fmla="*/ 39379 h 668180"/>
                <a:gd name="connsiteX11" fmla="*/ 36838 w 707552"/>
                <a:gd name="connsiteY11" fmla="*/ 40650 h 668180"/>
                <a:gd name="connsiteX12" fmla="*/ 35568 w 707552"/>
                <a:gd name="connsiteY12" fmla="*/ 41920 h 668180"/>
                <a:gd name="connsiteX13" fmla="*/ 35568 w 707552"/>
                <a:gd name="connsiteY13" fmla="*/ 41920 h 668180"/>
                <a:gd name="connsiteX14" fmla="*/ 0 w 707552"/>
                <a:gd name="connsiteY14" fmla="*/ 73678 h 668180"/>
                <a:gd name="connsiteX15" fmla="*/ 15243 w 707552"/>
                <a:gd name="connsiteY15" fmla="*/ 624990 h 668180"/>
                <a:gd name="connsiteX16" fmla="*/ 144813 w 707552"/>
                <a:gd name="connsiteY16" fmla="*/ 668180 h 668180"/>
                <a:gd name="connsiteX17" fmla="*/ 663093 w 707552"/>
                <a:gd name="connsiteY17" fmla="*/ 237547 h 668180"/>
                <a:gd name="connsiteX18" fmla="*/ 707553 w 707552"/>
                <a:gd name="connsiteY18" fmla="*/ 200708 h 668180"/>
                <a:gd name="connsiteX19" fmla="*/ 77488 w 707552"/>
                <a:gd name="connsiteY19" fmla="*/ 0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7552" h="668180">
                  <a:moveTo>
                    <a:pt x="77488" y="0"/>
                  </a:move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cubicBezTo>
                    <a:pt x="35568" y="33028"/>
                    <a:pt x="35568" y="34298"/>
                    <a:pt x="36838" y="34298"/>
                  </a:cubicBezTo>
                  <a:lnTo>
                    <a:pt x="36838" y="35568"/>
                  </a:lnTo>
                  <a:cubicBezTo>
                    <a:pt x="36838" y="35568"/>
                    <a:pt x="36838" y="36839"/>
                    <a:pt x="36838" y="36839"/>
                  </a:cubicBezTo>
                  <a:cubicBezTo>
                    <a:pt x="36838" y="36839"/>
                    <a:pt x="36838" y="38109"/>
                    <a:pt x="36838" y="38109"/>
                  </a:cubicBezTo>
                  <a:cubicBezTo>
                    <a:pt x="36838" y="38109"/>
                    <a:pt x="36838" y="38109"/>
                    <a:pt x="36838" y="39379"/>
                  </a:cubicBezTo>
                  <a:lnTo>
                    <a:pt x="36838" y="39379"/>
                  </a:lnTo>
                  <a:cubicBezTo>
                    <a:pt x="36838" y="39379"/>
                    <a:pt x="36838" y="40650"/>
                    <a:pt x="36838" y="40650"/>
                  </a:cubicBezTo>
                  <a:lnTo>
                    <a:pt x="35568" y="41920"/>
                  </a:lnTo>
                  <a:lnTo>
                    <a:pt x="35568" y="41920"/>
                  </a:lnTo>
                  <a:lnTo>
                    <a:pt x="0" y="73678"/>
                  </a:lnTo>
                  <a:lnTo>
                    <a:pt x="15243" y="624990"/>
                  </a:lnTo>
                  <a:lnTo>
                    <a:pt x="144813" y="668180"/>
                  </a:lnTo>
                  <a:lnTo>
                    <a:pt x="663093" y="237547"/>
                  </a:lnTo>
                  <a:lnTo>
                    <a:pt x="707553" y="200708"/>
                  </a:lnTo>
                  <a:lnTo>
                    <a:pt x="77488" y="0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D733241-E121-49BC-B4F6-2754E89A13FC}"/>
                </a:ext>
              </a:extLst>
            </p:cNvPr>
            <p:cNvSpPr/>
            <p:nvPr/>
          </p:nvSpPr>
          <p:spPr>
            <a:xfrm>
              <a:off x="4462539" y="5741778"/>
              <a:ext cx="47000" cy="624990"/>
            </a:xfrm>
            <a:custGeom>
              <a:avLst/>
              <a:gdLst>
                <a:gd name="connsiteX0" fmla="*/ 7622 w 47000"/>
                <a:gd name="connsiteY0" fmla="*/ 611017 h 624990"/>
                <a:gd name="connsiteX1" fmla="*/ 47001 w 47000"/>
                <a:gd name="connsiteY1" fmla="*/ 624990 h 624990"/>
                <a:gd name="connsiteX2" fmla="*/ 39379 w 47000"/>
                <a:gd name="connsiteY2" fmla="*/ 0 h 624990"/>
                <a:gd name="connsiteX3" fmla="*/ 0 w 47000"/>
                <a:gd name="connsiteY3" fmla="*/ 33028 h 62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00" h="624990">
                  <a:moveTo>
                    <a:pt x="7622" y="611017"/>
                  </a:moveTo>
                  <a:lnTo>
                    <a:pt x="47001" y="624990"/>
                  </a:lnTo>
                  <a:lnTo>
                    <a:pt x="39379" y="0"/>
                  </a:lnTo>
                  <a:lnTo>
                    <a:pt x="0" y="33028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0E82B6E-7AE3-4C39-9F98-93C148037B12}"/>
                </a:ext>
              </a:extLst>
            </p:cNvPr>
            <p:cNvSpPr/>
            <p:nvPr/>
          </p:nvSpPr>
          <p:spPr>
            <a:xfrm>
              <a:off x="3784202" y="5495338"/>
              <a:ext cx="69866" cy="59704"/>
            </a:xfrm>
            <a:custGeom>
              <a:avLst/>
              <a:gdLst>
                <a:gd name="connsiteX0" fmla="*/ 22866 w 69866"/>
                <a:gd name="connsiteY0" fmla="*/ 59704 h 59704"/>
                <a:gd name="connsiteX1" fmla="*/ 69866 w 69866"/>
                <a:gd name="connsiteY1" fmla="*/ 22865 h 59704"/>
                <a:gd name="connsiteX2" fmla="*/ 0 w 69866"/>
                <a:gd name="connsiteY2" fmla="*/ 0 h 59704"/>
                <a:gd name="connsiteX3" fmla="*/ 1270 w 69866"/>
                <a:gd name="connsiteY3" fmla="*/ 53353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66" h="59704">
                  <a:moveTo>
                    <a:pt x="22866" y="59704"/>
                  </a:moveTo>
                  <a:lnTo>
                    <a:pt x="69866" y="22865"/>
                  </a:lnTo>
                  <a:lnTo>
                    <a:pt x="0" y="0"/>
                  </a:lnTo>
                  <a:lnTo>
                    <a:pt x="1270" y="5335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C5A61-A004-47EF-AA48-D545B1144F98}"/>
                </a:ext>
              </a:extLst>
            </p:cNvPr>
            <p:cNvSpPr/>
            <p:nvPr/>
          </p:nvSpPr>
          <p:spPr>
            <a:xfrm>
              <a:off x="5836996" y="5082489"/>
              <a:ext cx="232463" cy="360766"/>
            </a:xfrm>
            <a:custGeom>
              <a:avLst/>
              <a:gdLst>
                <a:gd name="connsiteX0" fmla="*/ 0 w 232463"/>
                <a:gd name="connsiteY0" fmla="*/ 293441 h 360766"/>
                <a:gd name="connsiteX1" fmla="*/ 226112 w 232463"/>
                <a:gd name="connsiteY1" fmla="*/ 360767 h 360766"/>
                <a:gd name="connsiteX2" fmla="*/ 232463 w 232463"/>
                <a:gd name="connsiteY2" fmla="*/ 67326 h 360766"/>
                <a:gd name="connsiteX3" fmla="*/ 5081 w 232463"/>
                <a:gd name="connsiteY3" fmla="*/ 0 h 3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63" h="360766">
                  <a:moveTo>
                    <a:pt x="0" y="293441"/>
                  </a:moveTo>
                  <a:lnTo>
                    <a:pt x="226112" y="360767"/>
                  </a:lnTo>
                  <a:lnTo>
                    <a:pt x="232463" y="67326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F3412DE-36C9-4239-9A36-0146CC5E383B}"/>
                </a:ext>
              </a:extLst>
            </p:cNvPr>
            <p:cNvSpPr/>
            <p:nvPr/>
          </p:nvSpPr>
          <p:spPr>
            <a:xfrm>
              <a:off x="5201849" y="4684884"/>
              <a:ext cx="1202967" cy="609746"/>
            </a:xfrm>
            <a:custGeom>
              <a:avLst/>
              <a:gdLst>
                <a:gd name="connsiteX0" fmla="*/ 362034 w 1202967"/>
                <a:gd name="connsiteY0" fmla="*/ 609746 h 609746"/>
                <a:gd name="connsiteX1" fmla="*/ 628795 w 1202967"/>
                <a:gd name="connsiteY1" fmla="*/ 382362 h 609746"/>
                <a:gd name="connsiteX2" fmla="*/ 630065 w 1202967"/>
                <a:gd name="connsiteY2" fmla="*/ 382362 h 609746"/>
                <a:gd name="connsiteX3" fmla="*/ 631336 w 1202967"/>
                <a:gd name="connsiteY3" fmla="*/ 382362 h 609746"/>
                <a:gd name="connsiteX4" fmla="*/ 631336 w 1202967"/>
                <a:gd name="connsiteY4" fmla="*/ 382362 h 609746"/>
                <a:gd name="connsiteX5" fmla="*/ 632606 w 1202967"/>
                <a:gd name="connsiteY5" fmla="*/ 382362 h 609746"/>
                <a:gd name="connsiteX6" fmla="*/ 633876 w 1202967"/>
                <a:gd name="connsiteY6" fmla="*/ 382362 h 609746"/>
                <a:gd name="connsiteX7" fmla="*/ 635147 w 1202967"/>
                <a:gd name="connsiteY7" fmla="*/ 382362 h 609746"/>
                <a:gd name="connsiteX8" fmla="*/ 636417 w 1202967"/>
                <a:gd name="connsiteY8" fmla="*/ 382362 h 609746"/>
                <a:gd name="connsiteX9" fmla="*/ 875232 w 1202967"/>
                <a:gd name="connsiteY9" fmla="*/ 452229 h 609746"/>
                <a:gd name="connsiteX10" fmla="*/ 1202968 w 1202967"/>
                <a:gd name="connsiteY10" fmla="*/ 166410 h 609746"/>
                <a:gd name="connsiteX11" fmla="*/ 605930 w 1202967"/>
                <a:gd name="connsiteY11" fmla="*/ 0 h 609746"/>
                <a:gd name="connsiteX12" fmla="*/ 0 w 1202967"/>
                <a:gd name="connsiteY12" fmla="*/ 504311 h 609746"/>
                <a:gd name="connsiteX13" fmla="*/ 362034 w 1202967"/>
                <a:gd name="connsiteY13" fmla="*/ 609746 h 60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2967" h="609746">
                  <a:moveTo>
                    <a:pt x="362034" y="609746"/>
                  </a:moveTo>
                  <a:lnTo>
                    <a:pt x="628795" y="382362"/>
                  </a:lnTo>
                  <a:lnTo>
                    <a:pt x="630065" y="382362"/>
                  </a:lnTo>
                  <a:lnTo>
                    <a:pt x="631336" y="382362"/>
                  </a:lnTo>
                  <a:lnTo>
                    <a:pt x="631336" y="382362"/>
                  </a:lnTo>
                  <a:lnTo>
                    <a:pt x="632606" y="382362"/>
                  </a:lnTo>
                  <a:lnTo>
                    <a:pt x="633876" y="382362"/>
                  </a:lnTo>
                  <a:lnTo>
                    <a:pt x="635147" y="382362"/>
                  </a:lnTo>
                  <a:lnTo>
                    <a:pt x="636417" y="382362"/>
                  </a:lnTo>
                  <a:lnTo>
                    <a:pt x="875232" y="452229"/>
                  </a:lnTo>
                  <a:lnTo>
                    <a:pt x="1202968" y="166410"/>
                  </a:lnTo>
                  <a:lnTo>
                    <a:pt x="605930" y="0"/>
                  </a:lnTo>
                  <a:lnTo>
                    <a:pt x="0" y="504311"/>
                  </a:lnTo>
                  <a:lnTo>
                    <a:pt x="362034" y="6097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395DCF-6C1A-4BC0-8AB0-3AD744C4ADEF}"/>
                </a:ext>
              </a:extLst>
            </p:cNvPr>
            <p:cNvSpPr/>
            <p:nvPr/>
          </p:nvSpPr>
          <p:spPr>
            <a:xfrm>
              <a:off x="5581667" y="5090111"/>
              <a:ext cx="245166" cy="282007"/>
            </a:xfrm>
            <a:custGeom>
              <a:avLst/>
              <a:gdLst>
                <a:gd name="connsiteX0" fmla="*/ 0 w 245166"/>
                <a:gd name="connsiteY0" fmla="*/ 209600 h 282007"/>
                <a:gd name="connsiteX1" fmla="*/ 240085 w 245166"/>
                <a:gd name="connsiteY1" fmla="*/ 282007 h 282007"/>
                <a:gd name="connsiteX2" fmla="*/ 245167 w 245166"/>
                <a:gd name="connsiteY2" fmla="*/ 0 h 28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166" h="282007">
                  <a:moveTo>
                    <a:pt x="0" y="209600"/>
                  </a:moveTo>
                  <a:lnTo>
                    <a:pt x="240085" y="282007"/>
                  </a:lnTo>
                  <a:lnTo>
                    <a:pt x="245167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2446F5-2D4C-4EFF-BD37-E5226A9F9C34}"/>
                </a:ext>
              </a:extLst>
            </p:cNvPr>
            <p:cNvSpPr/>
            <p:nvPr/>
          </p:nvSpPr>
          <p:spPr>
            <a:xfrm>
              <a:off x="4524783" y="6387092"/>
              <a:ext cx="1390970" cy="464932"/>
            </a:xfrm>
            <a:custGeom>
              <a:avLst/>
              <a:gdLst>
                <a:gd name="connsiteX0" fmla="*/ 0 w 1390970"/>
                <a:gd name="connsiteY0" fmla="*/ 7622 h 464932"/>
                <a:gd name="connsiteX1" fmla="*/ 1133101 w 1390970"/>
                <a:gd name="connsiteY1" fmla="*/ 388714 h 464932"/>
                <a:gd name="connsiteX2" fmla="*/ 1134372 w 1390970"/>
                <a:gd name="connsiteY2" fmla="*/ 388714 h 464932"/>
                <a:gd name="connsiteX3" fmla="*/ 1135642 w 1390970"/>
                <a:gd name="connsiteY3" fmla="*/ 388714 h 464932"/>
                <a:gd name="connsiteX4" fmla="*/ 1136912 w 1390970"/>
                <a:gd name="connsiteY4" fmla="*/ 388714 h 464932"/>
                <a:gd name="connsiteX5" fmla="*/ 1136912 w 1390970"/>
                <a:gd name="connsiteY5" fmla="*/ 388714 h 464932"/>
                <a:gd name="connsiteX6" fmla="*/ 1136912 w 1390970"/>
                <a:gd name="connsiteY6" fmla="*/ 388714 h 464932"/>
                <a:gd name="connsiteX7" fmla="*/ 1136912 w 1390970"/>
                <a:gd name="connsiteY7" fmla="*/ 389984 h 464932"/>
                <a:gd name="connsiteX8" fmla="*/ 1136912 w 1390970"/>
                <a:gd name="connsiteY8" fmla="*/ 389984 h 464932"/>
                <a:gd name="connsiteX9" fmla="*/ 1138182 w 1390970"/>
                <a:gd name="connsiteY9" fmla="*/ 391254 h 464932"/>
                <a:gd name="connsiteX10" fmla="*/ 1138182 w 1390970"/>
                <a:gd name="connsiteY10" fmla="*/ 391254 h 464932"/>
                <a:gd name="connsiteX11" fmla="*/ 1138182 w 1390970"/>
                <a:gd name="connsiteY11" fmla="*/ 392525 h 464932"/>
                <a:gd name="connsiteX12" fmla="*/ 1138182 w 1390970"/>
                <a:gd name="connsiteY12" fmla="*/ 393795 h 464932"/>
                <a:gd name="connsiteX13" fmla="*/ 1138182 w 1390970"/>
                <a:gd name="connsiteY13" fmla="*/ 393795 h 464932"/>
                <a:gd name="connsiteX14" fmla="*/ 1138182 w 1390970"/>
                <a:gd name="connsiteY14" fmla="*/ 393795 h 464932"/>
                <a:gd name="connsiteX15" fmla="*/ 1136912 w 1390970"/>
                <a:gd name="connsiteY15" fmla="*/ 464932 h 464932"/>
                <a:gd name="connsiteX16" fmla="*/ 1390971 w 1390970"/>
                <a:gd name="connsiteY16" fmla="*/ 464932 h 464932"/>
                <a:gd name="connsiteX17" fmla="*/ 1270 w 1390970"/>
                <a:gd name="connsiteY17" fmla="*/ 0 h 464932"/>
                <a:gd name="connsiteX18" fmla="*/ 0 w 1390970"/>
                <a:gd name="connsiteY18" fmla="*/ 7622 h 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90970" h="464932">
                  <a:moveTo>
                    <a:pt x="0" y="7622"/>
                  </a:moveTo>
                  <a:lnTo>
                    <a:pt x="1133101" y="388714"/>
                  </a:lnTo>
                  <a:lnTo>
                    <a:pt x="1134372" y="388714"/>
                  </a:lnTo>
                  <a:lnTo>
                    <a:pt x="113564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9984"/>
                  </a:lnTo>
                  <a:lnTo>
                    <a:pt x="1136912" y="389984"/>
                  </a:lnTo>
                  <a:lnTo>
                    <a:pt x="1138182" y="391254"/>
                  </a:lnTo>
                  <a:lnTo>
                    <a:pt x="1138182" y="391254"/>
                  </a:lnTo>
                  <a:cubicBezTo>
                    <a:pt x="1138182" y="391254"/>
                    <a:pt x="1138182" y="392525"/>
                    <a:pt x="1138182" y="392525"/>
                  </a:cubicBezTo>
                  <a:cubicBezTo>
                    <a:pt x="1138182" y="392525"/>
                    <a:pt x="1138182" y="393795"/>
                    <a:pt x="1138182" y="393795"/>
                  </a:cubicBezTo>
                  <a:lnTo>
                    <a:pt x="1138182" y="393795"/>
                  </a:lnTo>
                  <a:lnTo>
                    <a:pt x="1138182" y="393795"/>
                  </a:lnTo>
                  <a:lnTo>
                    <a:pt x="1136912" y="464932"/>
                  </a:lnTo>
                  <a:lnTo>
                    <a:pt x="1390971" y="464932"/>
                  </a:lnTo>
                  <a:lnTo>
                    <a:pt x="127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D553354-CFFE-4B53-83BB-4A22E9360C6E}"/>
                </a:ext>
              </a:extLst>
            </p:cNvPr>
            <p:cNvSpPr/>
            <p:nvPr/>
          </p:nvSpPr>
          <p:spPr>
            <a:xfrm>
              <a:off x="3768959" y="4899566"/>
              <a:ext cx="86379" cy="603394"/>
            </a:xfrm>
            <a:custGeom>
              <a:avLst/>
              <a:gdLst>
                <a:gd name="connsiteX0" fmla="*/ 13973 w 86379"/>
                <a:gd name="connsiteY0" fmla="*/ 580529 h 603394"/>
                <a:gd name="connsiteX1" fmla="*/ 86380 w 86379"/>
                <a:gd name="connsiteY1" fmla="*/ 603395 h 603394"/>
                <a:gd name="connsiteX2" fmla="*/ 71136 w 86379"/>
                <a:gd name="connsiteY2" fmla="*/ 0 h 603394"/>
                <a:gd name="connsiteX3" fmla="*/ 0 w 86379"/>
                <a:gd name="connsiteY3" fmla="*/ 54623 h 60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79" h="603394">
                  <a:moveTo>
                    <a:pt x="13973" y="580529"/>
                  </a:moveTo>
                  <a:lnTo>
                    <a:pt x="86380" y="603395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AFA78A-B024-40F4-8E2B-0F0DCE1BEA57}"/>
                </a:ext>
              </a:extLst>
            </p:cNvPr>
            <p:cNvSpPr/>
            <p:nvPr/>
          </p:nvSpPr>
          <p:spPr>
            <a:xfrm>
              <a:off x="3749905" y="4288549"/>
              <a:ext cx="88920" cy="646585"/>
            </a:xfrm>
            <a:custGeom>
              <a:avLst/>
              <a:gdLst>
                <a:gd name="connsiteX0" fmla="*/ 88921 w 88920"/>
                <a:gd name="connsiteY0" fmla="*/ 591962 h 646585"/>
                <a:gd name="connsiteX1" fmla="*/ 73677 w 88920"/>
                <a:gd name="connsiteY1" fmla="*/ 21595 h 646585"/>
                <a:gd name="connsiteX2" fmla="*/ 0 w 88920"/>
                <a:gd name="connsiteY2" fmla="*/ 0 h 646585"/>
                <a:gd name="connsiteX3" fmla="*/ 17784 w 88920"/>
                <a:gd name="connsiteY3" fmla="*/ 646585 h 64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0" h="646585">
                  <a:moveTo>
                    <a:pt x="88921" y="591962"/>
                  </a:moveTo>
                  <a:lnTo>
                    <a:pt x="73677" y="21595"/>
                  </a:lnTo>
                  <a:lnTo>
                    <a:pt x="0" y="0"/>
                  </a:lnTo>
                  <a:lnTo>
                    <a:pt x="17784" y="64658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53BC36-E832-43B0-BAD0-9F61C7F10B86}"/>
                </a:ext>
              </a:extLst>
            </p:cNvPr>
            <p:cNvSpPr/>
            <p:nvPr/>
          </p:nvSpPr>
          <p:spPr>
            <a:xfrm>
              <a:off x="3066487" y="0"/>
              <a:ext cx="753283" cy="4289819"/>
            </a:xfrm>
            <a:custGeom>
              <a:avLst/>
              <a:gdLst>
                <a:gd name="connsiteX0" fmla="*/ 43190 w 753283"/>
                <a:gd name="connsiteY0" fmla="*/ 1106436 h 4289819"/>
                <a:gd name="connsiteX1" fmla="*/ 106705 w 753283"/>
                <a:gd name="connsiteY1" fmla="*/ 2687965 h 4289819"/>
                <a:gd name="connsiteX2" fmla="*/ 285816 w 753283"/>
                <a:gd name="connsiteY2" fmla="*/ 2731156 h 4289819"/>
                <a:gd name="connsiteX3" fmla="*/ 285816 w 753283"/>
                <a:gd name="connsiteY3" fmla="*/ 2731156 h 4289819"/>
                <a:gd name="connsiteX4" fmla="*/ 287086 w 753283"/>
                <a:gd name="connsiteY4" fmla="*/ 2731156 h 4289819"/>
                <a:gd name="connsiteX5" fmla="*/ 288357 w 753283"/>
                <a:gd name="connsiteY5" fmla="*/ 2731156 h 4289819"/>
                <a:gd name="connsiteX6" fmla="*/ 288357 w 753283"/>
                <a:gd name="connsiteY6" fmla="*/ 2731156 h 4289819"/>
                <a:gd name="connsiteX7" fmla="*/ 289627 w 753283"/>
                <a:gd name="connsiteY7" fmla="*/ 2732426 h 4289819"/>
                <a:gd name="connsiteX8" fmla="*/ 289627 w 753283"/>
                <a:gd name="connsiteY8" fmla="*/ 2733696 h 4289819"/>
                <a:gd name="connsiteX9" fmla="*/ 289627 w 753283"/>
                <a:gd name="connsiteY9" fmla="*/ 2733696 h 4289819"/>
                <a:gd name="connsiteX10" fmla="*/ 289627 w 753283"/>
                <a:gd name="connsiteY10" fmla="*/ 2733696 h 4289819"/>
                <a:gd name="connsiteX11" fmla="*/ 289627 w 753283"/>
                <a:gd name="connsiteY11" fmla="*/ 2734967 h 4289819"/>
                <a:gd name="connsiteX12" fmla="*/ 289627 w 753283"/>
                <a:gd name="connsiteY12" fmla="*/ 2734967 h 4289819"/>
                <a:gd name="connsiteX13" fmla="*/ 289627 w 753283"/>
                <a:gd name="connsiteY13" fmla="*/ 2736237 h 4289819"/>
                <a:gd name="connsiteX14" fmla="*/ 289627 w 753283"/>
                <a:gd name="connsiteY14" fmla="*/ 2736237 h 4289819"/>
                <a:gd name="connsiteX15" fmla="*/ 289627 w 753283"/>
                <a:gd name="connsiteY15" fmla="*/ 2736237 h 4289819"/>
                <a:gd name="connsiteX16" fmla="*/ 308681 w 753283"/>
                <a:gd name="connsiteY16" fmla="*/ 3250710 h 4289819"/>
                <a:gd name="connsiteX17" fmla="*/ 649120 w 753283"/>
                <a:gd name="connsiteY17" fmla="*/ 3339632 h 4289819"/>
                <a:gd name="connsiteX18" fmla="*/ 649120 w 753283"/>
                <a:gd name="connsiteY18" fmla="*/ 3339632 h 4289819"/>
                <a:gd name="connsiteX19" fmla="*/ 650390 w 753283"/>
                <a:gd name="connsiteY19" fmla="*/ 3339632 h 4289819"/>
                <a:gd name="connsiteX20" fmla="*/ 651661 w 753283"/>
                <a:gd name="connsiteY20" fmla="*/ 3339632 h 4289819"/>
                <a:gd name="connsiteX21" fmla="*/ 651661 w 753283"/>
                <a:gd name="connsiteY21" fmla="*/ 3339632 h 4289819"/>
                <a:gd name="connsiteX22" fmla="*/ 652931 w 753283"/>
                <a:gd name="connsiteY22" fmla="*/ 3340902 h 4289819"/>
                <a:gd name="connsiteX23" fmla="*/ 652931 w 753283"/>
                <a:gd name="connsiteY23" fmla="*/ 3340902 h 4289819"/>
                <a:gd name="connsiteX24" fmla="*/ 652931 w 753283"/>
                <a:gd name="connsiteY24" fmla="*/ 3340902 h 4289819"/>
                <a:gd name="connsiteX25" fmla="*/ 652931 w 753283"/>
                <a:gd name="connsiteY25" fmla="*/ 3340902 h 4289819"/>
                <a:gd name="connsiteX26" fmla="*/ 652931 w 753283"/>
                <a:gd name="connsiteY26" fmla="*/ 3342172 h 4289819"/>
                <a:gd name="connsiteX27" fmla="*/ 652931 w 753283"/>
                <a:gd name="connsiteY27" fmla="*/ 3343443 h 4289819"/>
                <a:gd name="connsiteX28" fmla="*/ 652931 w 753283"/>
                <a:gd name="connsiteY28" fmla="*/ 3343443 h 4289819"/>
                <a:gd name="connsiteX29" fmla="*/ 652931 w 753283"/>
                <a:gd name="connsiteY29" fmla="*/ 3343443 h 4289819"/>
                <a:gd name="connsiteX30" fmla="*/ 678336 w 753283"/>
                <a:gd name="connsiteY30" fmla="*/ 4268225 h 4289819"/>
                <a:gd name="connsiteX31" fmla="*/ 753284 w 753283"/>
                <a:gd name="connsiteY31" fmla="*/ 4289820 h 4289819"/>
                <a:gd name="connsiteX32" fmla="*/ 645309 w 753283"/>
                <a:gd name="connsiteY32" fmla="*/ 0 h 4289819"/>
                <a:gd name="connsiteX33" fmla="*/ 0 w 753283"/>
                <a:gd name="connsiteY33" fmla="*/ 0 h 4289819"/>
                <a:gd name="connsiteX34" fmla="*/ 33028 w 753283"/>
                <a:gd name="connsiteY34" fmla="*/ 829509 h 4289819"/>
                <a:gd name="connsiteX35" fmla="*/ 43190 w 753283"/>
                <a:gd name="connsiteY35" fmla="*/ 1106436 h 428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283" h="4289819">
                  <a:moveTo>
                    <a:pt x="43190" y="1106436"/>
                  </a:moveTo>
                  <a:lnTo>
                    <a:pt x="106705" y="2687965"/>
                  </a:lnTo>
                  <a:lnTo>
                    <a:pt x="285816" y="2731156"/>
                  </a:lnTo>
                  <a:lnTo>
                    <a:pt x="285816" y="2731156"/>
                  </a:lnTo>
                  <a:lnTo>
                    <a:pt x="287086" y="2731156"/>
                  </a:lnTo>
                  <a:lnTo>
                    <a:pt x="288357" y="2731156"/>
                  </a:lnTo>
                  <a:lnTo>
                    <a:pt x="288357" y="2731156"/>
                  </a:lnTo>
                  <a:lnTo>
                    <a:pt x="289627" y="2732426"/>
                  </a:lnTo>
                  <a:cubicBezTo>
                    <a:pt x="289627" y="2732426"/>
                    <a:pt x="289627" y="2732426"/>
                    <a:pt x="289627" y="2733696"/>
                  </a:cubicBezTo>
                  <a:lnTo>
                    <a:pt x="289627" y="2733696"/>
                  </a:lnTo>
                  <a:lnTo>
                    <a:pt x="289627" y="2733696"/>
                  </a:lnTo>
                  <a:cubicBezTo>
                    <a:pt x="289627" y="2733696"/>
                    <a:pt x="289627" y="2734967"/>
                    <a:pt x="289627" y="2734967"/>
                  </a:cubicBezTo>
                  <a:lnTo>
                    <a:pt x="289627" y="273496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308681" y="3250710"/>
                  </a:lnTo>
                  <a:lnTo>
                    <a:pt x="649120" y="3339632"/>
                  </a:lnTo>
                  <a:lnTo>
                    <a:pt x="649120" y="3339632"/>
                  </a:lnTo>
                  <a:lnTo>
                    <a:pt x="650390" y="3339632"/>
                  </a:lnTo>
                  <a:lnTo>
                    <a:pt x="651661" y="3339632"/>
                  </a:lnTo>
                  <a:lnTo>
                    <a:pt x="651661" y="333963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2172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78336" y="4268225"/>
                  </a:lnTo>
                  <a:lnTo>
                    <a:pt x="753284" y="4289820"/>
                  </a:lnTo>
                  <a:lnTo>
                    <a:pt x="645309" y="0"/>
                  </a:lnTo>
                  <a:lnTo>
                    <a:pt x="0" y="0"/>
                  </a:lnTo>
                  <a:lnTo>
                    <a:pt x="33028" y="829509"/>
                  </a:lnTo>
                  <a:lnTo>
                    <a:pt x="43190" y="110643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0A9D40-0DCB-43B7-82DA-C7D435364AC7}"/>
                </a:ext>
              </a:extLst>
            </p:cNvPr>
            <p:cNvSpPr/>
            <p:nvPr/>
          </p:nvSpPr>
          <p:spPr>
            <a:xfrm>
              <a:off x="4470160" y="6369308"/>
              <a:ext cx="39379" cy="20324"/>
            </a:xfrm>
            <a:custGeom>
              <a:avLst/>
              <a:gdLst>
                <a:gd name="connsiteX0" fmla="*/ 39379 w 39379"/>
                <a:gd name="connsiteY0" fmla="*/ 20325 h 20324"/>
                <a:gd name="connsiteX1" fmla="*/ 39379 w 39379"/>
                <a:gd name="connsiteY1" fmla="*/ 12703 h 20324"/>
                <a:gd name="connsiteX2" fmla="*/ 0 w 39379"/>
                <a:gd name="connsiteY2" fmla="*/ 0 h 20324"/>
                <a:gd name="connsiteX3" fmla="*/ 0 w 39379"/>
                <a:gd name="connsiteY3" fmla="*/ 7622 h 2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9" h="20324">
                  <a:moveTo>
                    <a:pt x="39379" y="20325"/>
                  </a:moveTo>
                  <a:lnTo>
                    <a:pt x="39379" y="12703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2ECC7E-AA12-4C28-941C-F0C5C99B24F6}"/>
                </a:ext>
              </a:extLst>
            </p:cNvPr>
            <p:cNvSpPr/>
            <p:nvPr/>
          </p:nvSpPr>
          <p:spPr>
            <a:xfrm>
              <a:off x="3330708" y="5786238"/>
              <a:ext cx="1124209" cy="1068326"/>
            </a:xfrm>
            <a:custGeom>
              <a:avLst/>
              <a:gdLst>
                <a:gd name="connsiteX0" fmla="*/ 1124209 w 1124209"/>
                <a:gd name="connsiteY0" fmla="*/ 572908 h 1068326"/>
                <a:gd name="connsiteX1" fmla="*/ 1116588 w 1124209"/>
                <a:gd name="connsiteY1" fmla="*/ 0 h 1068326"/>
                <a:gd name="connsiteX2" fmla="*/ 607200 w 1124209"/>
                <a:gd name="connsiteY2" fmla="*/ 424282 h 1068326"/>
                <a:gd name="connsiteX3" fmla="*/ 0 w 1124209"/>
                <a:gd name="connsiteY3" fmla="*/ 928593 h 1068326"/>
                <a:gd name="connsiteX4" fmla="*/ 5081 w 1124209"/>
                <a:gd name="connsiteY4" fmla="*/ 1068326 h 1068326"/>
                <a:gd name="connsiteX5" fmla="*/ 571632 w 1124209"/>
                <a:gd name="connsiteY5" fmla="*/ 1068326 h 1068326"/>
                <a:gd name="connsiteX6" fmla="*/ 1124209 w 1124209"/>
                <a:gd name="connsiteY6" fmla="*/ 593233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209" h="1068326">
                  <a:moveTo>
                    <a:pt x="1124209" y="572908"/>
                  </a:moveTo>
                  <a:lnTo>
                    <a:pt x="1116588" y="0"/>
                  </a:lnTo>
                  <a:lnTo>
                    <a:pt x="607200" y="424282"/>
                  </a:lnTo>
                  <a:lnTo>
                    <a:pt x="0" y="928593"/>
                  </a:lnTo>
                  <a:lnTo>
                    <a:pt x="5081" y="1068326"/>
                  </a:lnTo>
                  <a:lnTo>
                    <a:pt x="571632" y="1068326"/>
                  </a:lnTo>
                  <a:lnTo>
                    <a:pt x="1124209" y="59323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B26E688-5B90-4D93-930F-38847C2A5C36}"/>
                </a:ext>
              </a:extLst>
            </p:cNvPr>
            <p:cNvSpPr/>
            <p:nvPr/>
          </p:nvSpPr>
          <p:spPr>
            <a:xfrm>
              <a:off x="2925484" y="6577638"/>
              <a:ext cx="395061" cy="276926"/>
            </a:xfrm>
            <a:custGeom>
              <a:avLst/>
              <a:gdLst>
                <a:gd name="connsiteX0" fmla="*/ 255329 w 395061"/>
                <a:gd name="connsiteY0" fmla="*/ 91462 h 276926"/>
                <a:gd name="connsiteX1" fmla="*/ 0 w 395061"/>
                <a:gd name="connsiteY1" fmla="*/ 0 h 276926"/>
                <a:gd name="connsiteX2" fmla="*/ 13973 w 395061"/>
                <a:gd name="connsiteY2" fmla="*/ 276926 h 276926"/>
                <a:gd name="connsiteX3" fmla="*/ 395061 w 395061"/>
                <a:gd name="connsiteY3" fmla="*/ 276926 h 276926"/>
                <a:gd name="connsiteX4" fmla="*/ 389980 w 395061"/>
                <a:gd name="connsiteY4" fmla="*/ 138464 h 2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61" h="276926">
                  <a:moveTo>
                    <a:pt x="255329" y="91462"/>
                  </a:moveTo>
                  <a:lnTo>
                    <a:pt x="0" y="0"/>
                  </a:lnTo>
                  <a:lnTo>
                    <a:pt x="13973" y="276926"/>
                  </a:lnTo>
                  <a:lnTo>
                    <a:pt x="395061" y="276926"/>
                  </a:lnTo>
                  <a:lnTo>
                    <a:pt x="389980" y="138464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7BD80EF-44B2-47DB-976C-7CDE4830B894}"/>
                </a:ext>
              </a:extLst>
            </p:cNvPr>
            <p:cNvSpPr/>
            <p:nvPr/>
          </p:nvSpPr>
          <p:spPr>
            <a:xfrm>
              <a:off x="3198597" y="6166059"/>
              <a:ext cx="718985" cy="536068"/>
            </a:xfrm>
            <a:custGeom>
              <a:avLst/>
              <a:gdLst>
                <a:gd name="connsiteX0" fmla="*/ 489063 w 718985"/>
                <a:gd name="connsiteY0" fmla="*/ 90192 h 536068"/>
                <a:gd name="connsiteX1" fmla="*/ 0 w 718985"/>
                <a:gd name="connsiteY1" fmla="*/ 492879 h 536068"/>
                <a:gd name="connsiteX2" fmla="*/ 123218 w 718985"/>
                <a:gd name="connsiteY2" fmla="*/ 536068 h 536068"/>
                <a:gd name="connsiteX3" fmla="*/ 718986 w 718985"/>
                <a:gd name="connsiteY3" fmla="*/ 40650 h 536068"/>
                <a:gd name="connsiteX4" fmla="*/ 598308 w 718985"/>
                <a:gd name="connsiteY4" fmla="*/ 0 h 53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985" h="536068">
                  <a:moveTo>
                    <a:pt x="489063" y="90192"/>
                  </a:moveTo>
                  <a:lnTo>
                    <a:pt x="0" y="492879"/>
                  </a:lnTo>
                  <a:lnTo>
                    <a:pt x="123218" y="536068"/>
                  </a:lnTo>
                  <a:lnTo>
                    <a:pt x="718986" y="40650"/>
                  </a:lnTo>
                  <a:lnTo>
                    <a:pt x="598308" y="0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A062865-8984-4F4C-8405-614945C676CE}"/>
                </a:ext>
              </a:extLst>
            </p:cNvPr>
            <p:cNvSpPr/>
            <p:nvPr/>
          </p:nvSpPr>
          <p:spPr>
            <a:xfrm>
              <a:off x="0" y="1337631"/>
              <a:ext cx="749472" cy="387442"/>
            </a:xfrm>
            <a:custGeom>
              <a:avLst/>
              <a:gdLst>
                <a:gd name="connsiteX0" fmla="*/ 749473 w 749472"/>
                <a:gd name="connsiteY0" fmla="*/ 175302 h 387442"/>
                <a:gd name="connsiteX1" fmla="*/ 740581 w 749472"/>
                <a:gd name="connsiteY1" fmla="*/ 172761 h 387442"/>
                <a:gd name="connsiteX2" fmla="*/ 734229 w 749472"/>
                <a:gd name="connsiteY2" fmla="*/ 179113 h 387442"/>
                <a:gd name="connsiteX3" fmla="*/ 726608 w 749472"/>
                <a:gd name="connsiteY3" fmla="*/ 172761 h 387442"/>
                <a:gd name="connsiteX4" fmla="*/ 721526 w 749472"/>
                <a:gd name="connsiteY4" fmla="*/ 123220 h 387442"/>
                <a:gd name="connsiteX5" fmla="*/ 721526 w 749472"/>
                <a:gd name="connsiteY5" fmla="*/ 123220 h 387442"/>
                <a:gd name="connsiteX6" fmla="*/ 721526 w 749472"/>
                <a:gd name="connsiteY6" fmla="*/ 121949 h 387442"/>
                <a:gd name="connsiteX7" fmla="*/ 721526 w 749472"/>
                <a:gd name="connsiteY7" fmla="*/ 120679 h 387442"/>
                <a:gd name="connsiteX8" fmla="*/ 721526 w 749472"/>
                <a:gd name="connsiteY8" fmla="*/ 120679 h 387442"/>
                <a:gd name="connsiteX9" fmla="*/ 721526 w 749472"/>
                <a:gd name="connsiteY9" fmla="*/ 120679 h 387442"/>
                <a:gd name="connsiteX10" fmla="*/ 721526 w 749472"/>
                <a:gd name="connsiteY10" fmla="*/ 119409 h 387442"/>
                <a:gd name="connsiteX11" fmla="*/ 721526 w 749472"/>
                <a:gd name="connsiteY11" fmla="*/ 119409 h 387442"/>
                <a:gd name="connsiteX12" fmla="*/ 721526 w 749472"/>
                <a:gd name="connsiteY12" fmla="*/ 118138 h 387442"/>
                <a:gd name="connsiteX13" fmla="*/ 721526 w 749472"/>
                <a:gd name="connsiteY13" fmla="*/ 118138 h 387442"/>
                <a:gd name="connsiteX14" fmla="*/ 722797 w 749472"/>
                <a:gd name="connsiteY14" fmla="*/ 116868 h 387442"/>
                <a:gd name="connsiteX15" fmla="*/ 722797 w 749472"/>
                <a:gd name="connsiteY15" fmla="*/ 116868 h 387442"/>
                <a:gd name="connsiteX16" fmla="*/ 724067 w 749472"/>
                <a:gd name="connsiteY16" fmla="*/ 115598 h 387442"/>
                <a:gd name="connsiteX17" fmla="*/ 724067 w 749472"/>
                <a:gd name="connsiteY17" fmla="*/ 115598 h 387442"/>
                <a:gd name="connsiteX18" fmla="*/ 724067 w 749472"/>
                <a:gd name="connsiteY18" fmla="*/ 115598 h 387442"/>
                <a:gd name="connsiteX19" fmla="*/ 724067 w 749472"/>
                <a:gd name="connsiteY19" fmla="*/ 115598 h 387442"/>
                <a:gd name="connsiteX20" fmla="*/ 360763 w 749472"/>
                <a:gd name="connsiteY20" fmla="*/ 30487 h 387442"/>
                <a:gd name="connsiteX21" fmla="*/ 223572 w 749472"/>
                <a:gd name="connsiteY21" fmla="*/ 0 h 387442"/>
                <a:gd name="connsiteX22" fmla="*/ 0 w 749472"/>
                <a:gd name="connsiteY22" fmla="*/ 114327 h 387442"/>
                <a:gd name="connsiteX23" fmla="*/ 0 w 749472"/>
                <a:gd name="connsiteY23" fmla="*/ 304873 h 387442"/>
                <a:gd name="connsiteX24" fmla="*/ 346790 w 749472"/>
                <a:gd name="connsiteY24" fmla="*/ 387443 h 387442"/>
                <a:gd name="connsiteX25" fmla="*/ 749473 w 749472"/>
                <a:gd name="connsiteY25" fmla="*/ 175302 h 3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49472" h="387442">
                  <a:moveTo>
                    <a:pt x="749473" y="175302"/>
                  </a:moveTo>
                  <a:lnTo>
                    <a:pt x="740581" y="172761"/>
                  </a:lnTo>
                  <a:cubicBezTo>
                    <a:pt x="740581" y="176572"/>
                    <a:pt x="736770" y="177843"/>
                    <a:pt x="734229" y="179113"/>
                  </a:cubicBezTo>
                  <a:cubicBezTo>
                    <a:pt x="730418" y="179113"/>
                    <a:pt x="726608" y="176572"/>
                    <a:pt x="726608" y="172761"/>
                  </a:cubicBezTo>
                  <a:lnTo>
                    <a:pt x="721526" y="123220"/>
                  </a:lnTo>
                  <a:lnTo>
                    <a:pt x="721526" y="123220"/>
                  </a:lnTo>
                  <a:cubicBezTo>
                    <a:pt x="721526" y="123220"/>
                    <a:pt x="721526" y="121949"/>
                    <a:pt x="721526" y="121949"/>
                  </a:cubicBezTo>
                  <a:cubicBezTo>
                    <a:pt x="721526" y="121949"/>
                    <a:pt x="721526" y="120679"/>
                    <a:pt x="721526" y="120679"/>
                  </a:cubicBezTo>
                  <a:lnTo>
                    <a:pt x="721526" y="120679"/>
                  </a:lnTo>
                  <a:lnTo>
                    <a:pt x="721526" y="120679"/>
                  </a:lnTo>
                  <a:cubicBezTo>
                    <a:pt x="721526" y="120679"/>
                    <a:pt x="721526" y="119409"/>
                    <a:pt x="721526" y="119409"/>
                  </a:cubicBezTo>
                  <a:lnTo>
                    <a:pt x="721526" y="119409"/>
                  </a:lnTo>
                  <a:cubicBezTo>
                    <a:pt x="721526" y="119409"/>
                    <a:pt x="721526" y="119409"/>
                    <a:pt x="721526" y="118138"/>
                  </a:cubicBezTo>
                  <a:lnTo>
                    <a:pt x="721526" y="118138"/>
                  </a:lnTo>
                  <a:cubicBezTo>
                    <a:pt x="721526" y="118138"/>
                    <a:pt x="721526" y="118138"/>
                    <a:pt x="722797" y="116868"/>
                  </a:cubicBezTo>
                  <a:lnTo>
                    <a:pt x="722797" y="11686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360763" y="30487"/>
                  </a:lnTo>
                  <a:lnTo>
                    <a:pt x="223572" y="0"/>
                  </a:lnTo>
                  <a:lnTo>
                    <a:pt x="0" y="114327"/>
                  </a:lnTo>
                  <a:lnTo>
                    <a:pt x="0" y="304873"/>
                  </a:lnTo>
                  <a:lnTo>
                    <a:pt x="346790" y="387443"/>
                  </a:lnTo>
                  <a:lnTo>
                    <a:pt x="749473" y="175302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20FDC9F-A54D-4BF1-B6B7-47747819CF30}"/>
                </a:ext>
              </a:extLst>
            </p:cNvPr>
            <p:cNvSpPr/>
            <p:nvPr/>
          </p:nvSpPr>
          <p:spPr>
            <a:xfrm>
              <a:off x="736769" y="1469742"/>
              <a:ext cx="644038" cy="2901376"/>
            </a:xfrm>
            <a:custGeom>
              <a:avLst/>
              <a:gdLst>
                <a:gd name="connsiteX0" fmla="*/ 359493 w 644038"/>
                <a:gd name="connsiteY0" fmla="*/ 2813726 h 2901376"/>
                <a:gd name="connsiteX1" fmla="*/ 359493 w 644038"/>
                <a:gd name="connsiteY1" fmla="*/ 2813726 h 2901376"/>
                <a:gd name="connsiteX2" fmla="*/ 614822 w 644038"/>
                <a:gd name="connsiteY2" fmla="*/ 2892484 h 2901376"/>
                <a:gd name="connsiteX3" fmla="*/ 614822 w 644038"/>
                <a:gd name="connsiteY3" fmla="*/ 2892484 h 2901376"/>
                <a:gd name="connsiteX4" fmla="*/ 644039 w 644038"/>
                <a:gd name="connsiteY4" fmla="*/ 2901377 h 2901376"/>
                <a:gd name="connsiteX5" fmla="*/ 414116 w 644038"/>
                <a:gd name="connsiteY5" fmla="*/ 92732 h 2901376"/>
                <a:gd name="connsiteX6" fmla="*/ 0 w 644038"/>
                <a:gd name="connsiteY6" fmla="*/ 0 h 2901376"/>
                <a:gd name="connsiteX7" fmla="*/ 3811 w 644038"/>
                <a:gd name="connsiteY7" fmla="*/ 39380 h 2901376"/>
                <a:gd name="connsiteX8" fmla="*/ 3811 w 644038"/>
                <a:gd name="connsiteY8" fmla="*/ 41920 h 2901376"/>
                <a:gd name="connsiteX9" fmla="*/ 12703 w 644038"/>
                <a:gd name="connsiteY9" fmla="*/ 44461 h 2901376"/>
                <a:gd name="connsiteX10" fmla="*/ 20325 w 644038"/>
                <a:gd name="connsiteY10" fmla="*/ 40650 h 2901376"/>
                <a:gd name="connsiteX11" fmla="*/ 30487 w 644038"/>
                <a:gd name="connsiteY11" fmla="*/ 43190 h 2901376"/>
                <a:gd name="connsiteX12" fmla="*/ 30487 w 644038"/>
                <a:gd name="connsiteY12" fmla="*/ 43190 h 2901376"/>
                <a:gd name="connsiteX13" fmla="*/ 27946 w 644038"/>
                <a:gd name="connsiteY13" fmla="*/ 53353 h 2901376"/>
                <a:gd name="connsiteX14" fmla="*/ 27946 w 644038"/>
                <a:gd name="connsiteY14" fmla="*/ 53353 h 2901376"/>
                <a:gd name="connsiteX15" fmla="*/ 25406 w 644038"/>
                <a:gd name="connsiteY15" fmla="*/ 54623 h 2901376"/>
                <a:gd name="connsiteX16" fmla="*/ 271843 w 644038"/>
                <a:gd name="connsiteY16" fmla="*/ 2787049 h 2901376"/>
                <a:gd name="connsiteX17" fmla="*/ 274383 w 644038"/>
                <a:gd name="connsiteY17" fmla="*/ 2787049 h 2901376"/>
                <a:gd name="connsiteX18" fmla="*/ 359493 w 644038"/>
                <a:gd name="connsiteY18" fmla="*/ 2813726 h 290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038" h="2901376">
                  <a:moveTo>
                    <a:pt x="359493" y="2813726"/>
                  </a:moveTo>
                  <a:lnTo>
                    <a:pt x="359493" y="2813726"/>
                  </a:lnTo>
                  <a:lnTo>
                    <a:pt x="614822" y="2892484"/>
                  </a:lnTo>
                  <a:lnTo>
                    <a:pt x="614822" y="2892484"/>
                  </a:lnTo>
                  <a:lnTo>
                    <a:pt x="644039" y="2901377"/>
                  </a:lnTo>
                  <a:lnTo>
                    <a:pt x="414116" y="92732"/>
                  </a:lnTo>
                  <a:lnTo>
                    <a:pt x="0" y="0"/>
                  </a:lnTo>
                  <a:lnTo>
                    <a:pt x="3811" y="39380"/>
                  </a:lnTo>
                  <a:cubicBezTo>
                    <a:pt x="3811" y="40650"/>
                    <a:pt x="3811" y="40650"/>
                    <a:pt x="3811" y="41920"/>
                  </a:cubicBezTo>
                  <a:lnTo>
                    <a:pt x="12703" y="44461"/>
                  </a:lnTo>
                  <a:lnTo>
                    <a:pt x="20325" y="40650"/>
                  </a:lnTo>
                  <a:cubicBezTo>
                    <a:pt x="24136" y="38109"/>
                    <a:pt x="27946" y="40650"/>
                    <a:pt x="30487" y="43190"/>
                  </a:cubicBezTo>
                  <a:cubicBezTo>
                    <a:pt x="30487" y="43190"/>
                    <a:pt x="30487" y="43190"/>
                    <a:pt x="30487" y="43190"/>
                  </a:cubicBezTo>
                  <a:cubicBezTo>
                    <a:pt x="33028" y="47001"/>
                    <a:pt x="30487" y="50812"/>
                    <a:pt x="27946" y="53353"/>
                  </a:cubicBezTo>
                  <a:cubicBezTo>
                    <a:pt x="27946" y="53353"/>
                    <a:pt x="27946" y="53353"/>
                    <a:pt x="27946" y="53353"/>
                  </a:cubicBezTo>
                  <a:lnTo>
                    <a:pt x="25406" y="54623"/>
                  </a:lnTo>
                  <a:lnTo>
                    <a:pt x="271843" y="2787049"/>
                  </a:lnTo>
                  <a:cubicBezTo>
                    <a:pt x="273113" y="2787049"/>
                    <a:pt x="274383" y="2787049"/>
                    <a:pt x="274383" y="2787049"/>
                  </a:cubicBezTo>
                  <a:lnTo>
                    <a:pt x="359493" y="281372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43B1CB-A948-43DC-BF6C-F8782E02FC7F}"/>
                </a:ext>
              </a:extLst>
            </p:cNvPr>
            <p:cNvSpPr/>
            <p:nvPr/>
          </p:nvSpPr>
          <p:spPr>
            <a:xfrm>
              <a:off x="0" y="1524365"/>
              <a:ext cx="1134371" cy="3370118"/>
            </a:xfrm>
            <a:custGeom>
              <a:avLst/>
              <a:gdLst>
                <a:gd name="connsiteX0" fmla="*/ 209598 w 1134371"/>
                <a:gd name="connsiteY0" fmla="*/ 2554583 h 3370118"/>
                <a:gd name="connsiteX1" fmla="*/ 209598 w 1134371"/>
                <a:gd name="connsiteY1" fmla="*/ 2554583 h 3370118"/>
                <a:gd name="connsiteX2" fmla="*/ 209598 w 1134371"/>
                <a:gd name="connsiteY2" fmla="*/ 2554583 h 3370118"/>
                <a:gd name="connsiteX3" fmla="*/ 212139 w 1134371"/>
                <a:gd name="connsiteY3" fmla="*/ 2554583 h 3370118"/>
                <a:gd name="connsiteX4" fmla="*/ 212139 w 1134371"/>
                <a:gd name="connsiteY4" fmla="*/ 2554583 h 3370118"/>
                <a:gd name="connsiteX5" fmla="*/ 213409 w 1134371"/>
                <a:gd name="connsiteY5" fmla="*/ 2555854 h 3370118"/>
                <a:gd name="connsiteX6" fmla="*/ 214680 w 1134371"/>
                <a:gd name="connsiteY6" fmla="*/ 2557124 h 3370118"/>
                <a:gd name="connsiteX7" fmla="*/ 214680 w 1134371"/>
                <a:gd name="connsiteY7" fmla="*/ 2557124 h 3370118"/>
                <a:gd name="connsiteX8" fmla="*/ 214680 w 1134371"/>
                <a:gd name="connsiteY8" fmla="*/ 2557124 h 3370118"/>
                <a:gd name="connsiteX9" fmla="*/ 214680 w 1134371"/>
                <a:gd name="connsiteY9" fmla="*/ 2558394 h 3370118"/>
                <a:gd name="connsiteX10" fmla="*/ 214680 w 1134371"/>
                <a:gd name="connsiteY10" fmla="*/ 2559664 h 3370118"/>
                <a:gd name="connsiteX11" fmla="*/ 214680 w 1134371"/>
                <a:gd name="connsiteY11" fmla="*/ 2559664 h 3370118"/>
                <a:gd name="connsiteX12" fmla="*/ 214680 w 1134371"/>
                <a:gd name="connsiteY12" fmla="*/ 2559664 h 3370118"/>
                <a:gd name="connsiteX13" fmla="*/ 274383 w 1134371"/>
                <a:gd name="connsiteY13" fmla="*/ 3117328 h 3370118"/>
                <a:gd name="connsiteX14" fmla="*/ 1049262 w 1134371"/>
                <a:gd name="connsiteY14" fmla="*/ 3370119 h 3370118"/>
                <a:gd name="connsiteX15" fmla="*/ 1134372 w 1134371"/>
                <a:gd name="connsiteY15" fmla="*/ 3312955 h 3370118"/>
                <a:gd name="connsiteX16" fmla="*/ 1086101 w 1134371"/>
                <a:gd name="connsiteY16" fmla="*/ 2771806 h 3370118"/>
                <a:gd name="connsiteX17" fmla="*/ 1006072 w 1134371"/>
                <a:gd name="connsiteY17" fmla="*/ 2746399 h 3370118"/>
                <a:gd name="connsiteX18" fmla="*/ 1000991 w 1134371"/>
                <a:gd name="connsiteY18" fmla="*/ 2737507 h 3370118"/>
                <a:gd name="connsiteX19" fmla="*/ 1007342 w 1134371"/>
                <a:gd name="connsiteY19" fmla="*/ 2732426 h 3370118"/>
                <a:gd name="connsiteX20" fmla="*/ 762176 w 1134371"/>
                <a:gd name="connsiteY20" fmla="*/ 0 h 3370118"/>
                <a:gd name="connsiteX21" fmla="*/ 355682 w 1134371"/>
                <a:gd name="connsiteY21" fmla="*/ 213411 h 3370118"/>
                <a:gd name="connsiteX22" fmla="*/ 419197 w 1134371"/>
                <a:gd name="connsiteY22" fmla="*/ 847293 h 3370118"/>
                <a:gd name="connsiteX23" fmla="*/ 419197 w 1134371"/>
                <a:gd name="connsiteY23" fmla="*/ 847293 h 3370118"/>
                <a:gd name="connsiteX24" fmla="*/ 419197 w 1134371"/>
                <a:gd name="connsiteY24" fmla="*/ 847293 h 3370118"/>
                <a:gd name="connsiteX25" fmla="*/ 419197 w 1134371"/>
                <a:gd name="connsiteY25" fmla="*/ 848564 h 3370118"/>
                <a:gd name="connsiteX26" fmla="*/ 419197 w 1134371"/>
                <a:gd name="connsiteY26" fmla="*/ 848564 h 3370118"/>
                <a:gd name="connsiteX27" fmla="*/ 419197 w 1134371"/>
                <a:gd name="connsiteY27" fmla="*/ 848564 h 3370118"/>
                <a:gd name="connsiteX28" fmla="*/ 419197 w 1134371"/>
                <a:gd name="connsiteY28" fmla="*/ 848564 h 3370118"/>
                <a:gd name="connsiteX29" fmla="*/ 419197 w 1134371"/>
                <a:gd name="connsiteY29" fmla="*/ 849834 h 3370118"/>
                <a:gd name="connsiteX30" fmla="*/ 417926 w 1134371"/>
                <a:gd name="connsiteY30" fmla="*/ 851104 h 3370118"/>
                <a:gd name="connsiteX31" fmla="*/ 417926 w 1134371"/>
                <a:gd name="connsiteY31" fmla="*/ 851104 h 3370118"/>
                <a:gd name="connsiteX32" fmla="*/ 417926 w 1134371"/>
                <a:gd name="connsiteY32" fmla="*/ 851104 h 3370118"/>
                <a:gd name="connsiteX33" fmla="*/ 416656 w 1134371"/>
                <a:gd name="connsiteY33" fmla="*/ 852375 h 3370118"/>
                <a:gd name="connsiteX34" fmla="*/ 415386 w 1134371"/>
                <a:gd name="connsiteY34" fmla="*/ 853645 h 3370118"/>
                <a:gd name="connsiteX35" fmla="*/ 415386 w 1134371"/>
                <a:gd name="connsiteY35" fmla="*/ 853645 h 3370118"/>
                <a:gd name="connsiteX36" fmla="*/ 0 w 1134371"/>
                <a:gd name="connsiteY36" fmla="*/ 1083570 h 3370118"/>
                <a:gd name="connsiteX37" fmla="*/ 0 w 1134371"/>
                <a:gd name="connsiteY37" fmla="*/ 1953729 h 3370118"/>
                <a:gd name="connsiteX38" fmla="*/ 62244 w 1134371"/>
                <a:gd name="connsiteY38" fmla="*/ 2508852 h 3370118"/>
                <a:gd name="connsiteX39" fmla="*/ 209598 w 1134371"/>
                <a:gd name="connsiteY39" fmla="*/ 2554583 h 337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371" h="3370118">
                  <a:moveTo>
                    <a:pt x="209598" y="2554583"/>
                  </a:moveTo>
                  <a:lnTo>
                    <a:pt x="209598" y="2554583"/>
                  </a:lnTo>
                  <a:lnTo>
                    <a:pt x="209598" y="2554583"/>
                  </a:lnTo>
                  <a:lnTo>
                    <a:pt x="212139" y="2554583"/>
                  </a:lnTo>
                  <a:lnTo>
                    <a:pt x="212139" y="2554583"/>
                  </a:lnTo>
                  <a:cubicBezTo>
                    <a:pt x="212139" y="2554583"/>
                    <a:pt x="212139" y="2554583"/>
                    <a:pt x="213409" y="2555854"/>
                  </a:cubicBezTo>
                  <a:lnTo>
                    <a:pt x="214680" y="2557124"/>
                  </a:lnTo>
                  <a:lnTo>
                    <a:pt x="214680" y="2557124"/>
                  </a:lnTo>
                  <a:lnTo>
                    <a:pt x="214680" y="2557124"/>
                  </a:lnTo>
                  <a:cubicBezTo>
                    <a:pt x="214680" y="2557124"/>
                    <a:pt x="214680" y="2558394"/>
                    <a:pt x="214680" y="2558394"/>
                  </a:cubicBezTo>
                  <a:lnTo>
                    <a:pt x="214680" y="2559664"/>
                  </a:lnTo>
                  <a:lnTo>
                    <a:pt x="214680" y="2559664"/>
                  </a:lnTo>
                  <a:lnTo>
                    <a:pt x="214680" y="2559664"/>
                  </a:lnTo>
                  <a:lnTo>
                    <a:pt x="274383" y="3117328"/>
                  </a:lnTo>
                  <a:lnTo>
                    <a:pt x="1049262" y="3370119"/>
                  </a:lnTo>
                  <a:lnTo>
                    <a:pt x="1134372" y="3312955"/>
                  </a:lnTo>
                  <a:lnTo>
                    <a:pt x="1086101" y="2771806"/>
                  </a:lnTo>
                  <a:lnTo>
                    <a:pt x="1006072" y="2746399"/>
                  </a:lnTo>
                  <a:cubicBezTo>
                    <a:pt x="1002261" y="2745129"/>
                    <a:pt x="999721" y="2741318"/>
                    <a:pt x="1000991" y="2737507"/>
                  </a:cubicBezTo>
                  <a:cubicBezTo>
                    <a:pt x="1002261" y="2734966"/>
                    <a:pt x="1004802" y="2732426"/>
                    <a:pt x="1007342" y="2732426"/>
                  </a:cubicBezTo>
                  <a:lnTo>
                    <a:pt x="762176" y="0"/>
                  </a:lnTo>
                  <a:lnTo>
                    <a:pt x="355682" y="213411"/>
                  </a:lnTo>
                  <a:lnTo>
                    <a:pt x="419197" y="847293"/>
                  </a:lnTo>
                  <a:lnTo>
                    <a:pt x="419197" y="847293"/>
                  </a:lnTo>
                  <a:lnTo>
                    <a:pt x="419197" y="847293"/>
                  </a:lnTo>
                  <a:cubicBezTo>
                    <a:pt x="419197" y="848564"/>
                    <a:pt x="419197" y="848564"/>
                    <a:pt x="419197" y="848564"/>
                  </a:cubicBezTo>
                  <a:cubicBezTo>
                    <a:pt x="419197" y="848564"/>
                    <a:pt x="419197" y="848564"/>
                    <a:pt x="419197" y="848564"/>
                  </a:cubicBezTo>
                  <a:lnTo>
                    <a:pt x="419197" y="848564"/>
                  </a:lnTo>
                  <a:lnTo>
                    <a:pt x="419197" y="848564"/>
                  </a:lnTo>
                  <a:lnTo>
                    <a:pt x="419197" y="849834"/>
                  </a:lnTo>
                  <a:cubicBezTo>
                    <a:pt x="419197" y="849834"/>
                    <a:pt x="419197" y="851104"/>
                    <a:pt x="417926" y="851104"/>
                  </a:cubicBezTo>
                  <a:lnTo>
                    <a:pt x="417926" y="851104"/>
                  </a:lnTo>
                  <a:lnTo>
                    <a:pt x="417926" y="851104"/>
                  </a:lnTo>
                  <a:cubicBezTo>
                    <a:pt x="417926" y="851104"/>
                    <a:pt x="416656" y="852375"/>
                    <a:pt x="416656" y="852375"/>
                  </a:cubicBezTo>
                  <a:cubicBezTo>
                    <a:pt x="416656" y="852375"/>
                    <a:pt x="416656" y="853645"/>
                    <a:pt x="415386" y="853645"/>
                  </a:cubicBezTo>
                  <a:lnTo>
                    <a:pt x="415386" y="853645"/>
                  </a:lnTo>
                  <a:lnTo>
                    <a:pt x="0" y="1083570"/>
                  </a:lnTo>
                  <a:lnTo>
                    <a:pt x="0" y="1953729"/>
                  </a:lnTo>
                  <a:lnTo>
                    <a:pt x="62244" y="2508852"/>
                  </a:lnTo>
                  <a:lnTo>
                    <a:pt x="209598" y="255458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190563F-7F0D-4BA3-A5B0-523044464D53}"/>
                </a:ext>
              </a:extLst>
            </p:cNvPr>
            <p:cNvSpPr/>
            <p:nvPr/>
          </p:nvSpPr>
          <p:spPr>
            <a:xfrm>
              <a:off x="1064505" y="4301252"/>
              <a:ext cx="318843" cy="661828"/>
            </a:xfrm>
            <a:custGeom>
              <a:avLst/>
              <a:gdLst>
                <a:gd name="connsiteX0" fmla="*/ 318844 w 318843"/>
                <a:gd name="connsiteY0" fmla="*/ 574178 h 661828"/>
                <a:gd name="connsiteX1" fmla="*/ 313762 w 318843"/>
                <a:gd name="connsiteY1" fmla="*/ 515744 h 661828"/>
                <a:gd name="connsiteX2" fmla="*/ 313762 w 318843"/>
                <a:gd name="connsiteY2" fmla="*/ 515744 h 661828"/>
                <a:gd name="connsiteX3" fmla="*/ 276924 w 318843"/>
                <a:gd name="connsiteY3" fmla="*/ 73678 h 661828"/>
                <a:gd name="connsiteX4" fmla="*/ 36838 w 318843"/>
                <a:gd name="connsiteY4" fmla="*/ 0 h 661828"/>
                <a:gd name="connsiteX5" fmla="*/ 85110 w 318843"/>
                <a:gd name="connsiteY5" fmla="*/ 539880 h 661828"/>
                <a:gd name="connsiteX6" fmla="*/ 85110 w 318843"/>
                <a:gd name="connsiteY6" fmla="*/ 541150 h 661828"/>
                <a:gd name="connsiteX7" fmla="*/ 85110 w 318843"/>
                <a:gd name="connsiteY7" fmla="*/ 542420 h 661828"/>
                <a:gd name="connsiteX8" fmla="*/ 83839 w 318843"/>
                <a:gd name="connsiteY8" fmla="*/ 543690 h 661828"/>
                <a:gd name="connsiteX9" fmla="*/ 83839 w 318843"/>
                <a:gd name="connsiteY9" fmla="*/ 544961 h 661828"/>
                <a:gd name="connsiteX10" fmla="*/ 82569 w 318843"/>
                <a:gd name="connsiteY10" fmla="*/ 546231 h 661828"/>
                <a:gd name="connsiteX11" fmla="*/ 81299 w 318843"/>
                <a:gd name="connsiteY11" fmla="*/ 547502 h 661828"/>
                <a:gd name="connsiteX12" fmla="*/ 0 w 318843"/>
                <a:gd name="connsiteY12" fmla="*/ 600854 h 661828"/>
                <a:gd name="connsiteX13" fmla="*/ 188003 w 318843"/>
                <a:gd name="connsiteY13" fmla="*/ 661829 h 661828"/>
                <a:gd name="connsiteX14" fmla="*/ 318844 w 318843"/>
                <a:gd name="connsiteY14" fmla="*/ 574178 h 66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8843" h="661828">
                  <a:moveTo>
                    <a:pt x="318844" y="574178"/>
                  </a:moveTo>
                  <a:lnTo>
                    <a:pt x="313762" y="515744"/>
                  </a:lnTo>
                  <a:lnTo>
                    <a:pt x="313762" y="515744"/>
                  </a:lnTo>
                  <a:lnTo>
                    <a:pt x="276924" y="73678"/>
                  </a:lnTo>
                  <a:lnTo>
                    <a:pt x="36838" y="0"/>
                  </a:lnTo>
                  <a:lnTo>
                    <a:pt x="85110" y="539880"/>
                  </a:lnTo>
                  <a:cubicBezTo>
                    <a:pt x="85110" y="539880"/>
                    <a:pt x="85110" y="539880"/>
                    <a:pt x="85110" y="541150"/>
                  </a:cubicBezTo>
                  <a:cubicBezTo>
                    <a:pt x="85110" y="542420"/>
                    <a:pt x="85110" y="542420"/>
                    <a:pt x="85110" y="542420"/>
                  </a:cubicBezTo>
                  <a:cubicBezTo>
                    <a:pt x="85110" y="542420"/>
                    <a:pt x="85110" y="543690"/>
                    <a:pt x="83839" y="543690"/>
                  </a:cubicBezTo>
                  <a:cubicBezTo>
                    <a:pt x="83839" y="543690"/>
                    <a:pt x="83839" y="544961"/>
                    <a:pt x="83839" y="544961"/>
                  </a:cubicBezTo>
                  <a:lnTo>
                    <a:pt x="82569" y="546231"/>
                  </a:lnTo>
                  <a:lnTo>
                    <a:pt x="81299" y="547502"/>
                  </a:lnTo>
                  <a:lnTo>
                    <a:pt x="0" y="600854"/>
                  </a:lnTo>
                  <a:lnTo>
                    <a:pt x="188003" y="661829"/>
                  </a:lnTo>
                  <a:lnTo>
                    <a:pt x="318844" y="57417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E2F599D-C923-4AC9-AB68-5A6CECC32E19}"/>
                </a:ext>
              </a:extLst>
            </p:cNvPr>
            <p:cNvSpPr/>
            <p:nvPr/>
          </p:nvSpPr>
          <p:spPr>
            <a:xfrm>
              <a:off x="1359213" y="4378741"/>
              <a:ext cx="77487" cy="445876"/>
            </a:xfrm>
            <a:custGeom>
              <a:avLst/>
              <a:gdLst>
                <a:gd name="connsiteX0" fmla="*/ 77488 w 77487"/>
                <a:gd name="connsiteY0" fmla="*/ 445877 h 445876"/>
                <a:gd name="connsiteX1" fmla="*/ 41920 w 77487"/>
                <a:gd name="connsiteY1" fmla="*/ 3811 h 445876"/>
                <a:gd name="connsiteX2" fmla="*/ 34298 w 77487"/>
                <a:gd name="connsiteY2" fmla="*/ 8892 h 445876"/>
                <a:gd name="connsiteX3" fmla="*/ 34298 w 77487"/>
                <a:gd name="connsiteY3" fmla="*/ 8892 h 445876"/>
                <a:gd name="connsiteX4" fmla="*/ 34298 w 77487"/>
                <a:gd name="connsiteY4" fmla="*/ 8892 h 445876"/>
                <a:gd name="connsiteX5" fmla="*/ 33028 w 77487"/>
                <a:gd name="connsiteY5" fmla="*/ 8892 h 445876"/>
                <a:gd name="connsiteX6" fmla="*/ 33028 w 77487"/>
                <a:gd name="connsiteY6" fmla="*/ 8892 h 445876"/>
                <a:gd name="connsiteX7" fmla="*/ 31757 w 77487"/>
                <a:gd name="connsiteY7" fmla="*/ 8892 h 445876"/>
                <a:gd name="connsiteX8" fmla="*/ 30487 w 77487"/>
                <a:gd name="connsiteY8" fmla="*/ 8892 h 445876"/>
                <a:gd name="connsiteX9" fmla="*/ 29217 w 77487"/>
                <a:gd name="connsiteY9" fmla="*/ 8892 h 445876"/>
                <a:gd name="connsiteX10" fmla="*/ 29217 w 77487"/>
                <a:gd name="connsiteY10" fmla="*/ 8892 h 445876"/>
                <a:gd name="connsiteX11" fmla="*/ 0 w 77487"/>
                <a:gd name="connsiteY11" fmla="*/ 0 h 445876"/>
                <a:gd name="connsiteX12" fmla="*/ 35568 w 77487"/>
                <a:gd name="connsiteY12" fmla="*/ 431904 h 445876"/>
                <a:gd name="connsiteX13" fmla="*/ 77488 w 77487"/>
                <a:gd name="connsiteY13" fmla="*/ 445877 h 44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487" h="445876">
                  <a:moveTo>
                    <a:pt x="77488" y="445877"/>
                  </a:moveTo>
                  <a:lnTo>
                    <a:pt x="41920" y="3811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3028" y="8892"/>
                  </a:lnTo>
                  <a:lnTo>
                    <a:pt x="33028" y="8892"/>
                  </a:lnTo>
                  <a:lnTo>
                    <a:pt x="31757" y="8892"/>
                  </a:lnTo>
                  <a:lnTo>
                    <a:pt x="30487" y="8892"/>
                  </a:lnTo>
                  <a:lnTo>
                    <a:pt x="29217" y="8892"/>
                  </a:lnTo>
                  <a:lnTo>
                    <a:pt x="29217" y="8892"/>
                  </a:lnTo>
                  <a:lnTo>
                    <a:pt x="0" y="0"/>
                  </a:lnTo>
                  <a:lnTo>
                    <a:pt x="35568" y="431904"/>
                  </a:lnTo>
                  <a:lnTo>
                    <a:pt x="77488" y="445877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59AC5BE-ABD6-463A-8C86-2DD140DD4E75}"/>
                </a:ext>
              </a:extLst>
            </p:cNvPr>
            <p:cNvSpPr/>
            <p:nvPr/>
          </p:nvSpPr>
          <p:spPr>
            <a:xfrm>
              <a:off x="1394781" y="4827158"/>
              <a:ext cx="40649" cy="38109"/>
            </a:xfrm>
            <a:custGeom>
              <a:avLst/>
              <a:gdLst>
                <a:gd name="connsiteX0" fmla="*/ 0 w 40649"/>
                <a:gd name="connsiteY0" fmla="*/ 0 h 38109"/>
                <a:gd name="connsiteX1" fmla="*/ 3811 w 40649"/>
                <a:gd name="connsiteY1" fmla="*/ 38109 h 38109"/>
                <a:gd name="connsiteX2" fmla="*/ 40649 w 40649"/>
                <a:gd name="connsiteY2" fmla="*/ 12703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9" h="38109">
                  <a:moveTo>
                    <a:pt x="0" y="0"/>
                  </a:moveTo>
                  <a:lnTo>
                    <a:pt x="3811" y="38109"/>
                  </a:lnTo>
                  <a:lnTo>
                    <a:pt x="40649" y="1270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CC25E9-AD0A-4F25-B227-AD67DD39B2AF}"/>
                </a:ext>
              </a:extLst>
            </p:cNvPr>
            <p:cNvSpPr/>
            <p:nvPr/>
          </p:nvSpPr>
          <p:spPr>
            <a:xfrm>
              <a:off x="0" y="1657747"/>
              <a:ext cx="402682" cy="703748"/>
            </a:xfrm>
            <a:custGeom>
              <a:avLst/>
              <a:gdLst>
                <a:gd name="connsiteX0" fmla="*/ 340439 w 402682"/>
                <a:gd name="connsiteY0" fmla="*/ 81299 h 703748"/>
                <a:gd name="connsiteX1" fmla="*/ 0 w 402682"/>
                <a:gd name="connsiteY1" fmla="*/ 0 h 703748"/>
                <a:gd name="connsiteX2" fmla="*/ 0 w 402682"/>
                <a:gd name="connsiteY2" fmla="*/ 600854 h 703748"/>
                <a:gd name="connsiteX3" fmla="*/ 402683 w 402682"/>
                <a:gd name="connsiteY3" fmla="*/ 703749 h 70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682" h="703748">
                  <a:moveTo>
                    <a:pt x="340439" y="81299"/>
                  </a:moveTo>
                  <a:lnTo>
                    <a:pt x="0" y="0"/>
                  </a:lnTo>
                  <a:lnTo>
                    <a:pt x="0" y="600854"/>
                  </a:lnTo>
                  <a:lnTo>
                    <a:pt x="402683" y="70374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BC65CD5-3826-425E-9E14-B628285371FA}"/>
                </a:ext>
              </a:extLst>
            </p:cNvPr>
            <p:cNvSpPr/>
            <p:nvPr/>
          </p:nvSpPr>
          <p:spPr>
            <a:xfrm>
              <a:off x="0" y="2273845"/>
              <a:ext cx="391250" cy="316305"/>
            </a:xfrm>
            <a:custGeom>
              <a:avLst/>
              <a:gdLst>
                <a:gd name="connsiteX0" fmla="*/ 0 w 391250"/>
                <a:gd name="connsiteY0" fmla="*/ 0 h 316305"/>
                <a:gd name="connsiteX1" fmla="*/ 0 w 391250"/>
                <a:gd name="connsiteY1" fmla="*/ 316306 h 316305"/>
                <a:gd name="connsiteX2" fmla="*/ 391250 w 391250"/>
                <a:gd name="connsiteY2" fmla="*/ 100354 h 3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250" h="316305">
                  <a:moveTo>
                    <a:pt x="0" y="0"/>
                  </a:moveTo>
                  <a:lnTo>
                    <a:pt x="0" y="316306"/>
                  </a:lnTo>
                  <a:lnTo>
                    <a:pt x="391250" y="10035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BF63E0-1C32-4D5D-B1CA-19565C8FB7D5}"/>
                </a:ext>
              </a:extLst>
            </p:cNvPr>
            <p:cNvSpPr/>
            <p:nvPr/>
          </p:nvSpPr>
          <p:spPr>
            <a:xfrm>
              <a:off x="0" y="3614017"/>
              <a:ext cx="45730" cy="414119"/>
            </a:xfrm>
            <a:custGeom>
              <a:avLst/>
              <a:gdLst>
                <a:gd name="connsiteX0" fmla="*/ 0 w 45730"/>
                <a:gd name="connsiteY0" fmla="*/ 0 h 414119"/>
                <a:gd name="connsiteX1" fmla="*/ 0 w 45730"/>
                <a:gd name="connsiteY1" fmla="*/ 400146 h 414119"/>
                <a:gd name="connsiteX2" fmla="*/ 45731 w 45730"/>
                <a:gd name="connsiteY2" fmla="*/ 414119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30" h="414119">
                  <a:moveTo>
                    <a:pt x="0" y="0"/>
                  </a:moveTo>
                  <a:lnTo>
                    <a:pt x="0" y="400146"/>
                  </a:lnTo>
                  <a:lnTo>
                    <a:pt x="45731" y="414119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C4D2CD-4C27-4921-8BD7-B3C92CAA0457}"/>
                </a:ext>
              </a:extLst>
            </p:cNvPr>
            <p:cNvSpPr/>
            <p:nvPr/>
          </p:nvSpPr>
          <p:spPr>
            <a:xfrm>
              <a:off x="1166129" y="1380821"/>
              <a:ext cx="497954" cy="2987757"/>
            </a:xfrm>
            <a:custGeom>
              <a:avLst/>
              <a:gdLst>
                <a:gd name="connsiteX0" fmla="*/ 497955 w 497954"/>
                <a:gd name="connsiteY0" fmla="*/ 2168411 h 2987757"/>
                <a:gd name="connsiteX1" fmla="*/ 337898 w 497954"/>
                <a:gd name="connsiteY1" fmla="*/ 0 h 2987757"/>
                <a:gd name="connsiteX2" fmla="*/ 0 w 497954"/>
                <a:gd name="connsiteY2" fmla="*/ 180383 h 2987757"/>
                <a:gd name="connsiteX3" fmla="*/ 229923 w 497954"/>
                <a:gd name="connsiteY3" fmla="*/ 2987757 h 2987757"/>
                <a:gd name="connsiteX4" fmla="*/ 245166 w 497954"/>
                <a:gd name="connsiteY4" fmla="*/ 2977595 h 2987757"/>
                <a:gd name="connsiteX5" fmla="*/ 415386 w 497954"/>
                <a:gd name="connsiteY5" fmla="*/ 2864538 h 2987757"/>
                <a:gd name="connsiteX6" fmla="*/ 368385 w 497954"/>
                <a:gd name="connsiteY6" fmla="*/ 2254791 h 2987757"/>
                <a:gd name="connsiteX7" fmla="*/ 368385 w 497954"/>
                <a:gd name="connsiteY7" fmla="*/ 2253521 h 2987757"/>
                <a:gd name="connsiteX8" fmla="*/ 368385 w 497954"/>
                <a:gd name="connsiteY8" fmla="*/ 2252251 h 2987757"/>
                <a:gd name="connsiteX9" fmla="*/ 368385 w 497954"/>
                <a:gd name="connsiteY9" fmla="*/ 2252251 h 2987757"/>
                <a:gd name="connsiteX10" fmla="*/ 368385 w 497954"/>
                <a:gd name="connsiteY10" fmla="*/ 2252251 h 2987757"/>
                <a:gd name="connsiteX11" fmla="*/ 368385 w 497954"/>
                <a:gd name="connsiteY11" fmla="*/ 2252251 h 2987757"/>
                <a:gd name="connsiteX12" fmla="*/ 368385 w 497954"/>
                <a:gd name="connsiteY12" fmla="*/ 2250980 h 2987757"/>
                <a:gd name="connsiteX13" fmla="*/ 368385 w 497954"/>
                <a:gd name="connsiteY13" fmla="*/ 2250980 h 2987757"/>
                <a:gd name="connsiteX14" fmla="*/ 369655 w 497954"/>
                <a:gd name="connsiteY14" fmla="*/ 2249710 h 2987757"/>
                <a:gd name="connsiteX15" fmla="*/ 370926 w 497954"/>
                <a:gd name="connsiteY15" fmla="*/ 2248440 h 2987757"/>
                <a:gd name="connsiteX16" fmla="*/ 497955 w 497954"/>
                <a:gd name="connsiteY16" fmla="*/ 2168411 h 29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954" h="2987757">
                  <a:moveTo>
                    <a:pt x="497955" y="2168411"/>
                  </a:moveTo>
                  <a:lnTo>
                    <a:pt x="337898" y="0"/>
                  </a:lnTo>
                  <a:lnTo>
                    <a:pt x="0" y="180383"/>
                  </a:lnTo>
                  <a:lnTo>
                    <a:pt x="229923" y="2987757"/>
                  </a:lnTo>
                  <a:lnTo>
                    <a:pt x="245166" y="2977595"/>
                  </a:lnTo>
                  <a:lnTo>
                    <a:pt x="415386" y="2864538"/>
                  </a:lnTo>
                  <a:lnTo>
                    <a:pt x="368385" y="2254791"/>
                  </a:lnTo>
                  <a:cubicBezTo>
                    <a:pt x="368385" y="2254791"/>
                    <a:pt x="368385" y="2254791"/>
                    <a:pt x="368385" y="2253521"/>
                  </a:cubicBezTo>
                  <a:cubicBezTo>
                    <a:pt x="368385" y="2253521"/>
                    <a:pt x="368385" y="2252251"/>
                    <a:pt x="368385" y="2252251"/>
                  </a:cubicBezTo>
                  <a:lnTo>
                    <a:pt x="368385" y="2252251"/>
                  </a:lnTo>
                  <a:lnTo>
                    <a:pt x="368385" y="2252251"/>
                  </a:lnTo>
                  <a:lnTo>
                    <a:pt x="368385" y="2252251"/>
                  </a:lnTo>
                  <a:cubicBezTo>
                    <a:pt x="368385" y="2252251"/>
                    <a:pt x="368385" y="2250980"/>
                    <a:pt x="368385" y="2250980"/>
                  </a:cubicBezTo>
                  <a:lnTo>
                    <a:pt x="368385" y="2250980"/>
                  </a:lnTo>
                  <a:cubicBezTo>
                    <a:pt x="368385" y="2250980"/>
                    <a:pt x="368385" y="2250980"/>
                    <a:pt x="369655" y="2249710"/>
                  </a:cubicBezTo>
                  <a:lnTo>
                    <a:pt x="370926" y="2248440"/>
                  </a:lnTo>
                  <a:lnTo>
                    <a:pt x="497955" y="2168411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1D00B2-0C80-4662-B105-49A74C91D9B6}"/>
                </a:ext>
              </a:extLst>
            </p:cNvPr>
            <p:cNvSpPr/>
            <p:nvPr/>
          </p:nvSpPr>
          <p:spPr>
            <a:xfrm>
              <a:off x="1779680" y="795210"/>
              <a:ext cx="1316023" cy="736776"/>
            </a:xfrm>
            <a:custGeom>
              <a:avLst/>
              <a:gdLst>
                <a:gd name="connsiteX0" fmla="*/ 1082290 w 1316023"/>
                <a:gd name="connsiteY0" fmla="*/ 35569 h 736776"/>
                <a:gd name="connsiteX1" fmla="*/ 1075938 w 1316023"/>
                <a:gd name="connsiteY1" fmla="*/ 31758 h 736776"/>
                <a:gd name="connsiteX2" fmla="*/ 0 w 1316023"/>
                <a:gd name="connsiteY2" fmla="*/ 616098 h 736776"/>
                <a:gd name="connsiteX3" fmla="*/ 553848 w 1316023"/>
                <a:gd name="connsiteY3" fmla="*/ 736777 h 736776"/>
                <a:gd name="connsiteX4" fmla="*/ 1316023 w 1316023"/>
                <a:gd name="connsiteY4" fmla="*/ 307414 h 736776"/>
                <a:gd name="connsiteX5" fmla="*/ 1305861 w 1316023"/>
                <a:gd name="connsiteY5" fmla="*/ 41920 h 736776"/>
                <a:gd name="connsiteX6" fmla="*/ 1088641 w 1316023"/>
                <a:gd name="connsiteY6" fmla="*/ 0 h 736776"/>
                <a:gd name="connsiteX7" fmla="*/ 1089911 w 1316023"/>
                <a:gd name="connsiteY7" fmla="*/ 27947 h 736776"/>
                <a:gd name="connsiteX8" fmla="*/ 1082290 w 1316023"/>
                <a:gd name="connsiteY8" fmla="*/ 35569 h 73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023" h="736776">
                  <a:moveTo>
                    <a:pt x="1082290" y="35569"/>
                  </a:moveTo>
                  <a:cubicBezTo>
                    <a:pt x="1079749" y="35569"/>
                    <a:pt x="1077208" y="34298"/>
                    <a:pt x="1075938" y="31758"/>
                  </a:cubicBezTo>
                  <a:lnTo>
                    <a:pt x="0" y="616098"/>
                  </a:lnTo>
                  <a:lnTo>
                    <a:pt x="553848" y="736777"/>
                  </a:lnTo>
                  <a:lnTo>
                    <a:pt x="1316023" y="307414"/>
                  </a:lnTo>
                  <a:lnTo>
                    <a:pt x="1305861" y="41920"/>
                  </a:lnTo>
                  <a:lnTo>
                    <a:pt x="1088641" y="0"/>
                  </a:lnTo>
                  <a:lnTo>
                    <a:pt x="1089911" y="27947"/>
                  </a:lnTo>
                  <a:cubicBezTo>
                    <a:pt x="1088641" y="31758"/>
                    <a:pt x="1086101" y="34298"/>
                    <a:pt x="1082290" y="35569"/>
                  </a:cubicBez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9D237A5-9767-4194-8359-9FD42A225611}"/>
                </a:ext>
              </a:extLst>
            </p:cNvPr>
            <p:cNvSpPr/>
            <p:nvPr/>
          </p:nvSpPr>
          <p:spPr>
            <a:xfrm>
              <a:off x="1728868" y="160058"/>
              <a:ext cx="1125479" cy="1249979"/>
            </a:xfrm>
            <a:custGeom>
              <a:avLst/>
              <a:gdLst>
                <a:gd name="connsiteX0" fmla="*/ 47001 w 1125479"/>
                <a:gd name="connsiteY0" fmla="*/ 1249980 h 1249979"/>
                <a:gd name="connsiteX1" fmla="*/ 49541 w 1125479"/>
                <a:gd name="connsiteY1" fmla="*/ 1249980 h 1249979"/>
                <a:gd name="connsiteX2" fmla="*/ 1125480 w 1125479"/>
                <a:gd name="connsiteY2" fmla="*/ 665640 h 1249979"/>
                <a:gd name="connsiteX3" fmla="*/ 1124209 w 1125479"/>
                <a:gd name="connsiteY3" fmla="*/ 661829 h 1249979"/>
                <a:gd name="connsiteX4" fmla="*/ 1122939 w 1125479"/>
                <a:gd name="connsiteY4" fmla="*/ 624990 h 1249979"/>
                <a:gd name="connsiteX5" fmla="*/ 1122939 w 1125479"/>
                <a:gd name="connsiteY5" fmla="*/ 624990 h 1249979"/>
                <a:gd name="connsiteX6" fmla="*/ 1094993 w 1125479"/>
                <a:gd name="connsiteY6" fmla="*/ 0 h 1249979"/>
                <a:gd name="connsiteX7" fmla="*/ 0 w 1125479"/>
                <a:gd name="connsiteY7" fmla="*/ 561475 h 1249979"/>
                <a:gd name="connsiteX8" fmla="*/ 47001 w 1125479"/>
                <a:gd name="connsiteY8" fmla="*/ 1249980 h 12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79" h="1249979">
                  <a:moveTo>
                    <a:pt x="47001" y="1249980"/>
                  </a:moveTo>
                  <a:lnTo>
                    <a:pt x="49541" y="1249980"/>
                  </a:lnTo>
                  <a:lnTo>
                    <a:pt x="1125480" y="665640"/>
                  </a:lnTo>
                  <a:cubicBezTo>
                    <a:pt x="1124209" y="664369"/>
                    <a:pt x="1124209" y="663099"/>
                    <a:pt x="1124209" y="661829"/>
                  </a:cubicBezTo>
                  <a:lnTo>
                    <a:pt x="1122939" y="624990"/>
                  </a:lnTo>
                  <a:lnTo>
                    <a:pt x="1122939" y="624990"/>
                  </a:lnTo>
                  <a:lnTo>
                    <a:pt x="1094993" y="0"/>
                  </a:lnTo>
                  <a:lnTo>
                    <a:pt x="0" y="561475"/>
                  </a:lnTo>
                  <a:lnTo>
                    <a:pt x="47001" y="12499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C987BAB-6DB6-4A36-A29F-579BC72DDF32}"/>
                </a:ext>
              </a:extLst>
            </p:cNvPr>
            <p:cNvSpPr/>
            <p:nvPr/>
          </p:nvSpPr>
          <p:spPr>
            <a:xfrm>
              <a:off x="2341150" y="1117868"/>
              <a:ext cx="816798" cy="1947377"/>
            </a:xfrm>
            <a:custGeom>
              <a:avLst/>
              <a:gdLst>
                <a:gd name="connsiteX0" fmla="*/ 86380 w 816798"/>
                <a:gd name="connsiteY0" fmla="*/ 1947377 h 1947377"/>
                <a:gd name="connsiteX1" fmla="*/ 721526 w 816798"/>
                <a:gd name="connsiteY1" fmla="*/ 1544691 h 1947377"/>
                <a:gd name="connsiteX2" fmla="*/ 721526 w 816798"/>
                <a:gd name="connsiteY2" fmla="*/ 1544691 h 1947377"/>
                <a:gd name="connsiteX3" fmla="*/ 724067 w 816798"/>
                <a:gd name="connsiteY3" fmla="*/ 1543420 h 1947377"/>
                <a:gd name="connsiteX4" fmla="*/ 724067 w 816798"/>
                <a:gd name="connsiteY4" fmla="*/ 1543420 h 1947377"/>
                <a:gd name="connsiteX5" fmla="*/ 726608 w 816798"/>
                <a:gd name="connsiteY5" fmla="*/ 1543420 h 1947377"/>
                <a:gd name="connsiteX6" fmla="*/ 816798 w 816798"/>
                <a:gd name="connsiteY6" fmla="*/ 1565016 h 1947377"/>
                <a:gd name="connsiteX7" fmla="*/ 754554 w 816798"/>
                <a:gd name="connsiteY7" fmla="*/ 0 h 1947377"/>
                <a:gd name="connsiteX8" fmla="*/ 0 w 816798"/>
                <a:gd name="connsiteY8" fmla="*/ 424282 h 1947377"/>
                <a:gd name="connsiteX9" fmla="*/ 86380 w 816798"/>
                <a:gd name="connsiteY9" fmla="*/ 1947377 h 194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6798" h="1947377">
                  <a:moveTo>
                    <a:pt x="86380" y="1947377"/>
                  </a:moveTo>
                  <a:lnTo>
                    <a:pt x="721526" y="1544691"/>
                  </a:lnTo>
                  <a:lnTo>
                    <a:pt x="721526" y="1544691"/>
                  </a:lnTo>
                  <a:cubicBezTo>
                    <a:pt x="722797" y="1544691"/>
                    <a:pt x="722797" y="1543420"/>
                    <a:pt x="724067" y="1543420"/>
                  </a:cubicBezTo>
                  <a:lnTo>
                    <a:pt x="724067" y="1543420"/>
                  </a:lnTo>
                  <a:lnTo>
                    <a:pt x="726608" y="1543420"/>
                  </a:lnTo>
                  <a:lnTo>
                    <a:pt x="816798" y="1565016"/>
                  </a:lnTo>
                  <a:lnTo>
                    <a:pt x="754554" y="0"/>
                  </a:lnTo>
                  <a:lnTo>
                    <a:pt x="0" y="424282"/>
                  </a:lnTo>
                  <a:lnTo>
                    <a:pt x="86380" y="194737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D51778-4491-406F-A2D6-1B9750DA4AF0}"/>
                </a:ext>
              </a:extLst>
            </p:cNvPr>
            <p:cNvSpPr/>
            <p:nvPr/>
          </p:nvSpPr>
          <p:spPr>
            <a:xfrm>
              <a:off x="749472" y="1247439"/>
              <a:ext cx="759635" cy="301062"/>
            </a:xfrm>
            <a:custGeom>
              <a:avLst/>
              <a:gdLst>
                <a:gd name="connsiteX0" fmla="*/ 757095 w 759635"/>
                <a:gd name="connsiteY0" fmla="*/ 114327 h 301062"/>
                <a:gd name="connsiteX1" fmla="*/ 759635 w 759635"/>
                <a:gd name="connsiteY1" fmla="*/ 113057 h 301062"/>
                <a:gd name="connsiteX2" fmla="*/ 421737 w 759635"/>
                <a:gd name="connsiteY2" fmla="*/ 39380 h 301062"/>
                <a:gd name="connsiteX3" fmla="*/ 415386 w 759635"/>
                <a:gd name="connsiteY3" fmla="*/ 45731 h 301062"/>
                <a:gd name="connsiteX4" fmla="*/ 407764 w 759635"/>
                <a:gd name="connsiteY4" fmla="*/ 39380 h 301062"/>
                <a:gd name="connsiteX5" fmla="*/ 403953 w 759635"/>
                <a:gd name="connsiteY5" fmla="*/ 0 h 301062"/>
                <a:gd name="connsiteX6" fmla="*/ 346790 w 759635"/>
                <a:gd name="connsiteY6" fmla="*/ 29217 h 301062"/>
                <a:gd name="connsiteX7" fmla="*/ 346790 w 759635"/>
                <a:gd name="connsiteY7" fmla="*/ 29217 h 301062"/>
                <a:gd name="connsiteX8" fmla="*/ 1270 w 759635"/>
                <a:gd name="connsiteY8" fmla="*/ 209600 h 301062"/>
                <a:gd name="connsiteX9" fmla="*/ 0 w 759635"/>
                <a:gd name="connsiteY9" fmla="*/ 209600 h 301062"/>
                <a:gd name="connsiteX10" fmla="*/ 406494 w 759635"/>
                <a:gd name="connsiteY10" fmla="*/ 301062 h 301062"/>
                <a:gd name="connsiteX11" fmla="*/ 757095 w 759635"/>
                <a:gd name="connsiteY11" fmla="*/ 114327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9635" h="301062">
                  <a:moveTo>
                    <a:pt x="757095" y="114327"/>
                  </a:moveTo>
                  <a:lnTo>
                    <a:pt x="759635" y="113057"/>
                  </a:lnTo>
                  <a:lnTo>
                    <a:pt x="421737" y="39380"/>
                  </a:lnTo>
                  <a:cubicBezTo>
                    <a:pt x="420467" y="43190"/>
                    <a:pt x="417926" y="44461"/>
                    <a:pt x="415386" y="45731"/>
                  </a:cubicBezTo>
                  <a:cubicBezTo>
                    <a:pt x="411575" y="45731"/>
                    <a:pt x="407764" y="43190"/>
                    <a:pt x="407764" y="39380"/>
                  </a:cubicBezTo>
                  <a:lnTo>
                    <a:pt x="403953" y="0"/>
                  </a:lnTo>
                  <a:lnTo>
                    <a:pt x="346790" y="29217"/>
                  </a:lnTo>
                  <a:lnTo>
                    <a:pt x="346790" y="29217"/>
                  </a:lnTo>
                  <a:lnTo>
                    <a:pt x="1270" y="209600"/>
                  </a:lnTo>
                  <a:lnTo>
                    <a:pt x="0" y="209600"/>
                  </a:lnTo>
                  <a:lnTo>
                    <a:pt x="406494" y="301062"/>
                  </a:lnTo>
                  <a:lnTo>
                    <a:pt x="757095" y="1143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13649C4-EFAE-4B29-B1AD-9D0B4DCE2273}"/>
                </a:ext>
              </a:extLst>
            </p:cNvPr>
            <p:cNvSpPr/>
            <p:nvPr/>
          </p:nvSpPr>
          <p:spPr>
            <a:xfrm>
              <a:off x="1116587" y="605935"/>
              <a:ext cx="644038" cy="802832"/>
            </a:xfrm>
            <a:custGeom>
              <a:avLst/>
              <a:gdLst>
                <a:gd name="connsiteX0" fmla="*/ 54623 w 644038"/>
                <a:gd name="connsiteY0" fmla="*/ 680883 h 802832"/>
                <a:gd name="connsiteX1" fmla="*/ 392521 w 644038"/>
                <a:gd name="connsiteY1" fmla="*/ 754561 h 802832"/>
                <a:gd name="connsiteX2" fmla="*/ 400142 w 644038"/>
                <a:gd name="connsiteY2" fmla="*/ 750750 h 802832"/>
                <a:gd name="connsiteX3" fmla="*/ 400142 w 644038"/>
                <a:gd name="connsiteY3" fmla="*/ 750750 h 802832"/>
                <a:gd name="connsiteX4" fmla="*/ 401413 w 644038"/>
                <a:gd name="connsiteY4" fmla="*/ 750750 h 802832"/>
                <a:gd name="connsiteX5" fmla="*/ 402683 w 644038"/>
                <a:gd name="connsiteY5" fmla="*/ 750750 h 802832"/>
                <a:gd name="connsiteX6" fmla="*/ 405223 w 644038"/>
                <a:gd name="connsiteY6" fmla="*/ 750750 h 802832"/>
                <a:gd name="connsiteX7" fmla="*/ 644039 w 644038"/>
                <a:gd name="connsiteY7" fmla="*/ 802833 h 802832"/>
                <a:gd name="connsiteX8" fmla="*/ 597038 w 644038"/>
                <a:gd name="connsiteY8" fmla="*/ 118138 h 802832"/>
                <a:gd name="connsiteX9" fmla="*/ 0 w 644038"/>
                <a:gd name="connsiteY9" fmla="*/ 0 h 802832"/>
                <a:gd name="connsiteX10" fmla="*/ 50812 w 644038"/>
                <a:gd name="connsiteY10" fmla="*/ 628801 h 802832"/>
                <a:gd name="connsiteX11" fmla="*/ 54623 w 644038"/>
                <a:gd name="connsiteY11" fmla="*/ 680883 h 802832"/>
                <a:gd name="connsiteX12" fmla="*/ 54623 w 644038"/>
                <a:gd name="connsiteY12" fmla="*/ 680883 h 80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4038" h="802832">
                  <a:moveTo>
                    <a:pt x="54623" y="680883"/>
                  </a:moveTo>
                  <a:lnTo>
                    <a:pt x="392521" y="754561"/>
                  </a:lnTo>
                  <a:lnTo>
                    <a:pt x="400142" y="750750"/>
                  </a:lnTo>
                  <a:lnTo>
                    <a:pt x="400142" y="750750"/>
                  </a:lnTo>
                  <a:lnTo>
                    <a:pt x="401413" y="750750"/>
                  </a:lnTo>
                  <a:lnTo>
                    <a:pt x="402683" y="750750"/>
                  </a:lnTo>
                  <a:lnTo>
                    <a:pt x="405223" y="750750"/>
                  </a:lnTo>
                  <a:lnTo>
                    <a:pt x="644039" y="802833"/>
                  </a:lnTo>
                  <a:lnTo>
                    <a:pt x="597038" y="118138"/>
                  </a:lnTo>
                  <a:lnTo>
                    <a:pt x="0" y="0"/>
                  </a:lnTo>
                  <a:lnTo>
                    <a:pt x="50812" y="628801"/>
                  </a:lnTo>
                  <a:lnTo>
                    <a:pt x="54623" y="680883"/>
                  </a:lnTo>
                  <a:cubicBezTo>
                    <a:pt x="54623" y="679613"/>
                    <a:pt x="54623" y="680883"/>
                    <a:pt x="54623" y="6808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7AB7EFE-A604-449F-84DE-BC37DAEFA026}"/>
                </a:ext>
              </a:extLst>
            </p:cNvPr>
            <p:cNvSpPr/>
            <p:nvPr/>
          </p:nvSpPr>
          <p:spPr>
            <a:xfrm>
              <a:off x="1528162" y="1371929"/>
              <a:ext cx="368384" cy="2162059"/>
            </a:xfrm>
            <a:custGeom>
              <a:avLst/>
              <a:gdLst>
                <a:gd name="connsiteX0" fmla="*/ 368385 w 368384"/>
                <a:gd name="connsiteY0" fmla="*/ 2029947 h 2162059"/>
                <a:gd name="connsiteX1" fmla="*/ 233734 w 368384"/>
                <a:gd name="connsiteY1" fmla="*/ 50812 h 2162059"/>
                <a:gd name="connsiteX2" fmla="*/ 0 w 368384"/>
                <a:gd name="connsiteY2" fmla="*/ 0 h 2162059"/>
                <a:gd name="connsiteX3" fmla="*/ 160057 w 368384"/>
                <a:gd name="connsiteY3" fmla="*/ 2162059 h 216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4" h="2162059">
                  <a:moveTo>
                    <a:pt x="368385" y="2029947"/>
                  </a:moveTo>
                  <a:lnTo>
                    <a:pt x="233734" y="50812"/>
                  </a:lnTo>
                  <a:lnTo>
                    <a:pt x="0" y="0"/>
                  </a:lnTo>
                  <a:lnTo>
                    <a:pt x="160057" y="216205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B431582-6F05-484D-97D1-8DF253BBA8F7}"/>
                </a:ext>
              </a:extLst>
            </p:cNvPr>
            <p:cNvSpPr/>
            <p:nvPr/>
          </p:nvSpPr>
          <p:spPr>
            <a:xfrm>
              <a:off x="1777139" y="1426552"/>
              <a:ext cx="635146" cy="1965161"/>
            </a:xfrm>
            <a:custGeom>
              <a:avLst/>
              <a:gdLst>
                <a:gd name="connsiteX0" fmla="*/ 635147 w 635146"/>
                <a:gd name="connsiteY0" fmla="*/ 1647585 h 1965161"/>
                <a:gd name="connsiteX1" fmla="*/ 548767 w 635146"/>
                <a:gd name="connsiteY1" fmla="*/ 119409 h 1965161"/>
                <a:gd name="connsiteX2" fmla="*/ 0 w 635146"/>
                <a:gd name="connsiteY2" fmla="*/ 0 h 1965161"/>
                <a:gd name="connsiteX3" fmla="*/ 134651 w 635146"/>
                <a:gd name="connsiteY3" fmla="*/ 1965162 h 196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146" h="1965161">
                  <a:moveTo>
                    <a:pt x="635147" y="1647585"/>
                  </a:moveTo>
                  <a:lnTo>
                    <a:pt x="548767" y="119409"/>
                  </a:lnTo>
                  <a:lnTo>
                    <a:pt x="0" y="0"/>
                  </a:lnTo>
                  <a:lnTo>
                    <a:pt x="134651" y="196516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72E1E45-A096-437E-80E7-8C127D10A721}"/>
                </a:ext>
              </a:extLst>
            </p:cNvPr>
            <p:cNvSpPr/>
            <p:nvPr/>
          </p:nvSpPr>
          <p:spPr>
            <a:xfrm>
              <a:off x="0" y="4029407"/>
              <a:ext cx="189273" cy="175301"/>
            </a:xfrm>
            <a:custGeom>
              <a:avLst/>
              <a:gdLst>
                <a:gd name="connsiteX0" fmla="*/ 53352 w 189273"/>
                <a:gd name="connsiteY0" fmla="*/ 16514 h 175301"/>
                <a:gd name="connsiteX1" fmla="*/ 53352 w 189273"/>
                <a:gd name="connsiteY1" fmla="*/ 16514 h 175301"/>
                <a:gd name="connsiteX2" fmla="*/ 52082 w 189273"/>
                <a:gd name="connsiteY2" fmla="*/ 16514 h 175301"/>
                <a:gd name="connsiteX3" fmla="*/ 0 w 189273"/>
                <a:gd name="connsiteY3" fmla="*/ 0 h 175301"/>
                <a:gd name="connsiteX4" fmla="*/ 0 w 189273"/>
                <a:gd name="connsiteY4" fmla="*/ 175302 h 175301"/>
                <a:gd name="connsiteX5" fmla="*/ 189274 w 189273"/>
                <a:gd name="connsiteY5" fmla="*/ 58434 h 17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273" h="175301">
                  <a:moveTo>
                    <a:pt x="53352" y="16514"/>
                  </a:moveTo>
                  <a:lnTo>
                    <a:pt x="53352" y="16514"/>
                  </a:lnTo>
                  <a:lnTo>
                    <a:pt x="52082" y="16514"/>
                  </a:lnTo>
                  <a:lnTo>
                    <a:pt x="0" y="0"/>
                  </a:lnTo>
                  <a:lnTo>
                    <a:pt x="0" y="175302"/>
                  </a:lnTo>
                  <a:lnTo>
                    <a:pt x="189274" y="58434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7187D76-FA8A-4639-8235-252E4DA8F716}"/>
                </a:ext>
              </a:extLst>
            </p:cNvPr>
            <p:cNvSpPr/>
            <p:nvPr/>
          </p:nvSpPr>
          <p:spPr>
            <a:xfrm>
              <a:off x="3785473" y="5563935"/>
              <a:ext cx="6351" cy="7621"/>
            </a:xfrm>
            <a:custGeom>
              <a:avLst/>
              <a:gdLst>
                <a:gd name="connsiteX0" fmla="*/ 0 w 6351"/>
                <a:gd name="connsiteY0" fmla="*/ 0 h 7621"/>
                <a:gd name="connsiteX1" fmla="*/ 0 w 6351"/>
                <a:gd name="connsiteY1" fmla="*/ 7622 h 7621"/>
                <a:gd name="connsiteX2" fmla="*/ 6351 w 6351"/>
                <a:gd name="connsiteY2" fmla="*/ 2541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1" h="7621">
                  <a:moveTo>
                    <a:pt x="0" y="0"/>
                  </a:moveTo>
                  <a:lnTo>
                    <a:pt x="0" y="7622"/>
                  </a:lnTo>
                  <a:lnTo>
                    <a:pt x="6351" y="2541"/>
                  </a:lnTo>
                  <a:close/>
                </a:path>
              </a:pathLst>
            </a:custGeom>
            <a:solidFill>
              <a:srgbClr val="0A405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071BE8E-2426-4943-9AF4-7DE1ECC77839}"/>
                </a:ext>
              </a:extLst>
            </p:cNvPr>
            <p:cNvSpPr/>
            <p:nvPr/>
          </p:nvSpPr>
          <p:spPr>
            <a:xfrm>
              <a:off x="2405934" y="6718642"/>
              <a:ext cx="8892" cy="135922"/>
            </a:xfrm>
            <a:custGeom>
              <a:avLst/>
              <a:gdLst>
                <a:gd name="connsiteX0" fmla="*/ 0 w 8892"/>
                <a:gd name="connsiteY0" fmla="*/ 1270 h 135922"/>
                <a:gd name="connsiteX1" fmla="*/ 8892 w 8892"/>
                <a:gd name="connsiteY1" fmla="*/ 135922 h 135922"/>
                <a:gd name="connsiteX2" fmla="*/ 8892 w 8892"/>
                <a:gd name="connsiteY2" fmla="*/ 135922 h 135922"/>
                <a:gd name="connsiteX3" fmla="*/ 0 w 8892"/>
                <a:gd name="connsiteY3" fmla="*/ 0 h 13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" h="135922">
                  <a:moveTo>
                    <a:pt x="0" y="1270"/>
                  </a:moveTo>
                  <a:lnTo>
                    <a:pt x="8892" y="135922"/>
                  </a:lnTo>
                  <a:lnTo>
                    <a:pt x="8892" y="135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72DDEA6-650E-4657-9AA5-11604059D9C1}"/>
                </a:ext>
              </a:extLst>
            </p:cNvPr>
            <p:cNvSpPr/>
            <p:nvPr/>
          </p:nvSpPr>
          <p:spPr>
            <a:xfrm>
              <a:off x="3925205" y="6390903"/>
              <a:ext cx="1714895" cy="463660"/>
            </a:xfrm>
            <a:custGeom>
              <a:avLst/>
              <a:gdLst>
                <a:gd name="connsiteX0" fmla="*/ 589416 w 1714895"/>
                <a:gd name="connsiteY0" fmla="*/ 16514 h 463660"/>
                <a:gd name="connsiteX1" fmla="*/ 538604 w 1714895"/>
                <a:gd name="connsiteY1" fmla="*/ 0 h 463660"/>
                <a:gd name="connsiteX2" fmla="*/ 0 w 1714895"/>
                <a:gd name="connsiteY2" fmla="*/ 463661 h 463660"/>
                <a:gd name="connsiteX3" fmla="*/ 1642489 w 1714895"/>
                <a:gd name="connsiteY3" fmla="*/ 463661 h 463660"/>
                <a:gd name="connsiteX4" fmla="*/ 1714896 w 1714895"/>
                <a:gd name="connsiteY4" fmla="*/ 396335 h 46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5" h="463660">
                  <a:moveTo>
                    <a:pt x="589416" y="16514"/>
                  </a:moveTo>
                  <a:lnTo>
                    <a:pt x="538604" y="0"/>
                  </a:lnTo>
                  <a:lnTo>
                    <a:pt x="0" y="463661"/>
                  </a:lnTo>
                  <a:lnTo>
                    <a:pt x="1642489" y="463661"/>
                  </a:lnTo>
                  <a:lnTo>
                    <a:pt x="1714896" y="396335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965E061-7185-46A5-8945-E0D9F5D2150B}"/>
                </a:ext>
              </a:extLst>
            </p:cNvPr>
            <p:cNvSpPr/>
            <p:nvPr/>
          </p:nvSpPr>
          <p:spPr>
            <a:xfrm>
              <a:off x="2235715" y="6731345"/>
              <a:ext cx="163867" cy="123218"/>
            </a:xfrm>
            <a:custGeom>
              <a:avLst/>
              <a:gdLst>
                <a:gd name="connsiteX0" fmla="*/ 0 w 163867"/>
                <a:gd name="connsiteY0" fmla="*/ 123219 h 123218"/>
                <a:gd name="connsiteX1" fmla="*/ 163868 w 163867"/>
                <a:gd name="connsiteY1" fmla="*/ 123219 h 123218"/>
                <a:gd name="connsiteX2" fmla="*/ 156246 w 163867"/>
                <a:gd name="connsiteY2" fmla="*/ 0 h 12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67" h="123218">
                  <a:moveTo>
                    <a:pt x="0" y="123219"/>
                  </a:moveTo>
                  <a:lnTo>
                    <a:pt x="163868" y="123219"/>
                  </a:lnTo>
                  <a:lnTo>
                    <a:pt x="156246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787658-0A3E-4817-B4D6-1218CC5FA313}"/>
                </a:ext>
              </a:extLst>
            </p:cNvPr>
            <p:cNvSpPr/>
            <p:nvPr/>
          </p:nvSpPr>
          <p:spPr>
            <a:xfrm>
              <a:off x="3603821" y="3362497"/>
              <a:ext cx="182922" cy="2872159"/>
            </a:xfrm>
            <a:custGeom>
              <a:avLst/>
              <a:gdLst>
                <a:gd name="connsiteX0" fmla="*/ 86380 w 182922"/>
                <a:gd name="connsiteY0" fmla="*/ 2872159 h 2872159"/>
                <a:gd name="connsiteX1" fmla="*/ 182922 w 182922"/>
                <a:gd name="connsiteY1" fmla="*/ 2792130 h 2872159"/>
                <a:gd name="connsiteX2" fmla="*/ 167678 w 182922"/>
                <a:gd name="connsiteY2" fmla="*/ 2235737 h 2872159"/>
                <a:gd name="connsiteX3" fmla="*/ 167678 w 182922"/>
                <a:gd name="connsiteY3" fmla="*/ 2224304 h 2872159"/>
                <a:gd name="connsiteX4" fmla="*/ 167678 w 182922"/>
                <a:gd name="connsiteY4" fmla="*/ 2224304 h 2872159"/>
                <a:gd name="connsiteX5" fmla="*/ 167678 w 182922"/>
                <a:gd name="connsiteY5" fmla="*/ 2224304 h 2872159"/>
                <a:gd name="connsiteX6" fmla="*/ 166408 w 182922"/>
                <a:gd name="connsiteY6" fmla="*/ 2191276 h 2872159"/>
                <a:gd name="connsiteX7" fmla="*/ 166408 w 182922"/>
                <a:gd name="connsiteY7" fmla="*/ 2191276 h 2872159"/>
                <a:gd name="connsiteX8" fmla="*/ 166408 w 182922"/>
                <a:gd name="connsiteY8" fmla="*/ 2191276 h 2872159"/>
                <a:gd name="connsiteX9" fmla="*/ 166408 w 182922"/>
                <a:gd name="connsiteY9" fmla="*/ 2191276 h 2872159"/>
                <a:gd name="connsiteX10" fmla="*/ 165138 w 182922"/>
                <a:gd name="connsiteY10" fmla="*/ 2123950 h 2872159"/>
                <a:gd name="connsiteX11" fmla="*/ 149894 w 182922"/>
                <a:gd name="connsiteY11" fmla="*/ 1587881 h 2872159"/>
                <a:gd name="connsiteX12" fmla="*/ 130840 w 182922"/>
                <a:gd name="connsiteY12" fmla="*/ 917160 h 2872159"/>
                <a:gd name="connsiteX13" fmla="*/ 105434 w 182922"/>
                <a:gd name="connsiteY13" fmla="*/ 0 h 2872159"/>
                <a:gd name="connsiteX14" fmla="*/ 0 w 182922"/>
                <a:gd name="connsiteY14" fmla="*/ 72407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2922" h="2872159">
                  <a:moveTo>
                    <a:pt x="86380" y="2872159"/>
                  </a:moveTo>
                  <a:lnTo>
                    <a:pt x="182922" y="2792130"/>
                  </a:lnTo>
                  <a:lnTo>
                    <a:pt x="167678" y="2235737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5138" y="2123950"/>
                  </a:lnTo>
                  <a:lnTo>
                    <a:pt x="149894" y="1587881"/>
                  </a:lnTo>
                  <a:lnTo>
                    <a:pt x="130840" y="917160"/>
                  </a:lnTo>
                  <a:lnTo>
                    <a:pt x="105434" y="0"/>
                  </a:lnTo>
                  <a:lnTo>
                    <a:pt x="0" y="7240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61736DD-6E77-47EF-A8E4-E8E1C82729D7}"/>
                </a:ext>
              </a:extLst>
            </p:cNvPr>
            <p:cNvSpPr/>
            <p:nvPr/>
          </p:nvSpPr>
          <p:spPr>
            <a:xfrm>
              <a:off x="1559919" y="2676532"/>
              <a:ext cx="2139173" cy="1222033"/>
            </a:xfrm>
            <a:custGeom>
              <a:avLst/>
              <a:gdLst>
                <a:gd name="connsiteX0" fmla="*/ 865069 w 2139173"/>
                <a:gd name="connsiteY0" fmla="*/ 407768 h 1222033"/>
                <a:gd name="connsiteX1" fmla="*/ 349331 w 2139173"/>
                <a:gd name="connsiteY1" fmla="*/ 734236 h 1222033"/>
                <a:gd name="connsiteX2" fmla="*/ 125759 w 2139173"/>
                <a:gd name="connsiteY2" fmla="*/ 875240 h 1222033"/>
                <a:gd name="connsiteX3" fmla="*/ 125759 w 2139173"/>
                <a:gd name="connsiteY3" fmla="*/ 875240 h 1222033"/>
                <a:gd name="connsiteX4" fmla="*/ 116867 w 2139173"/>
                <a:gd name="connsiteY4" fmla="*/ 881592 h 1222033"/>
                <a:gd name="connsiteX5" fmla="*/ 116867 w 2139173"/>
                <a:gd name="connsiteY5" fmla="*/ 881592 h 1222033"/>
                <a:gd name="connsiteX6" fmla="*/ 0 w 2139173"/>
                <a:gd name="connsiteY6" fmla="*/ 955269 h 1222033"/>
                <a:gd name="connsiteX7" fmla="*/ 938746 w 2139173"/>
                <a:gd name="connsiteY7" fmla="*/ 1222033 h 1222033"/>
                <a:gd name="connsiteX8" fmla="*/ 1753004 w 2139173"/>
                <a:gd name="connsiteY8" fmla="*/ 673262 h 1222033"/>
                <a:gd name="connsiteX9" fmla="*/ 1753004 w 2139173"/>
                <a:gd name="connsiteY9" fmla="*/ 673262 h 1222033"/>
                <a:gd name="connsiteX10" fmla="*/ 1753004 w 2139173"/>
                <a:gd name="connsiteY10" fmla="*/ 673262 h 1222033"/>
                <a:gd name="connsiteX11" fmla="*/ 1754275 w 2139173"/>
                <a:gd name="connsiteY11" fmla="*/ 673262 h 1222033"/>
                <a:gd name="connsiteX12" fmla="*/ 1755545 w 2139173"/>
                <a:gd name="connsiteY12" fmla="*/ 673262 h 1222033"/>
                <a:gd name="connsiteX13" fmla="*/ 1759356 w 2139173"/>
                <a:gd name="connsiteY13" fmla="*/ 673262 h 1222033"/>
                <a:gd name="connsiteX14" fmla="*/ 2035009 w 2139173"/>
                <a:gd name="connsiteY14" fmla="*/ 745669 h 1222033"/>
                <a:gd name="connsiteX15" fmla="*/ 2139174 w 2139173"/>
                <a:gd name="connsiteY15" fmla="*/ 674532 h 1222033"/>
                <a:gd name="connsiteX16" fmla="*/ 1808897 w 2139173"/>
                <a:gd name="connsiteY16" fmla="*/ 588151 h 1222033"/>
                <a:gd name="connsiteX17" fmla="*/ 1220752 w 2139173"/>
                <a:gd name="connsiteY17" fmla="*/ 435715 h 1222033"/>
                <a:gd name="connsiteX18" fmla="*/ 1220752 w 2139173"/>
                <a:gd name="connsiteY18" fmla="*/ 435715 h 1222033"/>
                <a:gd name="connsiteX19" fmla="*/ 1219481 w 2139173"/>
                <a:gd name="connsiteY19" fmla="*/ 435715 h 1222033"/>
                <a:gd name="connsiteX20" fmla="*/ 1218211 w 2139173"/>
                <a:gd name="connsiteY20" fmla="*/ 434444 h 1222033"/>
                <a:gd name="connsiteX21" fmla="*/ 1216941 w 2139173"/>
                <a:gd name="connsiteY21" fmla="*/ 433174 h 1222033"/>
                <a:gd name="connsiteX22" fmla="*/ 1216941 w 2139173"/>
                <a:gd name="connsiteY22" fmla="*/ 433174 h 1222033"/>
                <a:gd name="connsiteX23" fmla="*/ 1215670 w 2139173"/>
                <a:gd name="connsiteY23" fmla="*/ 431904 h 1222033"/>
                <a:gd name="connsiteX24" fmla="*/ 1215670 w 2139173"/>
                <a:gd name="connsiteY24" fmla="*/ 430633 h 1222033"/>
                <a:gd name="connsiteX25" fmla="*/ 1215670 w 2139173"/>
                <a:gd name="connsiteY25" fmla="*/ 429363 h 1222033"/>
                <a:gd name="connsiteX26" fmla="*/ 1215670 w 2139173"/>
                <a:gd name="connsiteY26" fmla="*/ 428093 h 1222033"/>
                <a:gd name="connsiteX27" fmla="*/ 1215670 w 2139173"/>
                <a:gd name="connsiteY27" fmla="*/ 428093 h 1222033"/>
                <a:gd name="connsiteX28" fmla="*/ 1215670 w 2139173"/>
                <a:gd name="connsiteY28" fmla="*/ 426823 h 1222033"/>
                <a:gd name="connsiteX29" fmla="*/ 1216941 w 2139173"/>
                <a:gd name="connsiteY29" fmla="*/ 425552 h 1222033"/>
                <a:gd name="connsiteX30" fmla="*/ 1218211 w 2139173"/>
                <a:gd name="connsiteY30" fmla="*/ 424282 h 1222033"/>
                <a:gd name="connsiteX31" fmla="*/ 1219481 w 2139173"/>
                <a:gd name="connsiteY31" fmla="*/ 423012 h 1222033"/>
                <a:gd name="connsiteX32" fmla="*/ 1774599 w 2139173"/>
                <a:gd name="connsiteY32" fmla="*/ 64786 h 1222033"/>
                <a:gd name="connsiteX33" fmla="*/ 1606921 w 2139173"/>
                <a:gd name="connsiteY33" fmla="*/ 24136 h 1222033"/>
                <a:gd name="connsiteX34" fmla="*/ 1510378 w 2139173"/>
                <a:gd name="connsiteY34" fmla="*/ 0 h 1222033"/>
                <a:gd name="connsiteX35" fmla="*/ 865069 w 2139173"/>
                <a:gd name="connsiteY35" fmla="*/ 407768 h 122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39173" h="1222033">
                  <a:moveTo>
                    <a:pt x="865069" y="407768"/>
                  </a:moveTo>
                  <a:lnTo>
                    <a:pt x="349331" y="734236"/>
                  </a:lnTo>
                  <a:lnTo>
                    <a:pt x="125759" y="875240"/>
                  </a:lnTo>
                  <a:lnTo>
                    <a:pt x="125759" y="875240"/>
                  </a:lnTo>
                  <a:lnTo>
                    <a:pt x="116867" y="881592"/>
                  </a:lnTo>
                  <a:lnTo>
                    <a:pt x="116867" y="881592"/>
                  </a:lnTo>
                  <a:lnTo>
                    <a:pt x="0" y="955269"/>
                  </a:lnTo>
                  <a:lnTo>
                    <a:pt x="938746" y="1222033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4275" y="673262"/>
                  </a:lnTo>
                  <a:lnTo>
                    <a:pt x="1755545" y="673262"/>
                  </a:lnTo>
                  <a:lnTo>
                    <a:pt x="1759356" y="673262"/>
                  </a:lnTo>
                  <a:lnTo>
                    <a:pt x="2035009" y="745669"/>
                  </a:lnTo>
                  <a:lnTo>
                    <a:pt x="2139174" y="674532"/>
                  </a:lnTo>
                  <a:lnTo>
                    <a:pt x="1808897" y="588151"/>
                  </a:lnTo>
                  <a:lnTo>
                    <a:pt x="1220752" y="435715"/>
                  </a:lnTo>
                  <a:lnTo>
                    <a:pt x="1220752" y="435715"/>
                  </a:lnTo>
                  <a:lnTo>
                    <a:pt x="1219481" y="435715"/>
                  </a:lnTo>
                  <a:lnTo>
                    <a:pt x="1218211" y="434444"/>
                  </a:lnTo>
                  <a:cubicBezTo>
                    <a:pt x="1218211" y="433174"/>
                    <a:pt x="1216941" y="433174"/>
                    <a:pt x="1216941" y="433174"/>
                  </a:cubicBezTo>
                  <a:lnTo>
                    <a:pt x="1216941" y="433174"/>
                  </a:lnTo>
                  <a:cubicBezTo>
                    <a:pt x="1216941" y="433174"/>
                    <a:pt x="1216941" y="431904"/>
                    <a:pt x="1215670" y="431904"/>
                  </a:cubicBezTo>
                  <a:cubicBezTo>
                    <a:pt x="1215670" y="431904"/>
                    <a:pt x="1215670" y="430633"/>
                    <a:pt x="1215670" y="430633"/>
                  </a:cubicBezTo>
                  <a:cubicBezTo>
                    <a:pt x="1215670" y="430633"/>
                    <a:pt x="1215670" y="429363"/>
                    <a:pt x="1215670" y="429363"/>
                  </a:cubicBezTo>
                  <a:cubicBezTo>
                    <a:pt x="1215670" y="429363"/>
                    <a:pt x="1215670" y="428093"/>
                    <a:pt x="1215670" y="428093"/>
                  </a:cubicBezTo>
                  <a:lnTo>
                    <a:pt x="1215670" y="428093"/>
                  </a:lnTo>
                  <a:cubicBezTo>
                    <a:pt x="1215670" y="428093"/>
                    <a:pt x="1215670" y="428093"/>
                    <a:pt x="1215670" y="426823"/>
                  </a:cubicBezTo>
                  <a:lnTo>
                    <a:pt x="1216941" y="425552"/>
                  </a:lnTo>
                  <a:lnTo>
                    <a:pt x="1218211" y="424282"/>
                  </a:lnTo>
                  <a:lnTo>
                    <a:pt x="1219481" y="423012"/>
                  </a:lnTo>
                  <a:lnTo>
                    <a:pt x="1774599" y="64786"/>
                  </a:lnTo>
                  <a:lnTo>
                    <a:pt x="1606921" y="24136"/>
                  </a:lnTo>
                  <a:lnTo>
                    <a:pt x="1510378" y="0"/>
                  </a:lnTo>
                  <a:lnTo>
                    <a:pt x="865069" y="4077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0A73723-722A-42CA-B563-29BC977D8E64}"/>
                </a:ext>
              </a:extLst>
            </p:cNvPr>
            <p:cNvSpPr/>
            <p:nvPr/>
          </p:nvSpPr>
          <p:spPr>
            <a:xfrm>
              <a:off x="1549757" y="3645774"/>
              <a:ext cx="1105154" cy="3208789"/>
            </a:xfrm>
            <a:custGeom>
              <a:avLst/>
              <a:gdLst>
                <a:gd name="connsiteX0" fmla="*/ 0 w 1105154"/>
                <a:gd name="connsiteY0" fmla="*/ 0 h 3208789"/>
                <a:gd name="connsiteX1" fmla="*/ 47001 w 1105154"/>
                <a:gd name="connsiteY1" fmla="*/ 603395 h 3208789"/>
                <a:gd name="connsiteX2" fmla="*/ 96542 w 1105154"/>
                <a:gd name="connsiteY2" fmla="*/ 1251250 h 3208789"/>
                <a:gd name="connsiteX3" fmla="*/ 96542 w 1105154"/>
                <a:gd name="connsiteY3" fmla="*/ 1251250 h 3208789"/>
                <a:gd name="connsiteX4" fmla="*/ 111786 w 1105154"/>
                <a:gd name="connsiteY4" fmla="*/ 1454499 h 3208789"/>
                <a:gd name="connsiteX5" fmla="*/ 111786 w 1105154"/>
                <a:gd name="connsiteY5" fmla="*/ 1454499 h 3208789"/>
                <a:gd name="connsiteX6" fmla="*/ 121948 w 1105154"/>
                <a:gd name="connsiteY6" fmla="*/ 1580259 h 3208789"/>
                <a:gd name="connsiteX7" fmla="*/ 161327 w 1105154"/>
                <a:gd name="connsiteY7" fmla="*/ 2092192 h 3208789"/>
                <a:gd name="connsiteX8" fmla="*/ 213409 w 1105154"/>
                <a:gd name="connsiteY8" fmla="*/ 2761643 h 3208789"/>
                <a:gd name="connsiteX9" fmla="*/ 217220 w 1105154"/>
                <a:gd name="connsiteY9" fmla="*/ 2813725 h 3208789"/>
                <a:gd name="connsiteX10" fmla="*/ 867610 w 1105154"/>
                <a:gd name="connsiteY10" fmla="*/ 3051273 h 3208789"/>
                <a:gd name="connsiteX11" fmla="*/ 867610 w 1105154"/>
                <a:gd name="connsiteY11" fmla="*/ 3051273 h 3208789"/>
                <a:gd name="connsiteX12" fmla="*/ 868880 w 1105154"/>
                <a:gd name="connsiteY12" fmla="*/ 3052543 h 3208789"/>
                <a:gd name="connsiteX13" fmla="*/ 870151 w 1105154"/>
                <a:gd name="connsiteY13" fmla="*/ 3052543 h 3208789"/>
                <a:gd name="connsiteX14" fmla="*/ 870151 w 1105154"/>
                <a:gd name="connsiteY14" fmla="*/ 3052543 h 3208789"/>
                <a:gd name="connsiteX15" fmla="*/ 870151 w 1105154"/>
                <a:gd name="connsiteY15" fmla="*/ 3052543 h 3208789"/>
                <a:gd name="connsiteX16" fmla="*/ 870151 w 1105154"/>
                <a:gd name="connsiteY16" fmla="*/ 3052543 h 3208789"/>
                <a:gd name="connsiteX17" fmla="*/ 870151 w 1105154"/>
                <a:gd name="connsiteY17" fmla="*/ 3053813 h 3208789"/>
                <a:gd name="connsiteX18" fmla="*/ 870151 w 1105154"/>
                <a:gd name="connsiteY18" fmla="*/ 3055083 h 3208789"/>
                <a:gd name="connsiteX19" fmla="*/ 870151 w 1105154"/>
                <a:gd name="connsiteY19" fmla="*/ 3056353 h 3208789"/>
                <a:gd name="connsiteX20" fmla="*/ 870151 w 1105154"/>
                <a:gd name="connsiteY20" fmla="*/ 3057624 h 3208789"/>
                <a:gd name="connsiteX21" fmla="*/ 879043 w 1105154"/>
                <a:gd name="connsiteY21" fmla="*/ 3208790 h 3208789"/>
                <a:gd name="connsiteX22" fmla="*/ 1105155 w 1105154"/>
                <a:gd name="connsiteY22" fmla="*/ 3208790 h 3208789"/>
                <a:gd name="connsiteX23" fmla="*/ 940017 w 1105154"/>
                <a:gd name="connsiteY23" fmla="*/ 268034 h 3208789"/>
                <a:gd name="connsiteX24" fmla="*/ 0 w 1105154"/>
                <a:gd name="connsiteY24" fmla="*/ 0 h 320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5154" h="3208789">
                  <a:moveTo>
                    <a:pt x="0" y="0"/>
                  </a:moveTo>
                  <a:lnTo>
                    <a:pt x="47001" y="603395"/>
                  </a:lnTo>
                  <a:lnTo>
                    <a:pt x="96542" y="1251250"/>
                  </a:lnTo>
                  <a:lnTo>
                    <a:pt x="96542" y="1251250"/>
                  </a:lnTo>
                  <a:lnTo>
                    <a:pt x="111786" y="1454499"/>
                  </a:lnTo>
                  <a:lnTo>
                    <a:pt x="111786" y="1454499"/>
                  </a:lnTo>
                  <a:lnTo>
                    <a:pt x="121948" y="1580259"/>
                  </a:lnTo>
                  <a:lnTo>
                    <a:pt x="161327" y="2092192"/>
                  </a:lnTo>
                  <a:lnTo>
                    <a:pt x="213409" y="2761643"/>
                  </a:lnTo>
                  <a:lnTo>
                    <a:pt x="217220" y="2813725"/>
                  </a:lnTo>
                  <a:lnTo>
                    <a:pt x="867610" y="3051273"/>
                  </a:lnTo>
                  <a:lnTo>
                    <a:pt x="867610" y="3051273"/>
                  </a:lnTo>
                  <a:lnTo>
                    <a:pt x="868880" y="3052543"/>
                  </a:lnTo>
                  <a:lnTo>
                    <a:pt x="870151" y="3052543"/>
                  </a:lnTo>
                  <a:lnTo>
                    <a:pt x="870151" y="3052543"/>
                  </a:lnTo>
                  <a:lnTo>
                    <a:pt x="870151" y="3052543"/>
                  </a:lnTo>
                  <a:cubicBezTo>
                    <a:pt x="870151" y="3052543"/>
                    <a:pt x="870151" y="3052543"/>
                    <a:pt x="870151" y="3052543"/>
                  </a:cubicBezTo>
                  <a:lnTo>
                    <a:pt x="870151" y="3053813"/>
                  </a:lnTo>
                  <a:lnTo>
                    <a:pt x="870151" y="3055083"/>
                  </a:lnTo>
                  <a:lnTo>
                    <a:pt x="870151" y="3056353"/>
                  </a:lnTo>
                  <a:cubicBezTo>
                    <a:pt x="870151" y="3056353"/>
                    <a:pt x="870151" y="3056353"/>
                    <a:pt x="870151" y="3057624"/>
                  </a:cubicBezTo>
                  <a:lnTo>
                    <a:pt x="879043" y="3208790"/>
                  </a:lnTo>
                  <a:lnTo>
                    <a:pt x="1105155" y="3208790"/>
                  </a:lnTo>
                  <a:lnTo>
                    <a:pt x="940017" y="26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B40325-48B6-4D41-96CB-58E4E2E5DED2}"/>
                </a:ext>
              </a:extLst>
            </p:cNvPr>
            <p:cNvSpPr/>
            <p:nvPr/>
          </p:nvSpPr>
          <p:spPr>
            <a:xfrm>
              <a:off x="1131831" y="50812"/>
              <a:ext cx="1675516" cy="658017"/>
            </a:xfrm>
            <a:custGeom>
              <a:avLst/>
              <a:gdLst>
                <a:gd name="connsiteX0" fmla="*/ 588146 w 1675516"/>
                <a:gd name="connsiteY0" fmla="*/ 658018 h 658017"/>
                <a:gd name="connsiteX1" fmla="*/ 1675517 w 1675516"/>
                <a:gd name="connsiteY1" fmla="*/ 101624 h 658017"/>
                <a:gd name="connsiteX2" fmla="*/ 1097533 w 1675516"/>
                <a:gd name="connsiteY2" fmla="*/ 0 h 658017"/>
                <a:gd name="connsiteX3" fmla="*/ 231193 w 1675516"/>
                <a:gd name="connsiteY3" fmla="*/ 428093 h 658017"/>
                <a:gd name="connsiteX4" fmla="*/ 229923 w 1675516"/>
                <a:gd name="connsiteY4" fmla="*/ 428093 h 658017"/>
                <a:gd name="connsiteX5" fmla="*/ 229923 w 1675516"/>
                <a:gd name="connsiteY5" fmla="*/ 428093 h 658017"/>
                <a:gd name="connsiteX6" fmla="*/ 0 w 1675516"/>
                <a:gd name="connsiteY6" fmla="*/ 542420 h 6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5516" h="658017">
                  <a:moveTo>
                    <a:pt x="588146" y="658018"/>
                  </a:moveTo>
                  <a:lnTo>
                    <a:pt x="1675517" y="101624"/>
                  </a:lnTo>
                  <a:lnTo>
                    <a:pt x="1097533" y="0"/>
                  </a:lnTo>
                  <a:lnTo>
                    <a:pt x="231193" y="428093"/>
                  </a:lnTo>
                  <a:lnTo>
                    <a:pt x="229923" y="428093"/>
                  </a:lnTo>
                  <a:lnTo>
                    <a:pt x="229923" y="428093"/>
                  </a:lnTo>
                  <a:lnTo>
                    <a:pt x="0" y="5424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96156C4-CED6-4DCE-8F3E-13D1D4EE5421}"/>
                </a:ext>
              </a:extLst>
            </p:cNvPr>
            <p:cNvSpPr/>
            <p:nvPr/>
          </p:nvSpPr>
          <p:spPr>
            <a:xfrm>
              <a:off x="1421457" y="4263143"/>
              <a:ext cx="208328" cy="623719"/>
            </a:xfrm>
            <a:custGeom>
              <a:avLst/>
              <a:gdLst>
                <a:gd name="connsiteX0" fmla="*/ 38109 w 208328"/>
                <a:gd name="connsiteY0" fmla="*/ 569096 h 623719"/>
                <a:gd name="connsiteX1" fmla="*/ 208328 w 208328"/>
                <a:gd name="connsiteY1" fmla="*/ 623720 h 623719"/>
                <a:gd name="connsiteX2" fmla="*/ 160057 w 208328"/>
                <a:gd name="connsiteY2" fmla="*/ 0 h 623719"/>
                <a:gd name="connsiteX3" fmla="*/ 0 w 208328"/>
                <a:gd name="connsiteY3" fmla="*/ 105435 h 6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328" h="623719">
                  <a:moveTo>
                    <a:pt x="38109" y="569096"/>
                  </a:moveTo>
                  <a:lnTo>
                    <a:pt x="208328" y="623720"/>
                  </a:lnTo>
                  <a:lnTo>
                    <a:pt x="160057" y="0"/>
                  </a:lnTo>
                  <a:lnTo>
                    <a:pt x="0" y="105435"/>
                  </a:lnTo>
                  <a:close/>
                </a:path>
              </a:pathLst>
            </a:custGeom>
            <a:solidFill>
              <a:schemeClr val="accent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489FD7F-CB1A-4BA1-80A1-E927DD233945}"/>
                </a:ext>
              </a:extLst>
            </p:cNvPr>
            <p:cNvSpPr/>
            <p:nvPr/>
          </p:nvSpPr>
          <p:spPr>
            <a:xfrm>
              <a:off x="1275374" y="4846213"/>
              <a:ext cx="372195" cy="242628"/>
            </a:xfrm>
            <a:custGeom>
              <a:avLst/>
              <a:gdLst>
                <a:gd name="connsiteX0" fmla="*/ 177841 w 372195"/>
                <a:gd name="connsiteY0" fmla="*/ 0 h 242628"/>
                <a:gd name="connsiteX1" fmla="*/ 171490 w 372195"/>
                <a:gd name="connsiteY1" fmla="*/ 6352 h 242628"/>
                <a:gd name="connsiteX2" fmla="*/ 170219 w 372195"/>
                <a:gd name="connsiteY2" fmla="*/ 6352 h 242628"/>
                <a:gd name="connsiteX3" fmla="*/ 121948 w 372195"/>
                <a:gd name="connsiteY3" fmla="*/ 39380 h 242628"/>
                <a:gd name="connsiteX4" fmla="*/ 0 w 372195"/>
                <a:gd name="connsiteY4" fmla="*/ 121949 h 242628"/>
                <a:gd name="connsiteX5" fmla="*/ 372196 w 372195"/>
                <a:gd name="connsiteY5" fmla="*/ 242628 h 242628"/>
                <a:gd name="connsiteX6" fmla="*/ 358223 w 372195"/>
                <a:gd name="connsiteY6" fmla="*/ 55893 h 242628"/>
                <a:gd name="connsiteX7" fmla="*/ 177841 w 372195"/>
                <a:gd name="connsiteY7" fmla="*/ 0 h 242628"/>
                <a:gd name="connsiteX8" fmla="*/ 177841 w 372195"/>
                <a:gd name="connsiteY8" fmla="*/ 0 h 2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195" h="242628">
                  <a:moveTo>
                    <a:pt x="177841" y="0"/>
                  </a:moveTo>
                  <a:cubicBezTo>
                    <a:pt x="177841" y="3811"/>
                    <a:pt x="174030" y="5081"/>
                    <a:pt x="171490" y="6352"/>
                  </a:cubicBezTo>
                  <a:lnTo>
                    <a:pt x="170219" y="6352"/>
                  </a:lnTo>
                  <a:lnTo>
                    <a:pt x="121948" y="39380"/>
                  </a:lnTo>
                  <a:lnTo>
                    <a:pt x="0" y="121949"/>
                  </a:lnTo>
                  <a:lnTo>
                    <a:pt x="372196" y="242628"/>
                  </a:lnTo>
                  <a:lnTo>
                    <a:pt x="358223" y="55893"/>
                  </a:lnTo>
                  <a:lnTo>
                    <a:pt x="177841" y="0"/>
                  </a:lnTo>
                  <a:lnTo>
                    <a:pt x="177841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9568E3A-4C4B-4F9D-8AD6-542F0989074E}"/>
                </a:ext>
              </a:extLst>
            </p:cNvPr>
            <p:cNvSpPr/>
            <p:nvPr/>
          </p:nvSpPr>
          <p:spPr>
            <a:xfrm>
              <a:off x="5589289" y="6801212"/>
              <a:ext cx="57163" cy="53352"/>
            </a:xfrm>
            <a:custGeom>
              <a:avLst/>
              <a:gdLst>
                <a:gd name="connsiteX0" fmla="*/ 0 w 57163"/>
                <a:gd name="connsiteY0" fmla="*/ 53352 h 53352"/>
                <a:gd name="connsiteX1" fmla="*/ 57163 w 57163"/>
                <a:gd name="connsiteY1" fmla="*/ 53352 h 53352"/>
                <a:gd name="connsiteX2" fmla="*/ 57163 w 57163"/>
                <a:gd name="connsiteY2" fmla="*/ 0 h 5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63" h="53352">
                  <a:moveTo>
                    <a:pt x="0" y="53352"/>
                  </a:moveTo>
                  <a:lnTo>
                    <a:pt x="57163" y="53352"/>
                  </a:lnTo>
                  <a:lnTo>
                    <a:pt x="57163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3698BA7-726B-4050-BCE9-963CDC71091B}"/>
                </a:ext>
              </a:extLst>
            </p:cNvPr>
            <p:cNvSpPr/>
            <p:nvPr/>
          </p:nvSpPr>
          <p:spPr>
            <a:xfrm>
              <a:off x="2507558" y="3371389"/>
              <a:ext cx="903178" cy="3481905"/>
            </a:xfrm>
            <a:custGeom>
              <a:avLst/>
              <a:gdLst>
                <a:gd name="connsiteX0" fmla="*/ 402683 w 903178"/>
                <a:gd name="connsiteY0" fmla="*/ 3194817 h 3481905"/>
                <a:gd name="connsiteX1" fmla="*/ 402683 w 903178"/>
                <a:gd name="connsiteY1" fmla="*/ 3193546 h 3481905"/>
                <a:gd name="connsiteX2" fmla="*/ 402683 w 903178"/>
                <a:gd name="connsiteY2" fmla="*/ 3193546 h 3481905"/>
                <a:gd name="connsiteX3" fmla="*/ 402683 w 903178"/>
                <a:gd name="connsiteY3" fmla="*/ 3192277 h 3481905"/>
                <a:gd name="connsiteX4" fmla="*/ 402683 w 903178"/>
                <a:gd name="connsiteY4" fmla="*/ 3192277 h 3481905"/>
                <a:gd name="connsiteX5" fmla="*/ 402683 w 903178"/>
                <a:gd name="connsiteY5" fmla="*/ 3192277 h 3481905"/>
                <a:gd name="connsiteX6" fmla="*/ 403953 w 903178"/>
                <a:gd name="connsiteY6" fmla="*/ 3191006 h 3481905"/>
                <a:gd name="connsiteX7" fmla="*/ 403953 w 903178"/>
                <a:gd name="connsiteY7" fmla="*/ 3189736 h 3481905"/>
                <a:gd name="connsiteX8" fmla="*/ 403953 w 903178"/>
                <a:gd name="connsiteY8" fmla="*/ 3189736 h 3481905"/>
                <a:gd name="connsiteX9" fmla="*/ 403953 w 903178"/>
                <a:gd name="connsiteY9" fmla="*/ 3189736 h 3481905"/>
                <a:gd name="connsiteX10" fmla="*/ 903178 w 903178"/>
                <a:gd name="connsiteY10" fmla="*/ 2785779 h 3481905"/>
                <a:gd name="connsiteX11" fmla="*/ 800285 w 903178"/>
                <a:gd name="connsiteY11" fmla="*/ 0 h 3481905"/>
                <a:gd name="connsiteX12" fmla="*/ 0 w 903178"/>
                <a:gd name="connsiteY12" fmla="*/ 539880 h 3481905"/>
                <a:gd name="connsiteX13" fmla="*/ 163868 w 903178"/>
                <a:gd name="connsiteY13" fmla="*/ 3481906 h 3481905"/>
                <a:gd name="connsiteX14" fmla="*/ 416656 w 903178"/>
                <a:gd name="connsiteY14" fmla="*/ 3481906 h 3481905"/>
                <a:gd name="connsiteX15" fmla="*/ 402683 w 903178"/>
                <a:gd name="connsiteY15" fmla="*/ 3194817 h 3481905"/>
                <a:gd name="connsiteX16" fmla="*/ 402683 w 903178"/>
                <a:gd name="connsiteY16" fmla="*/ 3194817 h 348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3178" h="3481905">
                  <a:moveTo>
                    <a:pt x="402683" y="3194817"/>
                  </a:moveTo>
                  <a:cubicBezTo>
                    <a:pt x="402683" y="3194817"/>
                    <a:pt x="402683" y="3193546"/>
                    <a:pt x="402683" y="3193546"/>
                  </a:cubicBezTo>
                  <a:lnTo>
                    <a:pt x="402683" y="3193546"/>
                  </a:lnTo>
                  <a:cubicBezTo>
                    <a:pt x="402683" y="3193546"/>
                    <a:pt x="402683" y="3193546"/>
                    <a:pt x="402683" y="3192277"/>
                  </a:cubicBezTo>
                  <a:lnTo>
                    <a:pt x="402683" y="3192277"/>
                  </a:lnTo>
                  <a:lnTo>
                    <a:pt x="402683" y="3192277"/>
                  </a:lnTo>
                  <a:lnTo>
                    <a:pt x="403953" y="3191006"/>
                  </a:lnTo>
                  <a:cubicBezTo>
                    <a:pt x="403953" y="3191006"/>
                    <a:pt x="403953" y="3191006"/>
                    <a:pt x="403953" y="3189736"/>
                  </a:cubicBezTo>
                  <a:lnTo>
                    <a:pt x="403953" y="3189736"/>
                  </a:lnTo>
                  <a:lnTo>
                    <a:pt x="403953" y="3189736"/>
                  </a:lnTo>
                  <a:lnTo>
                    <a:pt x="903178" y="2785779"/>
                  </a:lnTo>
                  <a:lnTo>
                    <a:pt x="800285" y="0"/>
                  </a:lnTo>
                  <a:lnTo>
                    <a:pt x="0" y="539880"/>
                  </a:lnTo>
                  <a:lnTo>
                    <a:pt x="163868" y="3481906"/>
                  </a:lnTo>
                  <a:lnTo>
                    <a:pt x="416656" y="3481906"/>
                  </a:lnTo>
                  <a:lnTo>
                    <a:pt x="402683" y="3194817"/>
                  </a:lnTo>
                  <a:cubicBezTo>
                    <a:pt x="402683" y="3196087"/>
                    <a:pt x="402683" y="3194817"/>
                    <a:pt x="402683" y="319481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72EE989-7C22-4731-B17C-96874280597F}"/>
                </a:ext>
              </a:extLst>
            </p:cNvPr>
            <p:cNvSpPr/>
            <p:nvPr/>
          </p:nvSpPr>
          <p:spPr>
            <a:xfrm>
              <a:off x="2933106" y="6168600"/>
              <a:ext cx="734229" cy="483986"/>
            </a:xfrm>
            <a:custGeom>
              <a:avLst/>
              <a:gdLst>
                <a:gd name="connsiteX0" fmla="*/ 489063 w 734229"/>
                <a:gd name="connsiteY0" fmla="*/ 0 h 483986"/>
                <a:gd name="connsiteX1" fmla="*/ 0 w 734229"/>
                <a:gd name="connsiteY1" fmla="*/ 395065 h 483986"/>
                <a:gd name="connsiteX2" fmla="*/ 248978 w 734229"/>
                <a:gd name="connsiteY2" fmla="*/ 483986 h 483986"/>
                <a:gd name="connsiteX3" fmla="*/ 734230 w 734229"/>
                <a:gd name="connsiteY3" fmla="*/ 83840 h 4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229" h="483986">
                  <a:moveTo>
                    <a:pt x="489063" y="0"/>
                  </a:moveTo>
                  <a:lnTo>
                    <a:pt x="0" y="395065"/>
                  </a:lnTo>
                  <a:lnTo>
                    <a:pt x="248978" y="483986"/>
                  </a:lnTo>
                  <a:lnTo>
                    <a:pt x="734230" y="838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4D0BBE5-BDD6-4CD7-8618-221AB164F63A}"/>
                </a:ext>
              </a:extLst>
            </p:cNvPr>
            <p:cNvSpPr/>
            <p:nvPr/>
          </p:nvSpPr>
          <p:spPr>
            <a:xfrm>
              <a:off x="3324356" y="3367578"/>
              <a:ext cx="350600" cy="2872159"/>
            </a:xfrm>
            <a:custGeom>
              <a:avLst/>
              <a:gdLst>
                <a:gd name="connsiteX0" fmla="*/ 264221 w 350600"/>
                <a:gd name="connsiteY0" fmla="*/ 69867 h 2872159"/>
                <a:gd name="connsiteX1" fmla="*/ 0 w 350600"/>
                <a:gd name="connsiteY1" fmla="*/ 0 h 2872159"/>
                <a:gd name="connsiteX2" fmla="*/ 102893 w 350600"/>
                <a:gd name="connsiteY2" fmla="*/ 2787049 h 2872159"/>
                <a:gd name="connsiteX3" fmla="*/ 350601 w 350600"/>
                <a:gd name="connsiteY3" fmla="*/ 2872160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600" h="2872159">
                  <a:moveTo>
                    <a:pt x="264221" y="69867"/>
                  </a:moveTo>
                  <a:lnTo>
                    <a:pt x="0" y="0"/>
                  </a:lnTo>
                  <a:lnTo>
                    <a:pt x="102893" y="2787049"/>
                  </a:lnTo>
                  <a:lnTo>
                    <a:pt x="350601" y="287216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E8FBA2B-6018-4F10-9B4B-71AC3338FE72}"/>
                </a:ext>
              </a:extLst>
            </p:cNvPr>
            <p:cNvSpPr/>
            <p:nvPr/>
          </p:nvSpPr>
          <p:spPr>
            <a:xfrm>
              <a:off x="2799725" y="2752750"/>
              <a:ext cx="561469" cy="496689"/>
            </a:xfrm>
            <a:custGeom>
              <a:avLst/>
              <a:gdLst>
                <a:gd name="connsiteX0" fmla="*/ 561470 w 561469"/>
                <a:gd name="connsiteY0" fmla="*/ 496689 h 496689"/>
                <a:gd name="connsiteX1" fmla="*/ 543686 w 561469"/>
                <a:gd name="connsiteY1" fmla="*/ 0 h 496689"/>
                <a:gd name="connsiteX2" fmla="*/ 0 w 561469"/>
                <a:gd name="connsiteY2" fmla="*/ 350604 h 4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69" h="496689">
                  <a:moveTo>
                    <a:pt x="561470" y="496689"/>
                  </a:moveTo>
                  <a:lnTo>
                    <a:pt x="543686" y="0"/>
                  </a:lnTo>
                  <a:lnTo>
                    <a:pt x="0" y="350604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382914-1307-4F05-8AE6-E241CFB636FE}"/>
                </a:ext>
              </a:extLst>
            </p:cNvPr>
            <p:cNvSpPr/>
            <p:nvPr/>
          </p:nvSpPr>
          <p:spPr>
            <a:xfrm>
              <a:off x="3767689" y="4880511"/>
              <a:ext cx="72406" cy="73677"/>
            </a:xfrm>
            <a:custGeom>
              <a:avLst/>
              <a:gdLst>
                <a:gd name="connsiteX0" fmla="*/ 0 w 72406"/>
                <a:gd name="connsiteY0" fmla="*/ 69867 h 73677"/>
                <a:gd name="connsiteX1" fmla="*/ 1270 w 72406"/>
                <a:gd name="connsiteY1" fmla="*/ 73678 h 73677"/>
                <a:gd name="connsiteX2" fmla="*/ 72406 w 72406"/>
                <a:gd name="connsiteY2" fmla="*/ 19055 h 73677"/>
                <a:gd name="connsiteX3" fmla="*/ 71136 w 72406"/>
                <a:gd name="connsiteY3" fmla="*/ 3811 h 73677"/>
                <a:gd name="connsiteX4" fmla="*/ 71136 w 72406"/>
                <a:gd name="connsiteY4" fmla="*/ 0 h 73677"/>
                <a:gd name="connsiteX5" fmla="*/ 0 w 72406"/>
                <a:gd name="connsiteY5" fmla="*/ 54623 h 7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06" h="73677">
                  <a:moveTo>
                    <a:pt x="0" y="69867"/>
                  </a:moveTo>
                  <a:lnTo>
                    <a:pt x="1270" y="73678"/>
                  </a:lnTo>
                  <a:lnTo>
                    <a:pt x="72406" y="19055"/>
                  </a:lnTo>
                  <a:lnTo>
                    <a:pt x="71136" y="3811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0E62AFE-E626-4C86-97C2-86191A55A269}"/>
                </a:ext>
              </a:extLst>
            </p:cNvPr>
            <p:cNvSpPr/>
            <p:nvPr/>
          </p:nvSpPr>
          <p:spPr>
            <a:xfrm>
              <a:off x="1740301" y="6465851"/>
              <a:ext cx="19054" cy="7621"/>
            </a:xfrm>
            <a:custGeom>
              <a:avLst/>
              <a:gdLst>
                <a:gd name="connsiteX0" fmla="*/ 19054 w 19054"/>
                <a:gd name="connsiteY0" fmla="*/ 7622 h 7621"/>
                <a:gd name="connsiteX1" fmla="*/ 19054 w 19054"/>
                <a:gd name="connsiteY1" fmla="*/ 7622 h 7621"/>
                <a:gd name="connsiteX2" fmla="*/ 16514 w 19054"/>
                <a:gd name="connsiteY2" fmla="*/ 5081 h 7621"/>
                <a:gd name="connsiteX3" fmla="*/ 3811 w 19054"/>
                <a:gd name="connsiteY3" fmla="*/ 0 h 7621"/>
                <a:gd name="connsiteX4" fmla="*/ 0 w 19054"/>
                <a:gd name="connsiteY4" fmla="*/ 3811 h 7621"/>
                <a:gd name="connsiteX5" fmla="*/ 0 w 19054"/>
                <a:gd name="connsiteY5" fmla="*/ 3811 h 7621"/>
                <a:gd name="connsiteX6" fmla="*/ 1270 w 19054"/>
                <a:gd name="connsiteY6" fmla="*/ 3811 h 7621"/>
                <a:gd name="connsiteX7" fmla="*/ 2541 w 19054"/>
                <a:gd name="connsiteY7" fmla="*/ 2541 h 7621"/>
                <a:gd name="connsiteX8" fmla="*/ 3811 w 19054"/>
                <a:gd name="connsiteY8" fmla="*/ 2541 h 7621"/>
                <a:gd name="connsiteX9" fmla="*/ 5081 w 19054"/>
                <a:gd name="connsiteY9" fmla="*/ 2541 h 7621"/>
                <a:gd name="connsiteX10" fmla="*/ 6351 w 19054"/>
                <a:gd name="connsiteY10" fmla="*/ 2541 h 7621"/>
                <a:gd name="connsiteX11" fmla="*/ 7622 w 19054"/>
                <a:gd name="connsiteY11" fmla="*/ 2541 h 7621"/>
                <a:gd name="connsiteX12" fmla="*/ 19054 w 19054"/>
                <a:gd name="connsiteY12" fmla="*/ 7622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4" h="7621">
                  <a:moveTo>
                    <a:pt x="19054" y="7622"/>
                  </a:moveTo>
                  <a:lnTo>
                    <a:pt x="19054" y="7622"/>
                  </a:lnTo>
                  <a:lnTo>
                    <a:pt x="16514" y="5081"/>
                  </a:lnTo>
                  <a:lnTo>
                    <a:pt x="3811" y="0"/>
                  </a:lnTo>
                  <a:lnTo>
                    <a:pt x="0" y="3811"/>
                  </a:lnTo>
                  <a:lnTo>
                    <a:pt x="0" y="3811"/>
                  </a:lnTo>
                  <a:lnTo>
                    <a:pt x="1270" y="3811"/>
                  </a:lnTo>
                  <a:lnTo>
                    <a:pt x="2541" y="2541"/>
                  </a:lnTo>
                  <a:lnTo>
                    <a:pt x="3811" y="2541"/>
                  </a:lnTo>
                  <a:lnTo>
                    <a:pt x="5081" y="2541"/>
                  </a:lnTo>
                  <a:lnTo>
                    <a:pt x="6351" y="2541"/>
                  </a:lnTo>
                  <a:lnTo>
                    <a:pt x="7622" y="2541"/>
                  </a:lnTo>
                  <a:lnTo>
                    <a:pt x="19054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089D3E2-C5C0-4358-8C54-4B9E824ED309}"/>
                </a:ext>
              </a:extLst>
            </p:cNvPr>
            <p:cNvSpPr/>
            <p:nvPr/>
          </p:nvSpPr>
          <p:spPr>
            <a:xfrm>
              <a:off x="1727598" y="6449337"/>
              <a:ext cx="29216" cy="25406"/>
            </a:xfrm>
            <a:custGeom>
              <a:avLst/>
              <a:gdLst>
                <a:gd name="connsiteX0" fmla="*/ 27946 w 29216"/>
                <a:gd name="connsiteY0" fmla="*/ 21595 h 25406"/>
                <a:gd name="connsiteX1" fmla="*/ 27946 w 29216"/>
                <a:gd name="connsiteY1" fmla="*/ 21595 h 25406"/>
                <a:gd name="connsiteX2" fmla="*/ 25406 w 29216"/>
                <a:gd name="connsiteY2" fmla="*/ 20325 h 25406"/>
                <a:gd name="connsiteX3" fmla="*/ 24135 w 29216"/>
                <a:gd name="connsiteY3" fmla="*/ 19055 h 25406"/>
                <a:gd name="connsiteX4" fmla="*/ 24135 w 29216"/>
                <a:gd name="connsiteY4" fmla="*/ 17784 h 25406"/>
                <a:gd name="connsiteX5" fmla="*/ 24135 w 29216"/>
                <a:gd name="connsiteY5" fmla="*/ 16514 h 25406"/>
                <a:gd name="connsiteX6" fmla="*/ 24135 w 29216"/>
                <a:gd name="connsiteY6" fmla="*/ 16514 h 25406"/>
                <a:gd name="connsiteX7" fmla="*/ 24135 w 29216"/>
                <a:gd name="connsiteY7" fmla="*/ 16514 h 25406"/>
                <a:gd name="connsiteX8" fmla="*/ 22865 w 29216"/>
                <a:gd name="connsiteY8" fmla="*/ 5081 h 25406"/>
                <a:gd name="connsiteX9" fmla="*/ 8892 w 29216"/>
                <a:gd name="connsiteY9" fmla="*/ 0 h 25406"/>
                <a:gd name="connsiteX10" fmla="*/ 8892 w 29216"/>
                <a:gd name="connsiteY10" fmla="*/ 5081 h 25406"/>
                <a:gd name="connsiteX11" fmla="*/ 8892 w 29216"/>
                <a:gd name="connsiteY11" fmla="*/ 5081 h 25406"/>
                <a:gd name="connsiteX12" fmla="*/ 8892 w 29216"/>
                <a:gd name="connsiteY12" fmla="*/ 6352 h 25406"/>
                <a:gd name="connsiteX13" fmla="*/ 8892 w 29216"/>
                <a:gd name="connsiteY13" fmla="*/ 8892 h 25406"/>
                <a:gd name="connsiteX14" fmla="*/ 8892 w 29216"/>
                <a:gd name="connsiteY14" fmla="*/ 8892 h 25406"/>
                <a:gd name="connsiteX15" fmla="*/ 8892 w 29216"/>
                <a:gd name="connsiteY15" fmla="*/ 8892 h 25406"/>
                <a:gd name="connsiteX16" fmla="*/ 7622 w 29216"/>
                <a:gd name="connsiteY16" fmla="*/ 11433 h 25406"/>
                <a:gd name="connsiteX17" fmla="*/ 6351 w 29216"/>
                <a:gd name="connsiteY17" fmla="*/ 12703 h 25406"/>
                <a:gd name="connsiteX18" fmla="*/ 5081 w 29216"/>
                <a:gd name="connsiteY18" fmla="*/ 13973 h 25406"/>
                <a:gd name="connsiteX19" fmla="*/ 3811 w 29216"/>
                <a:gd name="connsiteY19" fmla="*/ 13973 h 25406"/>
                <a:gd name="connsiteX20" fmla="*/ 2541 w 29216"/>
                <a:gd name="connsiteY20" fmla="*/ 13973 h 25406"/>
                <a:gd name="connsiteX21" fmla="*/ 2541 w 29216"/>
                <a:gd name="connsiteY21" fmla="*/ 13973 h 25406"/>
                <a:gd name="connsiteX22" fmla="*/ 0 w 29216"/>
                <a:gd name="connsiteY22" fmla="*/ 13973 h 25406"/>
                <a:gd name="connsiteX23" fmla="*/ 0 w 29216"/>
                <a:gd name="connsiteY23" fmla="*/ 13973 h 25406"/>
                <a:gd name="connsiteX24" fmla="*/ 0 w 29216"/>
                <a:gd name="connsiteY24" fmla="*/ 13973 h 25406"/>
                <a:gd name="connsiteX25" fmla="*/ 16514 w 29216"/>
                <a:gd name="connsiteY25" fmla="*/ 20325 h 25406"/>
                <a:gd name="connsiteX26" fmla="*/ 29217 w 29216"/>
                <a:gd name="connsiteY26" fmla="*/ 25406 h 25406"/>
                <a:gd name="connsiteX27" fmla="*/ 27946 w 29216"/>
                <a:gd name="connsiteY27" fmla="*/ 21595 h 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216" h="25406">
                  <a:moveTo>
                    <a:pt x="27946" y="21595"/>
                  </a:moveTo>
                  <a:lnTo>
                    <a:pt x="27946" y="21595"/>
                  </a:lnTo>
                  <a:cubicBezTo>
                    <a:pt x="26676" y="20325"/>
                    <a:pt x="26676" y="20325"/>
                    <a:pt x="25406" y="20325"/>
                  </a:cubicBezTo>
                  <a:cubicBezTo>
                    <a:pt x="25406" y="20325"/>
                    <a:pt x="25406" y="19055"/>
                    <a:pt x="24135" y="19055"/>
                  </a:cubicBezTo>
                  <a:cubicBezTo>
                    <a:pt x="24135" y="19055"/>
                    <a:pt x="24135" y="17784"/>
                    <a:pt x="24135" y="17784"/>
                  </a:cubicBezTo>
                  <a:cubicBezTo>
                    <a:pt x="24135" y="17784"/>
                    <a:pt x="24135" y="17784"/>
                    <a:pt x="24135" y="16514"/>
                  </a:cubicBezTo>
                  <a:lnTo>
                    <a:pt x="24135" y="16514"/>
                  </a:lnTo>
                  <a:lnTo>
                    <a:pt x="24135" y="16514"/>
                  </a:lnTo>
                  <a:lnTo>
                    <a:pt x="22865" y="5081"/>
                  </a:lnTo>
                  <a:lnTo>
                    <a:pt x="8892" y="0"/>
                  </a:lnTo>
                  <a:lnTo>
                    <a:pt x="8892" y="5081"/>
                  </a:lnTo>
                  <a:lnTo>
                    <a:pt x="8892" y="5081"/>
                  </a:lnTo>
                  <a:cubicBezTo>
                    <a:pt x="8892" y="5081"/>
                    <a:pt x="8892" y="6352"/>
                    <a:pt x="8892" y="6352"/>
                  </a:cubicBezTo>
                  <a:cubicBezTo>
                    <a:pt x="8892" y="7622"/>
                    <a:pt x="8892" y="7622"/>
                    <a:pt x="8892" y="8892"/>
                  </a:cubicBezTo>
                  <a:lnTo>
                    <a:pt x="8892" y="8892"/>
                  </a:lnTo>
                  <a:lnTo>
                    <a:pt x="8892" y="8892"/>
                  </a:lnTo>
                  <a:cubicBezTo>
                    <a:pt x="8892" y="10162"/>
                    <a:pt x="7622" y="10162"/>
                    <a:pt x="7622" y="11433"/>
                  </a:cubicBezTo>
                  <a:cubicBezTo>
                    <a:pt x="7622" y="11433"/>
                    <a:pt x="7622" y="11433"/>
                    <a:pt x="6351" y="12703"/>
                  </a:cubicBezTo>
                  <a:cubicBezTo>
                    <a:pt x="6351" y="12703"/>
                    <a:pt x="5081" y="13973"/>
                    <a:pt x="5081" y="13973"/>
                  </a:cubicBezTo>
                  <a:lnTo>
                    <a:pt x="3811" y="13973"/>
                  </a:lnTo>
                  <a:lnTo>
                    <a:pt x="2541" y="13973"/>
                  </a:lnTo>
                  <a:lnTo>
                    <a:pt x="2541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16514" y="20325"/>
                  </a:lnTo>
                  <a:lnTo>
                    <a:pt x="29217" y="25406"/>
                  </a:lnTo>
                  <a:lnTo>
                    <a:pt x="27946" y="2159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8A8E654-94AA-428C-9645-57C22174B7CB}"/>
                </a:ext>
              </a:extLst>
            </p:cNvPr>
            <p:cNvSpPr/>
            <p:nvPr/>
          </p:nvSpPr>
          <p:spPr>
            <a:xfrm>
              <a:off x="6063108" y="5147275"/>
              <a:ext cx="21595" cy="301062"/>
            </a:xfrm>
            <a:custGeom>
              <a:avLst/>
              <a:gdLst>
                <a:gd name="connsiteX0" fmla="*/ 19054 w 21595"/>
                <a:gd name="connsiteY0" fmla="*/ 2540 h 301062"/>
                <a:gd name="connsiteX1" fmla="*/ 17784 w 21595"/>
                <a:gd name="connsiteY1" fmla="*/ 3811 h 301062"/>
                <a:gd name="connsiteX2" fmla="*/ 16514 w 21595"/>
                <a:gd name="connsiteY2" fmla="*/ 3811 h 301062"/>
                <a:gd name="connsiteX3" fmla="*/ 12703 w 21595"/>
                <a:gd name="connsiteY3" fmla="*/ 3811 h 301062"/>
                <a:gd name="connsiteX4" fmla="*/ 7622 w 21595"/>
                <a:gd name="connsiteY4" fmla="*/ 2540 h 301062"/>
                <a:gd name="connsiteX5" fmla="*/ 0 w 21595"/>
                <a:gd name="connsiteY5" fmla="*/ 297251 h 301062"/>
                <a:gd name="connsiteX6" fmla="*/ 8892 w 21595"/>
                <a:gd name="connsiteY6" fmla="*/ 299792 h 301062"/>
                <a:gd name="connsiteX7" fmla="*/ 13973 w 21595"/>
                <a:gd name="connsiteY7" fmla="*/ 301062 h 301062"/>
                <a:gd name="connsiteX8" fmla="*/ 21595 w 21595"/>
                <a:gd name="connsiteY8" fmla="*/ 0 h 301062"/>
                <a:gd name="connsiteX9" fmla="*/ 19054 w 21595"/>
                <a:gd name="connsiteY9" fmla="*/ 2540 h 301062"/>
                <a:gd name="connsiteX10" fmla="*/ 19054 w 21595"/>
                <a:gd name="connsiteY10" fmla="*/ 2540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95" h="301062">
                  <a:moveTo>
                    <a:pt x="19054" y="2540"/>
                  </a:moveTo>
                  <a:lnTo>
                    <a:pt x="17784" y="3811"/>
                  </a:lnTo>
                  <a:lnTo>
                    <a:pt x="16514" y="3811"/>
                  </a:lnTo>
                  <a:lnTo>
                    <a:pt x="12703" y="3811"/>
                  </a:lnTo>
                  <a:lnTo>
                    <a:pt x="7622" y="2540"/>
                  </a:lnTo>
                  <a:lnTo>
                    <a:pt x="0" y="297251"/>
                  </a:lnTo>
                  <a:lnTo>
                    <a:pt x="8892" y="299792"/>
                  </a:lnTo>
                  <a:lnTo>
                    <a:pt x="13973" y="301062"/>
                  </a:lnTo>
                  <a:lnTo>
                    <a:pt x="21595" y="0"/>
                  </a:lnTo>
                  <a:lnTo>
                    <a:pt x="19054" y="2540"/>
                  </a:lnTo>
                  <a:lnTo>
                    <a:pt x="19054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CB3AFEC-D120-44A7-AB77-1C072BF884CB}"/>
                </a:ext>
              </a:extLst>
            </p:cNvPr>
            <p:cNvSpPr/>
            <p:nvPr/>
          </p:nvSpPr>
          <p:spPr>
            <a:xfrm>
              <a:off x="6717309" y="5461040"/>
              <a:ext cx="2858" cy="10162"/>
            </a:xfrm>
            <a:custGeom>
              <a:avLst/>
              <a:gdLst>
                <a:gd name="connsiteX0" fmla="*/ 0 w 2858"/>
                <a:gd name="connsiteY0" fmla="*/ 0 h 10162"/>
                <a:gd name="connsiteX1" fmla="*/ 0 w 2858"/>
                <a:gd name="connsiteY1" fmla="*/ 10163 h 10162"/>
                <a:gd name="connsiteX2" fmla="*/ 0 w 2858"/>
                <a:gd name="connsiteY2" fmla="*/ 0 h 1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" h="10162">
                  <a:moveTo>
                    <a:pt x="0" y="0"/>
                  </a:moveTo>
                  <a:lnTo>
                    <a:pt x="0" y="10163"/>
                  </a:lnTo>
                  <a:cubicBezTo>
                    <a:pt x="3811" y="7622"/>
                    <a:pt x="3811" y="254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427BC00-D113-44AB-B230-2F9B13B5BFFB}"/>
                </a:ext>
              </a:extLst>
            </p:cNvPr>
            <p:cNvSpPr/>
            <p:nvPr/>
          </p:nvSpPr>
          <p:spPr>
            <a:xfrm>
              <a:off x="6425141" y="484113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12E222A-59DF-415B-86D5-3DBB79DEEE6A}"/>
                </a:ext>
              </a:extLst>
            </p:cNvPr>
            <p:cNvSpPr/>
            <p:nvPr/>
          </p:nvSpPr>
          <p:spPr>
            <a:xfrm>
              <a:off x="6075811" y="4850023"/>
              <a:ext cx="349330" cy="299792"/>
            </a:xfrm>
            <a:custGeom>
              <a:avLst/>
              <a:gdLst>
                <a:gd name="connsiteX0" fmla="*/ 327736 w 349330"/>
                <a:gd name="connsiteY0" fmla="*/ 0 h 299792"/>
                <a:gd name="connsiteX1" fmla="*/ 0 w 349330"/>
                <a:gd name="connsiteY1" fmla="*/ 285819 h 299792"/>
                <a:gd name="connsiteX2" fmla="*/ 3811 w 349330"/>
                <a:gd name="connsiteY2" fmla="*/ 287089 h 299792"/>
                <a:gd name="connsiteX3" fmla="*/ 8892 w 349330"/>
                <a:gd name="connsiteY3" fmla="*/ 295981 h 299792"/>
                <a:gd name="connsiteX4" fmla="*/ 6351 w 349330"/>
                <a:gd name="connsiteY4" fmla="*/ 299792 h 299792"/>
                <a:gd name="connsiteX5" fmla="*/ 6351 w 349330"/>
                <a:gd name="connsiteY5" fmla="*/ 299792 h 299792"/>
                <a:gd name="connsiteX6" fmla="*/ 8892 w 349330"/>
                <a:gd name="connsiteY6" fmla="*/ 297252 h 299792"/>
                <a:gd name="connsiteX7" fmla="*/ 349331 w 349330"/>
                <a:gd name="connsiteY7" fmla="*/ 2541 h 299792"/>
                <a:gd name="connsiteX8" fmla="*/ 349331 w 349330"/>
                <a:gd name="connsiteY8" fmla="*/ 2541 h 299792"/>
                <a:gd name="connsiteX9" fmla="*/ 341709 w 349330"/>
                <a:gd name="connsiteY9" fmla="*/ 5082 h 299792"/>
                <a:gd name="connsiteX10" fmla="*/ 327736 w 349330"/>
                <a:gd name="connsiteY10" fmla="*/ 0 h 29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9330" h="299792">
                  <a:moveTo>
                    <a:pt x="327736" y="0"/>
                  </a:moveTo>
                  <a:lnTo>
                    <a:pt x="0" y="285819"/>
                  </a:lnTo>
                  <a:lnTo>
                    <a:pt x="3811" y="287089"/>
                  </a:lnTo>
                  <a:cubicBezTo>
                    <a:pt x="7622" y="288359"/>
                    <a:pt x="10163" y="292170"/>
                    <a:pt x="8892" y="295981"/>
                  </a:cubicBezTo>
                  <a:cubicBezTo>
                    <a:pt x="8892" y="297252"/>
                    <a:pt x="7622" y="298522"/>
                    <a:pt x="6351" y="299792"/>
                  </a:cubicBezTo>
                  <a:lnTo>
                    <a:pt x="6351" y="299792"/>
                  </a:lnTo>
                  <a:lnTo>
                    <a:pt x="8892" y="297252"/>
                  </a:lnTo>
                  <a:lnTo>
                    <a:pt x="349331" y="2541"/>
                  </a:lnTo>
                  <a:lnTo>
                    <a:pt x="349331" y="2541"/>
                  </a:lnTo>
                  <a:cubicBezTo>
                    <a:pt x="348061" y="3811"/>
                    <a:pt x="344249" y="5082"/>
                    <a:pt x="341709" y="5082"/>
                  </a:cubicBezTo>
                  <a:lnTo>
                    <a:pt x="327736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9D4BFE9-4D1D-4BA4-A9A9-EB7B75933C48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F13C13F-77D8-4031-A2DF-CF2FE3ECE661}"/>
                </a:ext>
              </a:extLst>
            </p:cNvPr>
            <p:cNvSpPr/>
            <p:nvPr/>
          </p:nvSpPr>
          <p:spPr>
            <a:xfrm>
              <a:off x="583445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8432DDE-9E95-4491-B9FC-60AE3206CCD3}"/>
                </a:ext>
              </a:extLst>
            </p:cNvPr>
            <p:cNvSpPr/>
            <p:nvPr/>
          </p:nvSpPr>
          <p:spPr>
            <a:xfrm>
              <a:off x="5836996" y="5065975"/>
              <a:ext cx="246767" cy="85110"/>
            </a:xfrm>
            <a:custGeom>
              <a:avLst/>
              <a:gdLst>
                <a:gd name="connsiteX0" fmla="*/ 0 w 246767"/>
                <a:gd name="connsiteY0" fmla="*/ 0 h 85110"/>
                <a:gd name="connsiteX1" fmla="*/ 0 w 246767"/>
                <a:gd name="connsiteY1" fmla="*/ 0 h 85110"/>
                <a:gd name="connsiteX2" fmla="*/ 1270 w 246767"/>
                <a:gd name="connsiteY2" fmla="*/ 0 h 85110"/>
                <a:gd name="connsiteX3" fmla="*/ 2541 w 246767"/>
                <a:gd name="connsiteY3" fmla="*/ 1270 h 85110"/>
                <a:gd name="connsiteX4" fmla="*/ 3811 w 246767"/>
                <a:gd name="connsiteY4" fmla="*/ 2541 h 85110"/>
                <a:gd name="connsiteX5" fmla="*/ 3811 w 246767"/>
                <a:gd name="connsiteY5" fmla="*/ 2541 h 85110"/>
                <a:gd name="connsiteX6" fmla="*/ 3811 w 246767"/>
                <a:gd name="connsiteY6" fmla="*/ 3811 h 85110"/>
                <a:gd name="connsiteX7" fmla="*/ 5081 w 246767"/>
                <a:gd name="connsiteY7" fmla="*/ 5082 h 85110"/>
                <a:gd name="connsiteX8" fmla="*/ 5081 w 246767"/>
                <a:gd name="connsiteY8" fmla="*/ 6352 h 85110"/>
                <a:gd name="connsiteX9" fmla="*/ 5081 w 246767"/>
                <a:gd name="connsiteY9" fmla="*/ 7622 h 85110"/>
                <a:gd name="connsiteX10" fmla="*/ 5081 w 246767"/>
                <a:gd name="connsiteY10" fmla="*/ 17785 h 85110"/>
                <a:gd name="connsiteX11" fmla="*/ 232463 w 246767"/>
                <a:gd name="connsiteY11" fmla="*/ 83840 h 85110"/>
                <a:gd name="connsiteX12" fmla="*/ 237545 w 246767"/>
                <a:gd name="connsiteY12" fmla="*/ 85111 h 85110"/>
                <a:gd name="connsiteX13" fmla="*/ 241356 w 246767"/>
                <a:gd name="connsiteY13" fmla="*/ 85111 h 85110"/>
                <a:gd name="connsiteX14" fmla="*/ 242626 w 246767"/>
                <a:gd name="connsiteY14" fmla="*/ 85111 h 85110"/>
                <a:gd name="connsiteX15" fmla="*/ 243896 w 246767"/>
                <a:gd name="connsiteY15" fmla="*/ 83840 h 85110"/>
                <a:gd name="connsiteX16" fmla="*/ 246437 w 246767"/>
                <a:gd name="connsiteY16" fmla="*/ 80029 h 85110"/>
                <a:gd name="connsiteX17" fmla="*/ 241356 w 246767"/>
                <a:gd name="connsiteY17" fmla="*/ 71137 h 85110"/>
                <a:gd name="connsiteX18" fmla="*/ 237545 w 246767"/>
                <a:gd name="connsiteY18" fmla="*/ 69867 h 85110"/>
                <a:gd name="connsiteX19" fmla="*/ 0 w 246767"/>
                <a:gd name="connsiteY19" fmla="*/ 0 h 85110"/>
                <a:gd name="connsiteX20" fmla="*/ 0 w 246767"/>
                <a:gd name="connsiteY20" fmla="*/ 0 h 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6767" h="85110">
                  <a:moveTo>
                    <a:pt x="0" y="0"/>
                  </a:moveTo>
                  <a:lnTo>
                    <a:pt x="0" y="0"/>
                  </a:lnTo>
                  <a:lnTo>
                    <a:pt x="1270" y="0"/>
                  </a:lnTo>
                  <a:cubicBezTo>
                    <a:pt x="1270" y="0"/>
                    <a:pt x="1270" y="0"/>
                    <a:pt x="2541" y="1270"/>
                  </a:cubicBezTo>
                  <a:lnTo>
                    <a:pt x="3811" y="2541"/>
                  </a:lnTo>
                  <a:lnTo>
                    <a:pt x="3811" y="2541"/>
                  </a:lnTo>
                  <a:cubicBezTo>
                    <a:pt x="3811" y="2541"/>
                    <a:pt x="3811" y="2541"/>
                    <a:pt x="3811" y="3811"/>
                  </a:cubicBezTo>
                  <a:cubicBezTo>
                    <a:pt x="3811" y="3811"/>
                    <a:pt x="3811" y="5082"/>
                    <a:pt x="5081" y="5082"/>
                  </a:cubicBezTo>
                  <a:cubicBezTo>
                    <a:pt x="5081" y="5082"/>
                    <a:pt x="5081" y="6352"/>
                    <a:pt x="5081" y="6352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17785"/>
                  </a:lnTo>
                  <a:lnTo>
                    <a:pt x="232463" y="83840"/>
                  </a:lnTo>
                  <a:lnTo>
                    <a:pt x="237545" y="85111"/>
                  </a:lnTo>
                  <a:lnTo>
                    <a:pt x="241356" y="85111"/>
                  </a:lnTo>
                  <a:lnTo>
                    <a:pt x="242626" y="85111"/>
                  </a:lnTo>
                  <a:lnTo>
                    <a:pt x="243896" y="83840"/>
                  </a:lnTo>
                  <a:cubicBezTo>
                    <a:pt x="245166" y="82570"/>
                    <a:pt x="246437" y="81300"/>
                    <a:pt x="246437" y="80029"/>
                  </a:cubicBezTo>
                  <a:cubicBezTo>
                    <a:pt x="247707" y="76218"/>
                    <a:pt x="245166" y="72408"/>
                    <a:pt x="241356" y="71137"/>
                  </a:cubicBezTo>
                  <a:lnTo>
                    <a:pt x="237545" y="698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6B509BF-0242-4C04-B23C-AAF184854524}"/>
                </a:ext>
              </a:extLst>
            </p:cNvPr>
            <p:cNvSpPr/>
            <p:nvPr/>
          </p:nvSpPr>
          <p:spPr>
            <a:xfrm>
              <a:off x="5149767" y="3987486"/>
              <a:ext cx="19054" cy="1189005"/>
            </a:xfrm>
            <a:custGeom>
              <a:avLst/>
              <a:gdLst>
                <a:gd name="connsiteX0" fmla="*/ 19054 w 19054"/>
                <a:gd name="connsiteY0" fmla="*/ 3811 h 1189005"/>
                <a:gd name="connsiteX1" fmla="*/ 10163 w 19054"/>
                <a:gd name="connsiteY1" fmla="*/ 1270 h 1189005"/>
                <a:gd name="connsiteX2" fmla="*/ 3811 w 19054"/>
                <a:gd name="connsiteY2" fmla="*/ 0 h 1189005"/>
                <a:gd name="connsiteX3" fmla="*/ 0 w 19054"/>
                <a:gd name="connsiteY3" fmla="*/ 1183924 h 1189005"/>
                <a:gd name="connsiteX4" fmla="*/ 8892 w 19054"/>
                <a:gd name="connsiteY4" fmla="*/ 1186465 h 1189005"/>
                <a:gd name="connsiteX5" fmla="*/ 13973 w 19054"/>
                <a:gd name="connsiteY5" fmla="*/ 1189006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4" h="1189005">
                  <a:moveTo>
                    <a:pt x="19054" y="3811"/>
                  </a:moveTo>
                  <a:lnTo>
                    <a:pt x="10163" y="1270"/>
                  </a:lnTo>
                  <a:lnTo>
                    <a:pt x="3811" y="0"/>
                  </a:lnTo>
                  <a:lnTo>
                    <a:pt x="0" y="1183924"/>
                  </a:lnTo>
                  <a:lnTo>
                    <a:pt x="8892" y="1186465"/>
                  </a:lnTo>
                  <a:lnTo>
                    <a:pt x="13973" y="1189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2CD66C6-5E9F-4DE6-9622-7254605CDB02}"/>
                </a:ext>
              </a:extLst>
            </p:cNvPr>
            <p:cNvSpPr/>
            <p:nvPr/>
          </p:nvSpPr>
          <p:spPr>
            <a:xfrm>
              <a:off x="4449836" y="5730345"/>
              <a:ext cx="50811" cy="45731"/>
            </a:xfrm>
            <a:custGeom>
              <a:avLst/>
              <a:gdLst>
                <a:gd name="connsiteX0" fmla="*/ 0 w 50811"/>
                <a:gd name="connsiteY0" fmla="*/ 34298 h 45731"/>
                <a:gd name="connsiteX1" fmla="*/ 0 w 50811"/>
                <a:gd name="connsiteY1" fmla="*/ 34298 h 45731"/>
                <a:gd name="connsiteX2" fmla="*/ 2541 w 50811"/>
                <a:gd name="connsiteY2" fmla="*/ 34298 h 45731"/>
                <a:gd name="connsiteX3" fmla="*/ 3811 w 50811"/>
                <a:gd name="connsiteY3" fmla="*/ 34298 h 45731"/>
                <a:gd name="connsiteX4" fmla="*/ 5081 w 50811"/>
                <a:gd name="connsiteY4" fmla="*/ 34298 h 45731"/>
                <a:gd name="connsiteX5" fmla="*/ 6351 w 50811"/>
                <a:gd name="connsiteY5" fmla="*/ 34298 h 45731"/>
                <a:gd name="connsiteX6" fmla="*/ 7622 w 50811"/>
                <a:gd name="connsiteY6" fmla="*/ 34298 h 45731"/>
                <a:gd name="connsiteX7" fmla="*/ 8892 w 50811"/>
                <a:gd name="connsiteY7" fmla="*/ 35568 h 45731"/>
                <a:gd name="connsiteX8" fmla="*/ 10163 w 50811"/>
                <a:gd name="connsiteY8" fmla="*/ 36839 h 45731"/>
                <a:gd name="connsiteX9" fmla="*/ 10163 w 50811"/>
                <a:gd name="connsiteY9" fmla="*/ 36839 h 45731"/>
                <a:gd name="connsiteX10" fmla="*/ 10163 w 50811"/>
                <a:gd name="connsiteY10" fmla="*/ 38109 h 45731"/>
                <a:gd name="connsiteX11" fmla="*/ 11433 w 50811"/>
                <a:gd name="connsiteY11" fmla="*/ 39380 h 45731"/>
                <a:gd name="connsiteX12" fmla="*/ 11433 w 50811"/>
                <a:gd name="connsiteY12" fmla="*/ 40650 h 45731"/>
                <a:gd name="connsiteX13" fmla="*/ 11433 w 50811"/>
                <a:gd name="connsiteY13" fmla="*/ 41920 h 45731"/>
                <a:gd name="connsiteX14" fmla="*/ 11433 w 50811"/>
                <a:gd name="connsiteY14" fmla="*/ 45731 h 45731"/>
                <a:gd name="connsiteX15" fmla="*/ 50812 w 50811"/>
                <a:gd name="connsiteY15" fmla="*/ 12703 h 45731"/>
                <a:gd name="connsiteX16" fmla="*/ 50812 w 50811"/>
                <a:gd name="connsiteY16" fmla="*/ 2540 h 45731"/>
                <a:gd name="connsiteX17" fmla="*/ 43190 w 50811"/>
                <a:gd name="connsiteY17" fmla="*/ 0 h 45731"/>
                <a:gd name="connsiteX18" fmla="*/ 0 w 50811"/>
                <a:gd name="connsiteY18" fmla="*/ 34298 h 4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811" h="45731">
                  <a:moveTo>
                    <a:pt x="0" y="34298"/>
                  </a:moveTo>
                  <a:lnTo>
                    <a:pt x="0" y="34298"/>
                  </a:lnTo>
                  <a:lnTo>
                    <a:pt x="2541" y="34298"/>
                  </a:lnTo>
                  <a:lnTo>
                    <a:pt x="3811" y="34298"/>
                  </a:lnTo>
                  <a:lnTo>
                    <a:pt x="5081" y="34298"/>
                  </a:lnTo>
                  <a:cubicBezTo>
                    <a:pt x="5081" y="34298"/>
                    <a:pt x="6351" y="34298"/>
                    <a:pt x="6351" y="34298"/>
                  </a:cubicBezTo>
                  <a:lnTo>
                    <a:pt x="7622" y="34298"/>
                  </a:lnTo>
                  <a:lnTo>
                    <a:pt x="8892" y="35568"/>
                  </a:lnTo>
                  <a:lnTo>
                    <a:pt x="10163" y="36839"/>
                  </a:lnTo>
                  <a:lnTo>
                    <a:pt x="10163" y="36839"/>
                  </a:lnTo>
                  <a:cubicBezTo>
                    <a:pt x="10163" y="36839"/>
                    <a:pt x="10163" y="36839"/>
                    <a:pt x="10163" y="38109"/>
                  </a:cubicBezTo>
                  <a:lnTo>
                    <a:pt x="11433" y="39380"/>
                  </a:lnTo>
                  <a:cubicBezTo>
                    <a:pt x="11433" y="39380"/>
                    <a:pt x="11433" y="40650"/>
                    <a:pt x="11433" y="40650"/>
                  </a:cubicBezTo>
                  <a:cubicBezTo>
                    <a:pt x="11433" y="40650"/>
                    <a:pt x="11433" y="41920"/>
                    <a:pt x="11433" y="41920"/>
                  </a:cubicBezTo>
                  <a:lnTo>
                    <a:pt x="11433" y="45731"/>
                  </a:lnTo>
                  <a:lnTo>
                    <a:pt x="50812" y="12703"/>
                  </a:lnTo>
                  <a:lnTo>
                    <a:pt x="50812" y="2540"/>
                  </a:lnTo>
                  <a:lnTo>
                    <a:pt x="43190" y="0"/>
                  </a:lnTo>
                  <a:lnTo>
                    <a:pt x="0" y="342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0C882E0-FE12-44D9-98EC-0896143D1EAE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EA029BD-C845-4801-A50A-D5E9B174CE5F}"/>
                </a:ext>
              </a:extLst>
            </p:cNvPr>
            <p:cNvSpPr/>
            <p:nvPr/>
          </p:nvSpPr>
          <p:spPr>
            <a:xfrm>
              <a:off x="5821752" y="5071057"/>
              <a:ext cx="20324" cy="304873"/>
            </a:xfrm>
            <a:custGeom>
              <a:avLst/>
              <a:gdLst>
                <a:gd name="connsiteX0" fmla="*/ 5081 w 20324"/>
                <a:gd name="connsiteY0" fmla="*/ 19055 h 304873"/>
                <a:gd name="connsiteX1" fmla="*/ 0 w 20324"/>
                <a:gd name="connsiteY1" fmla="*/ 301062 h 304873"/>
                <a:gd name="connsiteX2" fmla="*/ 8892 w 20324"/>
                <a:gd name="connsiteY2" fmla="*/ 303603 h 304873"/>
                <a:gd name="connsiteX3" fmla="*/ 13973 w 20324"/>
                <a:gd name="connsiteY3" fmla="*/ 304873 h 304873"/>
                <a:gd name="connsiteX4" fmla="*/ 20325 w 20324"/>
                <a:gd name="connsiteY4" fmla="*/ 11433 h 304873"/>
                <a:gd name="connsiteX5" fmla="*/ 20325 w 20324"/>
                <a:gd name="connsiteY5" fmla="*/ 1270 h 304873"/>
                <a:gd name="connsiteX6" fmla="*/ 20325 w 20324"/>
                <a:gd name="connsiteY6" fmla="*/ 0 h 304873"/>
                <a:gd name="connsiteX7" fmla="*/ 17784 w 20324"/>
                <a:gd name="connsiteY7" fmla="*/ 6352 h 304873"/>
                <a:gd name="connsiteX8" fmla="*/ 5081 w 20324"/>
                <a:gd name="connsiteY8" fmla="*/ 19055 h 30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304873">
                  <a:moveTo>
                    <a:pt x="5081" y="19055"/>
                  </a:moveTo>
                  <a:lnTo>
                    <a:pt x="0" y="301062"/>
                  </a:lnTo>
                  <a:lnTo>
                    <a:pt x="8892" y="303603"/>
                  </a:lnTo>
                  <a:lnTo>
                    <a:pt x="13973" y="304873"/>
                  </a:lnTo>
                  <a:lnTo>
                    <a:pt x="20325" y="11433"/>
                  </a:lnTo>
                  <a:lnTo>
                    <a:pt x="20325" y="1270"/>
                  </a:lnTo>
                  <a:cubicBezTo>
                    <a:pt x="20325" y="1270"/>
                    <a:pt x="20325" y="0"/>
                    <a:pt x="20325" y="0"/>
                  </a:cubicBezTo>
                  <a:cubicBezTo>
                    <a:pt x="20325" y="2540"/>
                    <a:pt x="20325" y="5081"/>
                    <a:pt x="17784" y="6352"/>
                  </a:cubicBezTo>
                  <a:lnTo>
                    <a:pt x="5081" y="1905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4967668-5955-4485-861A-D1722F85F528}"/>
                </a:ext>
              </a:extLst>
            </p:cNvPr>
            <p:cNvSpPr/>
            <p:nvPr/>
          </p:nvSpPr>
          <p:spPr>
            <a:xfrm>
              <a:off x="5834455" y="506597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731D471-DC6B-452A-A885-284554C13E0A}"/>
                </a:ext>
              </a:extLst>
            </p:cNvPr>
            <p:cNvSpPr/>
            <p:nvPr/>
          </p:nvSpPr>
          <p:spPr>
            <a:xfrm>
              <a:off x="5563883" y="5064705"/>
              <a:ext cx="279464" cy="235006"/>
            </a:xfrm>
            <a:custGeom>
              <a:avLst/>
              <a:gdLst>
                <a:gd name="connsiteX0" fmla="*/ 17784 w 279464"/>
                <a:gd name="connsiteY0" fmla="*/ 235006 h 235006"/>
                <a:gd name="connsiteX1" fmla="*/ 264221 w 279464"/>
                <a:gd name="connsiteY1" fmla="*/ 24136 h 235006"/>
                <a:gd name="connsiteX2" fmla="*/ 276924 w 279464"/>
                <a:gd name="connsiteY2" fmla="*/ 12703 h 235006"/>
                <a:gd name="connsiteX3" fmla="*/ 279464 w 279464"/>
                <a:gd name="connsiteY3" fmla="*/ 6352 h 235006"/>
                <a:gd name="connsiteX4" fmla="*/ 279464 w 279464"/>
                <a:gd name="connsiteY4" fmla="*/ 5081 h 235006"/>
                <a:gd name="connsiteX5" fmla="*/ 278194 w 279464"/>
                <a:gd name="connsiteY5" fmla="*/ 3811 h 235006"/>
                <a:gd name="connsiteX6" fmla="*/ 278194 w 279464"/>
                <a:gd name="connsiteY6" fmla="*/ 2540 h 235006"/>
                <a:gd name="connsiteX7" fmla="*/ 278194 w 279464"/>
                <a:gd name="connsiteY7" fmla="*/ 2540 h 235006"/>
                <a:gd name="connsiteX8" fmla="*/ 276924 w 279464"/>
                <a:gd name="connsiteY8" fmla="*/ 1270 h 235006"/>
                <a:gd name="connsiteX9" fmla="*/ 275654 w 279464"/>
                <a:gd name="connsiteY9" fmla="*/ 0 h 235006"/>
                <a:gd name="connsiteX10" fmla="*/ 274383 w 279464"/>
                <a:gd name="connsiteY10" fmla="*/ 0 h 235006"/>
                <a:gd name="connsiteX11" fmla="*/ 273113 w 279464"/>
                <a:gd name="connsiteY11" fmla="*/ 0 h 235006"/>
                <a:gd name="connsiteX12" fmla="*/ 271843 w 279464"/>
                <a:gd name="connsiteY12" fmla="*/ 0 h 235006"/>
                <a:gd name="connsiteX13" fmla="*/ 270572 w 279464"/>
                <a:gd name="connsiteY13" fmla="*/ 0 h 235006"/>
                <a:gd name="connsiteX14" fmla="*/ 270572 w 279464"/>
                <a:gd name="connsiteY14" fmla="*/ 0 h 235006"/>
                <a:gd name="connsiteX15" fmla="*/ 269302 w 279464"/>
                <a:gd name="connsiteY15" fmla="*/ 0 h 235006"/>
                <a:gd name="connsiteX16" fmla="*/ 268032 w 279464"/>
                <a:gd name="connsiteY16" fmla="*/ 1270 h 235006"/>
                <a:gd name="connsiteX17" fmla="*/ 268032 w 279464"/>
                <a:gd name="connsiteY17" fmla="*/ 1270 h 235006"/>
                <a:gd name="connsiteX18" fmla="*/ 266762 w 279464"/>
                <a:gd name="connsiteY18" fmla="*/ 1270 h 235006"/>
                <a:gd name="connsiteX19" fmla="*/ 0 w 279464"/>
                <a:gd name="connsiteY19" fmla="*/ 228655 h 235006"/>
                <a:gd name="connsiteX20" fmla="*/ 3811 w 279464"/>
                <a:gd name="connsiteY20" fmla="*/ 229925 h 235006"/>
                <a:gd name="connsiteX21" fmla="*/ 17784 w 279464"/>
                <a:gd name="connsiteY21" fmla="*/ 235006 h 2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9464" h="235006">
                  <a:moveTo>
                    <a:pt x="17784" y="235006"/>
                  </a:moveTo>
                  <a:lnTo>
                    <a:pt x="264221" y="24136"/>
                  </a:lnTo>
                  <a:lnTo>
                    <a:pt x="276924" y="12703"/>
                  </a:lnTo>
                  <a:cubicBezTo>
                    <a:pt x="279464" y="11433"/>
                    <a:pt x="279464" y="8892"/>
                    <a:pt x="279464" y="6352"/>
                  </a:cubicBezTo>
                  <a:cubicBezTo>
                    <a:pt x="279464" y="6352"/>
                    <a:pt x="279464" y="5081"/>
                    <a:pt x="279464" y="5081"/>
                  </a:cubicBezTo>
                  <a:cubicBezTo>
                    <a:pt x="279464" y="5081"/>
                    <a:pt x="279464" y="3811"/>
                    <a:pt x="278194" y="3811"/>
                  </a:cubicBezTo>
                  <a:cubicBezTo>
                    <a:pt x="278194" y="3811"/>
                    <a:pt x="278194" y="3811"/>
                    <a:pt x="278194" y="2540"/>
                  </a:cubicBezTo>
                  <a:lnTo>
                    <a:pt x="278194" y="2540"/>
                  </a:lnTo>
                  <a:lnTo>
                    <a:pt x="276924" y="1270"/>
                  </a:lnTo>
                  <a:cubicBezTo>
                    <a:pt x="276924" y="1270"/>
                    <a:pt x="276924" y="1270"/>
                    <a:pt x="275654" y="0"/>
                  </a:cubicBezTo>
                  <a:lnTo>
                    <a:pt x="274383" y="0"/>
                  </a:lnTo>
                  <a:lnTo>
                    <a:pt x="273113" y="0"/>
                  </a:lnTo>
                  <a:lnTo>
                    <a:pt x="271843" y="0"/>
                  </a:lnTo>
                  <a:lnTo>
                    <a:pt x="270572" y="0"/>
                  </a:lnTo>
                  <a:lnTo>
                    <a:pt x="270572" y="0"/>
                  </a:lnTo>
                  <a:lnTo>
                    <a:pt x="269302" y="0"/>
                  </a:lnTo>
                  <a:cubicBezTo>
                    <a:pt x="269302" y="0"/>
                    <a:pt x="268032" y="0"/>
                    <a:pt x="268032" y="1270"/>
                  </a:cubicBezTo>
                  <a:lnTo>
                    <a:pt x="268032" y="1270"/>
                  </a:lnTo>
                  <a:lnTo>
                    <a:pt x="266762" y="1270"/>
                  </a:lnTo>
                  <a:lnTo>
                    <a:pt x="0" y="228655"/>
                  </a:lnTo>
                  <a:lnTo>
                    <a:pt x="3811" y="229925"/>
                  </a:lnTo>
                  <a:lnTo>
                    <a:pt x="17784" y="235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4E8B184-EFA5-42AA-B989-7A387275821E}"/>
                </a:ext>
              </a:extLst>
            </p:cNvPr>
            <p:cNvSpPr/>
            <p:nvPr/>
          </p:nvSpPr>
          <p:spPr>
            <a:xfrm>
              <a:off x="3865501" y="5523285"/>
              <a:ext cx="636416" cy="208330"/>
            </a:xfrm>
            <a:custGeom>
              <a:avLst/>
              <a:gdLst>
                <a:gd name="connsiteX0" fmla="*/ 2541 w 636416"/>
                <a:gd name="connsiteY0" fmla="*/ 2541 h 208330"/>
                <a:gd name="connsiteX1" fmla="*/ 2541 w 636416"/>
                <a:gd name="connsiteY1" fmla="*/ 2541 h 208330"/>
                <a:gd name="connsiteX2" fmla="*/ 0 w 636416"/>
                <a:gd name="connsiteY2" fmla="*/ 5082 h 208330"/>
                <a:gd name="connsiteX3" fmla="*/ 628795 w 636416"/>
                <a:gd name="connsiteY3" fmla="*/ 205790 h 208330"/>
                <a:gd name="connsiteX4" fmla="*/ 636417 w 636416"/>
                <a:gd name="connsiteY4" fmla="*/ 208330 h 208330"/>
                <a:gd name="connsiteX5" fmla="*/ 636417 w 636416"/>
                <a:gd name="connsiteY5" fmla="*/ 203249 h 208330"/>
                <a:gd name="connsiteX6" fmla="*/ 636417 w 636416"/>
                <a:gd name="connsiteY6" fmla="*/ 201979 h 208330"/>
                <a:gd name="connsiteX7" fmla="*/ 3811 w 636416"/>
                <a:gd name="connsiteY7" fmla="*/ 0 h 208330"/>
                <a:gd name="connsiteX8" fmla="*/ 2541 w 636416"/>
                <a:gd name="connsiteY8" fmla="*/ 1270 h 208330"/>
                <a:gd name="connsiteX9" fmla="*/ 2541 w 636416"/>
                <a:gd name="connsiteY9" fmla="*/ 2541 h 20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416" h="208330">
                  <a:moveTo>
                    <a:pt x="2541" y="2541"/>
                  </a:moveTo>
                  <a:lnTo>
                    <a:pt x="2541" y="2541"/>
                  </a:lnTo>
                  <a:lnTo>
                    <a:pt x="0" y="5082"/>
                  </a:lnTo>
                  <a:lnTo>
                    <a:pt x="628795" y="205790"/>
                  </a:lnTo>
                  <a:lnTo>
                    <a:pt x="636417" y="208330"/>
                  </a:lnTo>
                  <a:lnTo>
                    <a:pt x="636417" y="203249"/>
                  </a:lnTo>
                  <a:cubicBezTo>
                    <a:pt x="636417" y="203249"/>
                    <a:pt x="636417" y="201979"/>
                    <a:pt x="636417" y="201979"/>
                  </a:cubicBezTo>
                  <a:lnTo>
                    <a:pt x="3811" y="0"/>
                  </a:lnTo>
                  <a:lnTo>
                    <a:pt x="2541" y="1270"/>
                  </a:lnTo>
                  <a:lnTo>
                    <a:pt x="2541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2035D9-C8EB-4104-8B68-29855566A8FE}"/>
                </a:ext>
              </a:extLst>
            </p:cNvPr>
            <p:cNvSpPr/>
            <p:nvPr/>
          </p:nvSpPr>
          <p:spPr>
            <a:xfrm>
              <a:off x="4503188" y="380075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1F07F49-C859-47B5-A12E-0F1A1D177648}"/>
                </a:ext>
              </a:extLst>
            </p:cNvPr>
            <p:cNvSpPr/>
            <p:nvPr/>
          </p:nvSpPr>
          <p:spPr>
            <a:xfrm>
              <a:off x="4509540" y="3800752"/>
              <a:ext cx="654200" cy="188004"/>
            </a:xfrm>
            <a:custGeom>
              <a:avLst/>
              <a:gdLst>
                <a:gd name="connsiteX0" fmla="*/ 650390 w 654200"/>
                <a:gd name="connsiteY0" fmla="*/ 188005 h 188004"/>
                <a:gd name="connsiteX1" fmla="*/ 645309 w 654200"/>
                <a:gd name="connsiteY1" fmla="*/ 179113 h 188004"/>
                <a:gd name="connsiteX2" fmla="*/ 645309 w 654200"/>
                <a:gd name="connsiteY2" fmla="*/ 179113 h 188004"/>
                <a:gd name="connsiteX3" fmla="*/ 654201 w 654200"/>
                <a:gd name="connsiteY3" fmla="*/ 174032 h 188004"/>
                <a:gd name="connsiteX4" fmla="*/ 0 w 654200"/>
                <a:gd name="connsiteY4" fmla="*/ 0 h 188004"/>
                <a:gd name="connsiteX5" fmla="*/ 0 w 654200"/>
                <a:gd name="connsiteY5" fmla="*/ 0 h 188004"/>
                <a:gd name="connsiteX6" fmla="*/ 1270 w 654200"/>
                <a:gd name="connsiteY6" fmla="*/ 0 h 188004"/>
                <a:gd name="connsiteX7" fmla="*/ 2541 w 654200"/>
                <a:gd name="connsiteY7" fmla="*/ 1270 h 188004"/>
                <a:gd name="connsiteX8" fmla="*/ 3811 w 654200"/>
                <a:gd name="connsiteY8" fmla="*/ 2540 h 188004"/>
                <a:gd name="connsiteX9" fmla="*/ 3811 w 654200"/>
                <a:gd name="connsiteY9" fmla="*/ 2540 h 188004"/>
                <a:gd name="connsiteX10" fmla="*/ 3811 w 654200"/>
                <a:gd name="connsiteY10" fmla="*/ 3811 h 188004"/>
                <a:gd name="connsiteX11" fmla="*/ 3811 w 654200"/>
                <a:gd name="connsiteY11" fmla="*/ 5081 h 188004"/>
                <a:gd name="connsiteX12" fmla="*/ 3811 w 654200"/>
                <a:gd name="connsiteY12" fmla="*/ 6352 h 188004"/>
                <a:gd name="connsiteX13" fmla="*/ 3811 w 654200"/>
                <a:gd name="connsiteY13" fmla="*/ 7622 h 188004"/>
                <a:gd name="connsiteX14" fmla="*/ 3811 w 654200"/>
                <a:gd name="connsiteY14" fmla="*/ 17784 h 188004"/>
                <a:gd name="connsiteX15" fmla="*/ 642768 w 654200"/>
                <a:gd name="connsiteY15" fmla="*/ 188005 h 188004"/>
                <a:gd name="connsiteX16" fmla="*/ 650390 w 654200"/>
                <a:gd name="connsiteY16" fmla="*/ 188005 h 18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4200" h="188004">
                  <a:moveTo>
                    <a:pt x="650390" y="188005"/>
                  </a:moveTo>
                  <a:cubicBezTo>
                    <a:pt x="646579" y="186735"/>
                    <a:pt x="644039" y="182924"/>
                    <a:pt x="645309" y="179113"/>
                  </a:cubicBezTo>
                  <a:cubicBezTo>
                    <a:pt x="645309" y="179113"/>
                    <a:pt x="645309" y="179113"/>
                    <a:pt x="645309" y="179113"/>
                  </a:cubicBezTo>
                  <a:cubicBezTo>
                    <a:pt x="646579" y="175302"/>
                    <a:pt x="650390" y="172761"/>
                    <a:pt x="654201" y="174032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2541" y="1270"/>
                  </a:lnTo>
                  <a:lnTo>
                    <a:pt x="3811" y="2540"/>
                  </a:lnTo>
                  <a:lnTo>
                    <a:pt x="3811" y="2540"/>
                  </a:lnTo>
                  <a:cubicBezTo>
                    <a:pt x="3811" y="2540"/>
                    <a:pt x="3811" y="2540"/>
                    <a:pt x="3811" y="3811"/>
                  </a:cubicBezTo>
                  <a:cubicBezTo>
                    <a:pt x="3811" y="3811"/>
                    <a:pt x="3811" y="5081"/>
                    <a:pt x="3811" y="5081"/>
                  </a:cubicBezTo>
                  <a:cubicBezTo>
                    <a:pt x="3811" y="5081"/>
                    <a:pt x="3811" y="6352"/>
                    <a:pt x="3811" y="6352"/>
                  </a:cubicBezTo>
                  <a:cubicBezTo>
                    <a:pt x="3811" y="6352"/>
                    <a:pt x="3811" y="6352"/>
                    <a:pt x="3811" y="7622"/>
                  </a:cubicBezTo>
                  <a:lnTo>
                    <a:pt x="3811" y="17784"/>
                  </a:lnTo>
                  <a:lnTo>
                    <a:pt x="642768" y="188005"/>
                  </a:lnTo>
                  <a:lnTo>
                    <a:pt x="650390" y="18800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95E1C7E-C527-47E7-9ED2-72FCB95A7E63}"/>
                </a:ext>
              </a:extLst>
            </p:cNvPr>
            <p:cNvSpPr/>
            <p:nvPr/>
          </p:nvSpPr>
          <p:spPr>
            <a:xfrm>
              <a:off x="4506999" y="37994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9A73CC5-DD34-4007-AEC4-5DF2691AC426}"/>
                </a:ext>
              </a:extLst>
            </p:cNvPr>
            <p:cNvSpPr/>
            <p:nvPr/>
          </p:nvSpPr>
          <p:spPr>
            <a:xfrm>
              <a:off x="5154518" y="3973513"/>
              <a:ext cx="34628" cy="21595"/>
            </a:xfrm>
            <a:custGeom>
              <a:avLst/>
              <a:gdLst>
                <a:gd name="connsiteX0" fmla="*/ 330 w 34628"/>
                <a:gd name="connsiteY0" fmla="*/ 6352 h 21595"/>
                <a:gd name="connsiteX1" fmla="*/ 5412 w 34628"/>
                <a:gd name="connsiteY1" fmla="*/ 15244 h 21595"/>
                <a:gd name="connsiteX2" fmla="*/ 5412 w 34628"/>
                <a:gd name="connsiteY2" fmla="*/ 15244 h 21595"/>
                <a:gd name="connsiteX3" fmla="*/ 14304 w 34628"/>
                <a:gd name="connsiteY3" fmla="*/ 17785 h 21595"/>
                <a:gd name="connsiteX4" fmla="*/ 29547 w 34628"/>
                <a:gd name="connsiteY4" fmla="*/ 21595 h 21595"/>
                <a:gd name="connsiteX5" fmla="*/ 29547 w 34628"/>
                <a:gd name="connsiteY5" fmla="*/ 15244 h 21595"/>
                <a:gd name="connsiteX6" fmla="*/ 29547 w 34628"/>
                <a:gd name="connsiteY6" fmla="*/ 15244 h 21595"/>
                <a:gd name="connsiteX7" fmla="*/ 29547 w 34628"/>
                <a:gd name="connsiteY7" fmla="*/ 13973 h 21595"/>
                <a:gd name="connsiteX8" fmla="*/ 29547 w 34628"/>
                <a:gd name="connsiteY8" fmla="*/ 12703 h 21595"/>
                <a:gd name="connsiteX9" fmla="*/ 30818 w 34628"/>
                <a:gd name="connsiteY9" fmla="*/ 11433 h 21595"/>
                <a:gd name="connsiteX10" fmla="*/ 32088 w 34628"/>
                <a:gd name="connsiteY10" fmla="*/ 10163 h 21595"/>
                <a:gd name="connsiteX11" fmla="*/ 32088 w 34628"/>
                <a:gd name="connsiteY11" fmla="*/ 10163 h 21595"/>
                <a:gd name="connsiteX12" fmla="*/ 34628 w 34628"/>
                <a:gd name="connsiteY12" fmla="*/ 7622 h 21595"/>
                <a:gd name="connsiteX13" fmla="*/ 7952 w 34628"/>
                <a:gd name="connsiteY13" fmla="*/ 0 h 21595"/>
                <a:gd name="connsiteX14" fmla="*/ 330 w 34628"/>
                <a:gd name="connsiteY14" fmla="*/ 6352 h 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628" h="21595">
                  <a:moveTo>
                    <a:pt x="330" y="6352"/>
                  </a:moveTo>
                  <a:cubicBezTo>
                    <a:pt x="-940" y="10163"/>
                    <a:pt x="1601" y="13973"/>
                    <a:pt x="5412" y="15244"/>
                  </a:cubicBezTo>
                  <a:cubicBezTo>
                    <a:pt x="5412" y="15244"/>
                    <a:pt x="5412" y="15244"/>
                    <a:pt x="5412" y="15244"/>
                  </a:cubicBezTo>
                  <a:lnTo>
                    <a:pt x="14304" y="17785"/>
                  </a:lnTo>
                  <a:lnTo>
                    <a:pt x="29547" y="21595"/>
                  </a:lnTo>
                  <a:lnTo>
                    <a:pt x="29547" y="15244"/>
                  </a:lnTo>
                  <a:lnTo>
                    <a:pt x="29547" y="15244"/>
                  </a:lnTo>
                  <a:cubicBezTo>
                    <a:pt x="29547" y="15244"/>
                    <a:pt x="29547" y="13973"/>
                    <a:pt x="29547" y="13973"/>
                  </a:cubicBezTo>
                  <a:lnTo>
                    <a:pt x="29547" y="12703"/>
                  </a:lnTo>
                  <a:lnTo>
                    <a:pt x="30818" y="11433"/>
                  </a:lnTo>
                  <a:lnTo>
                    <a:pt x="32088" y="10163"/>
                  </a:lnTo>
                  <a:lnTo>
                    <a:pt x="32088" y="10163"/>
                  </a:lnTo>
                  <a:lnTo>
                    <a:pt x="34628" y="7622"/>
                  </a:lnTo>
                  <a:lnTo>
                    <a:pt x="7952" y="0"/>
                  </a:lnTo>
                  <a:cubicBezTo>
                    <a:pt x="4141" y="1270"/>
                    <a:pt x="1601" y="2541"/>
                    <a:pt x="33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6E397E1-688A-43C8-BDA9-2BA2BF30948D}"/>
                </a:ext>
              </a:extLst>
            </p:cNvPr>
            <p:cNvSpPr/>
            <p:nvPr/>
          </p:nvSpPr>
          <p:spPr>
            <a:xfrm>
              <a:off x="4157668" y="2700668"/>
              <a:ext cx="1679327" cy="414119"/>
            </a:xfrm>
            <a:custGeom>
              <a:avLst/>
              <a:gdLst>
                <a:gd name="connsiteX0" fmla="*/ 0 w 1679327"/>
                <a:gd name="connsiteY0" fmla="*/ 15244 h 414119"/>
                <a:gd name="connsiteX1" fmla="*/ 1669165 w 1679327"/>
                <a:gd name="connsiteY1" fmla="*/ 414119 h 414119"/>
                <a:gd name="connsiteX2" fmla="*/ 1669165 w 1679327"/>
                <a:gd name="connsiteY2" fmla="*/ 407768 h 414119"/>
                <a:gd name="connsiteX3" fmla="*/ 1676787 w 1679327"/>
                <a:gd name="connsiteY3" fmla="*/ 400146 h 414119"/>
                <a:gd name="connsiteX4" fmla="*/ 1679328 w 1679327"/>
                <a:gd name="connsiteY4" fmla="*/ 400146 h 414119"/>
                <a:gd name="connsiteX5" fmla="*/ 1679328 w 1679327"/>
                <a:gd name="connsiteY5" fmla="*/ 400146 h 414119"/>
                <a:gd name="connsiteX6" fmla="*/ 0 w 1679327"/>
                <a:gd name="connsiteY6" fmla="*/ 0 h 414119"/>
                <a:gd name="connsiteX7" fmla="*/ 0 w 1679327"/>
                <a:gd name="connsiteY7" fmla="*/ 15244 h 414119"/>
                <a:gd name="connsiteX8" fmla="*/ 0 w 1679327"/>
                <a:gd name="connsiteY8" fmla="*/ 15244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327" h="414119">
                  <a:moveTo>
                    <a:pt x="0" y="15244"/>
                  </a:moveTo>
                  <a:lnTo>
                    <a:pt x="1669165" y="414119"/>
                  </a:lnTo>
                  <a:lnTo>
                    <a:pt x="1669165" y="407768"/>
                  </a:lnTo>
                  <a:cubicBezTo>
                    <a:pt x="1669165" y="403957"/>
                    <a:pt x="1672976" y="400146"/>
                    <a:pt x="1676787" y="400146"/>
                  </a:cubicBezTo>
                  <a:cubicBezTo>
                    <a:pt x="1678057" y="400146"/>
                    <a:pt x="1678057" y="400146"/>
                    <a:pt x="1679328" y="400146"/>
                  </a:cubicBezTo>
                  <a:lnTo>
                    <a:pt x="1679328" y="400146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4CDF0-5EDC-4B70-91B8-445497BA9890}"/>
                </a:ext>
              </a:extLst>
            </p:cNvPr>
            <p:cNvSpPr/>
            <p:nvPr/>
          </p:nvSpPr>
          <p:spPr>
            <a:xfrm>
              <a:off x="0" y="0"/>
              <a:ext cx="12702" cy="12703"/>
            </a:xfrm>
            <a:custGeom>
              <a:avLst/>
              <a:gdLst/>
              <a:ahLst/>
              <a:cxnLst/>
              <a:rect l="l" t="t" r="r" b="b"/>
              <a:pathLst>
                <a:path w="12702" h="12703"/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41F9BC7-83C5-4057-A2C8-4F848F42C82D}"/>
                </a:ext>
              </a:extLst>
            </p:cNvPr>
            <p:cNvSpPr/>
            <p:nvPr/>
          </p:nvSpPr>
          <p:spPr>
            <a:xfrm>
              <a:off x="1518000" y="1355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4BA6083-4348-4790-9CF7-508DE1B4CB49}"/>
                </a:ext>
              </a:extLst>
            </p:cNvPr>
            <p:cNvSpPr/>
            <p:nvPr/>
          </p:nvSpPr>
          <p:spPr>
            <a:xfrm>
              <a:off x="1518000" y="1370658"/>
              <a:ext cx="170219" cy="2169680"/>
            </a:xfrm>
            <a:custGeom>
              <a:avLst/>
              <a:gdLst>
                <a:gd name="connsiteX0" fmla="*/ 170219 w 170219"/>
                <a:gd name="connsiteY0" fmla="*/ 2163329 h 2169680"/>
                <a:gd name="connsiteX1" fmla="*/ 10162 w 170219"/>
                <a:gd name="connsiteY1" fmla="*/ 1270 h 2169680"/>
                <a:gd name="connsiteX2" fmla="*/ 3811 w 170219"/>
                <a:gd name="connsiteY2" fmla="*/ 0 h 2169680"/>
                <a:gd name="connsiteX3" fmla="*/ 0 w 170219"/>
                <a:gd name="connsiteY3" fmla="*/ 1270 h 2169680"/>
                <a:gd name="connsiteX4" fmla="*/ 160057 w 170219"/>
                <a:gd name="connsiteY4" fmla="*/ 2169681 h 216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19" h="2169680">
                  <a:moveTo>
                    <a:pt x="170219" y="2163329"/>
                  </a:moveTo>
                  <a:lnTo>
                    <a:pt x="10162" y="1270"/>
                  </a:lnTo>
                  <a:lnTo>
                    <a:pt x="3811" y="0"/>
                  </a:lnTo>
                  <a:lnTo>
                    <a:pt x="0" y="1270"/>
                  </a:lnTo>
                  <a:lnTo>
                    <a:pt x="160057" y="21696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7EB845F-19E9-4692-B47E-8FE8390DE115}"/>
                </a:ext>
              </a:extLst>
            </p:cNvPr>
            <p:cNvSpPr/>
            <p:nvPr/>
          </p:nvSpPr>
          <p:spPr>
            <a:xfrm>
              <a:off x="5178984" y="3990027"/>
              <a:ext cx="20324" cy="1191545"/>
            </a:xfrm>
            <a:custGeom>
              <a:avLst/>
              <a:gdLst>
                <a:gd name="connsiteX0" fmla="*/ 5081 w 20324"/>
                <a:gd name="connsiteY0" fmla="*/ 5081 h 1191545"/>
                <a:gd name="connsiteX1" fmla="*/ 0 w 20324"/>
                <a:gd name="connsiteY1" fmla="*/ 1190275 h 1191545"/>
                <a:gd name="connsiteX2" fmla="*/ 6351 w 20324"/>
                <a:gd name="connsiteY2" fmla="*/ 1191546 h 1191545"/>
                <a:gd name="connsiteX3" fmla="*/ 15243 w 20324"/>
                <a:gd name="connsiteY3" fmla="*/ 1183924 h 1191545"/>
                <a:gd name="connsiteX4" fmla="*/ 20324 w 20324"/>
                <a:gd name="connsiteY4" fmla="*/ 3811 h 1191545"/>
                <a:gd name="connsiteX5" fmla="*/ 17784 w 20324"/>
                <a:gd name="connsiteY5" fmla="*/ 6352 h 1191545"/>
                <a:gd name="connsiteX6" fmla="*/ 7621 w 20324"/>
                <a:gd name="connsiteY6" fmla="*/ 5081 h 1191545"/>
                <a:gd name="connsiteX7" fmla="*/ 7621 w 20324"/>
                <a:gd name="connsiteY7" fmla="*/ 5081 h 1191545"/>
                <a:gd name="connsiteX8" fmla="*/ 6351 w 20324"/>
                <a:gd name="connsiteY8" fmla="*/ 0 h 1191545"/>
                <a:gd name="connsiteX9" fmla="*/ 6351 w 20324"/>
                <a:gd name="connsiteY9" fmla="*/ 0 h 1191545"/>
                <a:gd name="connsiteX10" fmla="*/ 5081 w 20324"/>
                <a:gd name="connsiteY10" fmla="*/ 5081 h 11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24" h="1191545">
                  <a:moveTo>
                    <a:pt x="5081" y="5081"/>
                  </a:moveTo>
                  <a:lnTo>
                    <a:pt x="0" y="1190275"/>
                  </a:lnTo>
                  <a:lnTo>
                    <a:pt x="6351" y="1191546"/>
                  </a:lnTo>
                  <a:lnTo>
                    <a:pt x="15243" y="1183924"/>
                  </a:lnTo>
                  <a:lnTo>
                    <a:pt x="20324" y="3811"/>
                  </a:lnTo>
                  <a:lnTo>
                    <a:pt x="17784" y="6352"/>
                  </a:lnTo>
                  <a:cubicBezTo>
                    <a:pt x="13973" y="8892"/>
                    <a:pt x="10162" y="8892"/>
                    <a:pt x="7621" y="5081"/>
                  </a:cubicBezTo>
                  <a:cubicBezTo>
                    <a:pt x="7621" y="5081"/>
                    <a:pt x="7621" y="5081"/>
                    <a:pt x="7621" y="5081"/>
                  </a:cubicBezTo>
                  <a:cubicBezTo>
                    <a:pt x="6351" y="3811"/>
                    <a:pt x="6351" y="1270"/>
                    <a:pt x="6351" y="0"/>
                  </a:cubicBez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6E3817-CAA4-4699-9BDD-D5F6DE77FDB9}"/>
                </a:ext>
              </a:extLst>
            </p:cNvPr>
            <p:cNvSpPr/>
            <p:nvPr/>
          </p:nvSpPr>
          <p:spPr>
            <a:xfrm>
              <a:off x="1087370" y="4296171"/>
              <a:ext cx="63514" cy="546231"/>
            </a:xfrm>
            <a:custGeom>
              <a:avLst/>
              <a:gdLst>
                <a:gd name="connsiteX0" fmla="*/ 62244 w 63514"/>
                <a:gd name="connsiteY0" fmla="*/ 541150 h 546231"/>
                <a:gd name="connsiteX1" fmla="*/ 63515 w 63514"/>
                <a:gd name="connsiteY1" fmla="*/ 546231 h 546231"/>
                <a:gd name="connsiteX2" fmla="*/ 63515 w 63514"/>
                <a:gd name="connsiteY2" fmla="*/ 544961 h 546231"/>
                <a:gd name="connsiteX3" fmla="*/ 15244 w 63514"/>
                <a:gd name="connsiteY3" fmla="*/ 5081 h 546231"/>
                <a:gd name="connsiteX4" fmla="*/ 5081 w 63514"/>
                <a:gd name="connsiteY4" fmla="*/ 1270 h 546231"/>
                <a:gd name="connsiteX5" fmla="*/ 0 w 63514"/>
                <a:gd name="connsiteY5" fmla="*/ 0 h 546231"/>
                <a:gd name="connsiteX6" fmla="*/ 48271 w 63514"/>
                <a:gd name="connsiteY6" fmla="*/ 541150 h 546231"/>
                <a:gd name="connsiteX7" fmla="*/ 52082 w 63514"/>
                <a:gd name="connsiteY7" fmla="*/ 538609 h 546231"/>
                <a:gd name="connsiteX8" fmla="*/ 62244 w 63514"/>
                <a:gd name="connsiteY8" fmla="*/ 541150 h 546231"/>
                <a:gd name="connsiteX9" fmla="*/ 62244 w 63514"/>
                <a:gd name="connsiteY9" fmla="*/ 541150 h 5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514" h="546231">
                  <a:moveTo>
                    <a:pt x="62244" y="541150"/>
                  </a:moveTo>
                  <a:cubicBezTo>
                    <a:pt x="63515" y="542420"/>
                    <a:pt x="63515" y="543690"/>
                    <a:pt x="63515" y="546231"/>
                  </a:cubicBezTo>
                  <a:cubicBezTo>
                    <a:pt x="63515" y="546231"/>
                    <a:pt x="63515" y="544961"/>
                    <a:pt x="63515" y="544961"/>
                  </a:cubicBez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48271" y="541150"/>
                  </a:lnTo>
                  <a:lnTo>
                    <a:pt x="52082" y="538609"/>
                  </a:lnTo>
                  <a:cubicBezTo>
                    <a:pt x="54623" y="537339"/>
                    <a:pt x="59704" y="537339"/>
                    <a:pt x="62244" y="541150"/>
                  </a:cubicBezTo>
                  <a:cubicBezTo>
                    <a:pt x="62244" y="541150"/>
                    <a:pt x="62244" y="541150"/>
                    <a:pt x="62244" y="5411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35329B9-6E20-4944-B994-9B94324AF7A8}"/>
                </a:ext>
              </a:extLst>
            </p:cNvPr>
            <p:cNvSpPr/>
            <p:nvPr/>
          </p:nvSpPr>
          <p:spPr>
            <a:xfrm>
              <a:off x="1050532" y="4832750"/>
              <a:ext cx="100353" cy="68085"/>
            </a:xfrm>
            <a:custGeom>
              <a:avLst/>
              <a:gdLst>
                <a:gd name="connsiteX0" fmla="*/ 16514 w 100353"/>
                <a:gd name="connsiteY0" fmla="*/ 68086 h 68085"/>
                <a:gd name="connsiteX1" fmla="*/ 96542 w 100353"/>
                <a:gd name="connsiteY1" fmla="*/ 14733 h 68085"/>
                <a:gd name="connsiteX2" fmla="*/ 97813 w 100353"/>
                <a:gd name="connsiteY2" fmla="*/ 13463 h 68085"/>
                <a:gd name="connsiteX3" fmla="*/ 99083 w 100353"/>
                <a:gd name="connsiteY3" fmla="*/ 12192 h 68085"/>
                <a:gd name="connsiteX4" fmla="*/ 99083 w 100353"/>
                <a:gd name="connsiteY4" fmla="*/ 10922 h 68085"/>
                <a:gd name="connsiteX5" fmla="*/ 100353 w 100353"/>
                <a:gd name="connsiteY5" fmla="*/ 9652 h 68085"/>
                <a:gd name="connsiteX6" fmla="*/ 100353 w 100353"/>
                <a:gd name="connsiteY6" fmla="*/ 8382 h 68085"/>
                <a:gd name="connsiteX7" fmla="*/ 99083 w 100353"/>
                <a:gd name="connsiteY7" fmla="*/ 3301 h 68085"/>
                <a:gd name="connsiteX8" fmla="*/ 88921 w 100353"/>
                <a:gd name="connsiteY8" fmla="*/ 760 h 68085"/>
                <a:gd name="connsiteX9" fmla="*/ 88921 w 100353"/>
                <a:gd name="connsiteY9" fmla="*/ 760 h 68085"/>
                <a:gd name="connsiteX10" fmla="*/ 85110 w 100353"/>
                <a:gd name="connsiteY10" fmla="*/ 3301 h 68085"/>
                <a:gd name="connsiteX11" fmla="*/ 0 w 100353"/>
                <a:gd name="connsiteY11" fmla="*/ 60464 h 68085"/>
                <a:gd name="connsiteX12" fmla="*/ 3811 w 100353"/>
                <a:gd name="connsiteY12" fmla="*/ 61734 h 68085"/>
                <a:gd name="connsiteX13" fmla="*/ 16514 w 100353"/>
                <a:gd name="connsiteY13" fmla="*/ 68086 h 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353" h="68085">
                  <a:moveTo>
                    <a:pt x="16514" y="68086"/>
                  </a:moveTo>
                  <a:lnTo>
                    <a:pt x="96542" y="14733"/>
                  </a:lnTo>
                  <a:lnTo>
                    <a:pt x="97813" y="13463"/>
                  </a:lnTo>
                  <a:lnTo>
                    <a:pt x="99083" y="12192"/>
                  </a:lnTo>
                  <a:cubicBezTo>
                    <a:pt x="99083" y="12192"/>
                    <a:pt x="99083" y="10922"/>
                    <a:pt x="99083" y="10922"/>
                  </a:cubicBezTo>
                  <a:cubicBezTo>
                    <a:pt x="99083" y="10922"/>
                    <a:pt x="99083" y="9652"/>
                    <a:pt x="100353" y="9652"/>
                  </a:cubicBezTo>
                  <a:cubicBezTo>
                    <a:pt x="100353" y="9652"/>
                    <a:pt x="100353" y="8382"/>
                    <a:pt x="100353" y="8382"/>
                  </a:cubicBezTo>
                  <a:cubicBezTo>
                    <a:pt x="100353" y="7111"/>
                    <a:pt x="100353" y="4571"/>
                    <a:pt x="99083" y="3301"/>
                  </a:cubicBezTo>
                  <a:cubicBezTo>
                    <a:pt x="96542" y="-511"/>
                    <a:pt x="92731" y="-511"/>
                    <a:pt x="88921" y="760"/>
                  </a:cubicBezTo>
                  <a:cubicBezTo>
                    <a:pt x="88921" y="760"/>
                    <a:pt x="88921" y="760"/>
                    <a:pt x="88921" y="760"/>
                  </a:cubicBezTo>
                  <a:lnTo>
                    <a:pt x="85110" y="3301"/>
                  </a:lnTo>
                  <a:lnTo>
                    <a:pt x="0" y="60464"/>
                  </a:lnTo>
                  <a:lnTo>
                    <a:pt x="3811" y="61734"/>
                  </a:lnTo>
                  <a:lnTo>
                    <a:pt x="16514" y="680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98EC58D-5B20-41D9-B17B-804ECCF9870F}"/>
                </a:ext>
              </a:extLst>
            </p:cNvPr>
            <p:cNvSpPr/>
            <p:nvPr/>
          </p:nvSpPr>
          <p:spPr>
            <a:xfrm>
              <a:off x="1728868" y="646077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3611A8-A099-4F43-A368-E0424237905B}"/>
                </a:ext>
              </a:extLst>
            </p:cNvPr>
            <p:cNvSpPr/>
            <p:nvPr/>
          </p:nvSpPr>
          <p:spPr>
            <a:xfrm>
              <a:off x="1719976" y="6434094"/>
              <a:ext cx="17784" cy="19054"/>
            </a:xfrm>
            <a:custGeom>
              <a:avLst/>
              <a:gdLst>
                <a:gd name="connsiteX0" fmla="*/ 5081 w 17784"/>
                <a:gd name="connsiteY0" fmla="*/ 1270 h 19054"/>
                <a:gd name="connsiteX1" fmla="*/ 0 w 17784"/>
                <a:gd name="connsiteY1" fmla="*/ 0 h 19054"/>
                <a:gd name="connsiteX2" fmla="*/ 1270 w 17784"/>
                <a:gd name="connsiteY2" fmla="*/ 8892 h 19054"/>
                <a:gd name="connsiteX3" fmla="*/ 12703 w 17784"/>
                <a:gd name="connsiteY3" fmla="*/ 12703 h 19054"/>
                <a:gd name="connsiteX4" fmla="*/ 17784 w 17784"/>
                <a:gd name="connsiteY4" fmla="*/ 19055 h 19054"/>
                <a:gd name="connsiteX5" fmla="*/ 17784 w 17784"/>
                <a:gd name="connsiteY5" fmla="*/ 19055 h 19054"/>
                <a:gd name="connsiteX6" fmla="*/ 17784 w 17784"/>
                <a:gd name="connsiteY6" fmla="*/ 13973 h 19054"/>
                <a:gd name="connsiteX7" fmla="*/ 16514 w 17784"/>
                <a:gd name="connsiteY7" fmla="*/ 5081 h 19054"/>
                <a:gd name="connsiteX8" fmla="*/ 5081 w 17784"/>
                <a:gd name="connsiteY8" fmla="*/ 1270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4" h="19054">
                  <a:moveTo>
                    <a:pt x="5081" y="1270"/>
                  </a:moveTo>
                  <a:lnTo>
                    <a:pt x="0" y="0"/>
                  </a:lnTo>
                  <a:lnTo>
                    <a:pt x="1270" y="8892"/>
                  </a:lnTo>
                  <a:lnTo>
                    <a:pt x="12703" y="12703"/>
                  </a:lnTo>
                  <a:cubicBezTo>
                    <a:pt x="15244" y="13973"/>
                    <a:pt x="17784" y="16514"/>
                    <a:pt x="17784" y="19055"/>
                  </a:cubicBezTo>
                  <a:lnTo>
                    <a:pt x="17784" y="19055"/>
                  </a:lnTo>
                  <a:lnTo>
                    <a:pt x="17784" y="13973"/>
                  </a:lnTo>
                  <a:lnTo>
                    <a:pt x="16514" y="5081"/>
                  </a:lnTo>
                  <a:lnTo>
                    <a:pt x="508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8B1B378-D724-46FF-AFD4-C4E663E945A1}"/>
                </a:ext>
              </a:extLst>
            </p:cNvPr>
            <p:cNvSpPr/>
            <p:nvPr/>
          </p:nvSpPr>
          <p:spPr>
            <a:xfrm>
              <a:off x="1726328" y="6403606"/>
              <a:ext cx="21595" cy="22865"/>
            </a:xfrm>
            <a:custGeom>
              <a:avLst/>
              <a:gdLst>
                <a:gd name="connsiteX0" fmla="*/ 3811 w 21595"/>
                <a:gd name="connsiteY0" fmla="*/ 17784 h 22865"/>
                <a:gd name="connsiteX1" fmla="*/ 16514 w 21595"/>
                <a:gd name="connsiteY1" fmla="*/ 22865 h 22865"/>
                <a:gd name="connsiteX2" fmla="*/ 21595 w 21595"/>
                <a:gd name="connsiteY2" fmla="*/ 17784 h 22865"/>
                <a:gd name="connsiteX3" fmla="*/ 20325 w 21595"/>
                <a:gd name="connsiteY3" fmla="*/ 5081 h 22865"/>
                <a:gd name="connsiteX4" fmla="*/ 20325 w 21595"/>
                <a:gd name="connsiteY4" fmla="*/ 0 h 22865"/>
                <a:gd name="connsiteX5" fmla="*/ 0 w 21595"/>
                <a:gd name="connsiteY5" fmla="*/ 16514 h 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5" h="22865">
                  <a:moveTo>
                    <a:pt x="3811" y="17784"/>
                  </a:moveTo>
                  <a:lnTo>
                    <a:pt x="16514" y="22865"/>
                  </a:lnTo>
                  <a:lnTo>
                    <a:pt x="21595" y="17784"/>
                  </a:lnTo>
                  <a:lnTo>
                    <a:pt x="20325" y="5081"/>
                  </a:lnTo>
                  <a:lnTo>
                    <a:pt x="20325" y="0"/>
                  </a:lnTo>
                  <a:lnTo>
                    <a:pt x="0" y="1651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D8E006-AC59-4244-85F9-62B0B139CD33}"/>
                </a:ext>
              </a:extLst>
            </p:cNvPr>
            <p:cNvSpPr/>
            <p:nvPr/>
          </p:nvSpPr>
          <p:spPr>
            <a:xfrm>
              <a:off x="4500647" y="5723993"/>
              <a:ext cx="22865" cy="647855"/>
            </a:xfrm>
            <a:custGeom>
              <a:avLst/>
              <a:gdLst>
                <a:gd name="connsiteX0" fmla="*/ 1270 w 22865"/>
                <a:gd name="connsiteY0" fmla="*/ 1270 h 647855"/>
                <a:gd name="connsiteX1" fmla="*/ 1270 w 22865"/>
                <a:gd name="connsiteY1" fmla="*/ 17784 h 647855"/>
                <a:gd name="connsiteX2" fmla="*/ 7622 w 22865"/>
                <a:gd name="connsiteY2" fmla="*/ 642774 h 647855"/>
                <a:gd name="connsiteX3" fmla="*/ 17784 w 22865"/>
                <a:gd name="connsiteY3" fmla="*/ 646585 h 647855"/>
                <a:gd name="connsiteX4" fmla="*/ 22866 w 22865"/>
                <a:gd name="connsiteY4" fmla="*/ 647856 h 647855"/>
                <a:gd name="connsiteX5" fmla="*/ 15244 w 22865"/>
                <a:gd name="connsiteY5" fmla="*/ 5081 h 647855"/>
                <a:gd name="connsiteX6" fmla="*/ 0 w 22865"/>
                <a:gd name="connsiteY6" fmla="*/ 0 h 647855"/>
                <a:gd name="connsiteX7" fmla="*/ 1270 w 22865"/>
                <a:gd name="connsiteY7" fmla="*/ 1270 h 64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5" h="647855">
                  <a:moveTo>
                    <a:pt x="1270" y="1270"/>
                  </a:moveTo>
                  <a:lnTo>
                    <a:pt x="1270" y="17784"/>
                  </a:lnTo>
                  <a:lnTo>
                    <a:pt x="7622" y="642774"/>
                  </a:lnTo>
                  <a:lnTo>
                    <a:pt x="17784" y="646585"/>
                  </a:lnTo>
                  <a:lnTo>
                    <a:pt x="22866" y="647856"/>
                  </a:lnTo>
                  <a:lnTo>
                    <a:pt x="15244" y="5081"/>
                  </a:lnTo>
                  <a:lnTo>
                    <a:pt x="0" y="0"/>
                  </a:lnTo>
                  <a:cubicBezTo>
                    <a:pt x="1270" y="1270"/>
                    <a:pt x="1270" y="1270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CD97AA0-4E0C-49E2-BF1D-11E3871FD9A8}"/>
                </a:ext>
              </a:extLst>
            </p:cNvPr>
            <p:cNvSpPr/>
            <p:nvPr/>
          </p:nvSpPr>
          <p:spPr>
            <a:xfrm>
              <a:off x="3748634" y="4273305"/>
              <a:ext cx="74947" cy="36838"/>
            </a:xfrm>
            <a:custGeom>
              <a:avLst/>
              <a:gdLst>
                <a:gd name="connsiteX0" fmla="*/ 1270 w 74947"/>
                <a:gd name="connsiteY0" fmla="*/ 15244 h 36838"/>
                <a:gd name="connsiteX1" fmla="*/ 74947 w 74947"/>
                <a:gd name="connsiteY1" fmla="*/ 36839 h 36838"/>
                <a:gd name="connsiteX2" fmla="*/ 74947 w 74947"/>
                <a:gd name="connsiteY2" fmla="*/ 31758 h 36838"/>
                <a:gd name="connsiteX3" fmla="*/ 74947 w 74947"/>
                <a:gd name="connsiteY3" fmla="*/ 21595 h 36838"/>
                <a:gd name="connsiteX4" fmla="*/ 0 w 74947"/>
                <a:gd name="connsiteY4" fmla="*/ 0 h 36838"/>
                <a:gd name="connsiteX5" fmla="*/ 1270 w 74947"/>
                <a:gd name="connsiteY5" fmla="*/ 508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47" h="36838">
                  <a:moveTo>
                    <a:pt x="1270" y="15244"/>
                  </a:moveTo>
                  <a:lnTo>
                    <a:pt x="74947" y="36839"/>
                  </a:lnTo>
                  <a:lnTo>
                    <a:pt x="74947" y="31758"/>
                  </a:lnTo>
                  <a:lnTo>
                    <a:pt x="74947" y="21595"/>
                  </a:lnTo>
                  <a:lnTo>
                    <a:pt x="0" y="0"/>
                  </a:lnTo>
                  <a:lnTo>
                    <a:pt x="1270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9BBEB12-0BA4-4144-9291-1F323E4FE027}"/>
                </a:ext>
              </a:extLst>
            </p:cNvPr>
            <p:cNvSpPr/>
            <p:nvPr/>
          </p:nvSpPr>
          <p:spPr>
            <a:xfrm>
              <a:off x="4179263" y="3800752"/>
              <a:ext cx="323924" cy="256601"/>
            </a:xfrm>
            <a:custGeom>
              <a:avLst/>
              <a:gdLst>
                <a:gd name="connsiteX0" fmla="*/ 323925 w 323924"/>
                <a:gd name="connsiteY0" fmla="*/ 0 h 256601"/>
                <a:gd name="connsiteX1" fmla="*/ 323925 w 323924"/>
                <a:gd name="connsiteY1" fmla="*/ 0 h 256601"/>
                <a:gd name="connsiteX2" fmla="*/ 323925 w 323924"/>
                <a:gd name="connsiteY2" fmla="*/ 0 h 256601"/>
                <a:gd name="connsiteX3" fmla="*/ 3811 w 323924"/>
                <a:gd name="connsiteY3" fmla="*/ 236276 h 256601"/>
                <a:gd name="connsiteX4" fmla="*/ 3811 w 323924"/>
                <a:gd name="connsiteY4" fmla="*/ 250250 h 256601"/>
                <a:gd name="connsiteX5" fmla="*/ 0 w 323924"/>
                <a:gd name="connsiteY5" fmla="*/ 256601 h 256601"/>
                <a:gd name="connsiteX6" fmla="*/ 1270 w 323924"/>
                <a:gd name="connsiteY6" fmla="*/ 256601 h 256601"/>
                <a:gd name="connsiteX7" fmla="*/ 321384 w 323924"/>
                <a:gd name="connsiteY7" fmla="*/ 21595 h 256601"/>
                <a:gd name="connsiteX8" fmla="*/ 321384 w 323924"/>
                <a:gd name="connsiteY8" fmla="*/ 6352 h 256601"/>
                <a:gd name="connsiteX9" fmla="*/ 323925 w 323924"/>
                <a:gd name="connsiteY9" fmla="*/ 0 h 25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924" h="256601">
                  <a:moveTo>
                    <a:pt x="323925" y="0"/>
                  </a:moveTo>
                  <a:lnTo>
                    <a:pt x="323925" y="0"/>
                  </a:lnTo>
                  <a:lnTo>
                    <a:pt x="323925" y="0"/>
                  </a:lnTo>
                  <a:lnTo>
                    <a:pt x="3811" y="236276"/>
                  </a:lnTo>
                  <a:lnTo>
                    <a:pt x="3811" y="250250"/>
                  </a:lnTo>
                  <a:cubicBezTo>
                    <a:pt x="3811" y="252791"/>
                    <a:pt x="2541" y="255331"/>
                    <a:pt x="0" y="256601"/>
                  </a:cubicBezTo>
                  <a:lnTo>
                    <a:pt x="1270" y="256601"/>
                  </a:lnTo>
                  <a:lnTo>
                    <a:pt x="321384" y="21595"/>
                  </a:lnTo>
                  <a:lnTo>
                    <a:pt x="321384" y="6352"/>
                  </a:lnTo>
                  <a:cubicBezTo>
                    <a:pt x="321384" y="3811"/>
                    <a:pt x="322654" y="1270"/>
                    <a:pt x="32392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8B353E9-8848-4360-AE1B-9FC1367D4BAE}"/>
                </a:ext>
              </a:extLst>
            </p:cNvPr>
            <p:cNvSpPr/>
            <p:nvPr/>
          </p:nvSpPr>
          <p:spPr>
            <a:xfrm>
              <a:off x="4168537" y="4055518"/>
              <a:ext cx="564" cy="564"/>
            </a:xfrm>
            <a:custGeom>
              <a:avLst/>
              <a:gdLst>
                <a:gd name="connsiteX0" fmla="*/ 565 w 564"/>
                <a:gd name="connsiteY0" fmla="*/ 564 h 564"/>
                <a:gd name="connsiteX1" fmla="*/ 565 w 564"/>
                <a:gd name="connsiteY1" fmla="*/ 564 h 564"/>
                <a:gd name="connsiteX2" fmla="*/ 565 w 564"/>
                <a:gd name="connsiteY2" fmla="*/ 564 h 564"/>
                <a:gd name="connsiteX3" fmla="*/ 565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565" y="564"/>
                  </a:moveTo>
                  <a:lnTo>
                    <a:pt x="565" y="564"/>
                  </a:lnTo>
                  <a:cubicBezTo>
                    <a:pt x="565" y="564"/>
                    <a:pt x="-706" y="564"/>
                    <a:pt x="565" y="564"/>
                  </a:cubicBezTo>
                  <a:cubicBezTo>
                    <a:pt x="-706" y="-706"/>
                    <a:pt x="565" y="564"/>
                    <a:pt x="565" y="5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8F0DD5B-E486-4FB5-8F3B-4490C0E17E2A}"/>
                </a:ext>
              </a:extLst>
            </p:cNvPr>
            <p:cNvSpPr/>
            <p:nvPr/>
          </p:nvSpPr>
          <p:spPr>
            <a:xfrm>
              <a:off x="4513350" y="3802022"/>
              <a:ext cx="1270" cy="1270"/>
            </a:xfrm>
            <a:custGeom>
              <a:avLst/>
              <a:gdLst>
                <a:gd name="connsiteX0" fmla="*/ 0 w 1270"/>
                <a:gd name="connsiteY0" fmla="*/ 0 h 1270"/>
                <a:gd name="connsiteX1" fmla="*/ 1270 w 1270"/>
                <a:gd name="connsiteY1" fmla="*/ 1270 h 1270"/>
                <a:gd name="connsiteX2" fmla="*/ 0 w 1270"/>
                <a:gd name="connsiteY2" fmla="*/ 0 h 1270"/>
                <a:gd name="connsiteX3" fmla="*/ 0 w 127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0"/>
                  </a:moveTo>
                  <a:lnTo>
                    <a:pt x="1270" y="1270"/>
                  </a:ln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BA83C37-DE06-41DF-A451-F321EA0ECF1D}"/>
                </a:ext>
              </a:extLst>
            </p:cNvPr>
            <p:cNvSpPr/>
            <p:nvPr/>
          </p:nvSpPr>
          <p:spPr>
            <a:xfrm>
              <a:off x="4504459" y="3800752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5FC8D0A-346E-4FFA-B49C-03667546E66B}"/>
                </a:ext>
              </a:extLst>
            </p:cNvPr>
            <p:cNvSpPr/>
            <p:nvPr/>
          </p:nvSpPr>
          <p:spPr>
            <a:xfrm>
              <a:off x="4508269" y="3799481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E238328-BE38-455D-8241-2724F98FDB1D}"/>
                </a:ext>
              </a:extLst>
            </p:cNvPr>
            <p:cNvSpPr/>
            <p:nvPr/>
          </p:nvSpPr>
          <p:spPr>
            <a:xfrm>
              <a:off x="774878" y="5854835"/>
              <a:ext cx="57163" cy="431903"/>
            </a:xfrm>
            <a:custGeom>
              <a:avLst/>
              <a:gdLst>
                <a:gd name="connsiteX0" fmla="*/ 8892 w 57163"/>
                <a:gd name="connsiteY0" fmla="*/ 2541 h 431903"/>
                <a:gd name="connsiteX1" fmla="*/ 7622 w 57163"/>
                <a:gd name="connsiteY1" fmla="*/ 2541 h 431903"/>
                <a:gd name="connsiteX2" fmla="*/ 6351 w 57163"/>
                <a:gd name="connsiteY2" fmla="*/ 2541 h 431903"/>
                <a:gd name="connsiteX3" fmla="*/ 5081 w 57163"/>
                <a:gd name="connsiteY3" fmla="*/ 2541 h 431903"/>
                <a:gd name="connsiteX4" fmla="*/ 3811 w 57163"/>
                <a:gd name="connsiteY4" fmla="*/ 2541 h 431903"/>
                <a:gd name="connsiteX5" fmla="*/ 3811 w 57163"/>
                <a:gd name="connsiteY5" fmla="*/ 2541 h 431903"/>
                <a:gd name="connsiteX6" fmla="*/ 0 w 57163"/>
                <a:gd name="connsiteY6" fmla="*/ 1270 h 431903"/>
                <a:gd name="connsiteX7" fmla="*/ 41920 w 57163"/>
                <a:gd name="connsiteY7" fmla="*/ 426823 h 431903"/>
                <a:gd name="connsiteX8" fmla="*/ 53352 w 57163"/>
                <a:gd name="connsiteY8" fmla="*/ 430633 h 431903"/>
                <a:gd name="connsiteX9" fmla="*/ 57163 w 57163"/>
                <a:gd name="connsiteY9" fmla="*/ 431904 h 431903"/>
                <a:gd name="connsiteX10" fmla="*/ 12703 w 57163"/>
                <a:gd name="connsiteY10" fmla="*/ 0 h 431903"/>
                <a:gd name="connsiteX11" fmla="*/ 8892 w 57163"/>
                <a:gd name="connsiteY11" fmla="*/ 2541 h 431903"/>
                <a:gd name="connsiteX12" fmla="*/ 8892 w 57163"/>
                <a:gd name="connsiteY12" fmla="*/ 2541 h 4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63" h="431903">
                  <a:moveTo>
                    <a:pt x="8892" y="2541"/>
                  </a:moveTo>
                  <a:lnTo>
                    <a:pt x="7622" y="2541"/>
                  </a:lnTo>
                  <a:lnTo>
                    <a:pt x="6351" y="2541"/>
                  </a:lnTo>
                  <a:lnTo>
                    <a:pt x="5081" y="2541"/>
                  </a:lnTo>
                  <a:lnTo>
                    <a:pt x="3811" y="2541"/>
                  </a:lnTo>
                  <a:lnTo>
                    <a:pt x="3811" y="2541"/>
                  </a:lnTo>
                  <a:lnTo>
                    <a:pt x="0" y="1270"/>
                  </a:lnTo>
                  <a:lnTo>
                    <a:pt x="41920" y="426823"/>
                  </a:lnTo>
                  <a:lnTo>
                    <a:pt x="53352" y="430633"/>
                  </a:lnTo>
                  <a:lnTo>
                    <a:pt x="57163" y="431904"/>
                  </a:lnTo>
                  <a:lnTo>
                    <a:pt x="12703" y="0"/>
                  </a:lnTo>
                  <a:lnTo>
                    <a:pt x="8892" y="2541"/>
                  </a:lnTo>
                  <a:lnTo>
                    <a:pt x="8892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422761F-D0B3-4CA4-8E9E-800DDB4FC6DD}"/>
                </a:ext>
              </a:extLst>
            </p:cNvPr>
            <p:cNvSpPr/>
            <p:nvPr/>
          </p:nvSpPr>
          <p:spPr>
            <a:xfrm>
              <a:off x="895556" y="631539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565"/>
                    <a:pt x="0" y="565"/>
                  </a:cubicBez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48851D6-2EBA-496E-8D6C-A2E47D4301E5}"/>
                </a:ext>
              </a:extLst>
            </p:cNvPr>
            <p:cNvSpPr/>
            <p:nvPr/>
          </p:nvSpPr>
          <p:spPr>
            <a:xfrm>
              <a:off x="894286" y="6313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AE34C19-878B-4389-A49B-CAC78A2ED75B}"/>
                </a:ext>
              </a:extLst>
            </p:cNvPr>
            <p:cNvSpPr/>
            <p:nvPr/>
          </p:nvSpPr>
          <p:spPr>
            <a:xfrm>
              <a:off x="893016" y="63108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2C5B5D2-64C0-43C1-B1D2-CB0963685EAF}"/>
                </a:ext>
              </a:extLst>
            </p:cNvPr>
            <p:cNvSpPr/>
            <p:nvPr/>
          </p:nvSpPr>
          <p:spPr>
            <a:xfrm>
              <a:off x="486522" y="6319766"/>
              <a:ext cx="396331" cy="298521"/>
            </a:xfrm>
            <a:custGeom>
              <a:avLst/>
              <a:gdLst>
                <a:gd name="connsiteX0" fmla="*/ 395061 w 396331"/>
                <a:gd name="connsiteY0" fmla="*/ 3811 h 298521"/>
                <a:gd name="connsiteX1" fmla="*/ 386169 w 396331"/>
                <a:gd name="connsiteY1" fmla="*/ 0 h 298521"/>
                <a:gd name="connsiteX2" fmla="*/ 0 w 396331"/>
                <a:gd name="connsiteY2" fmla="*/ 282008 h 298521"/>
                <a:gd name="connsiteX3" fmla="*/ 1270 w 396331"/>
                <a:gd name="connsiteY3" fmla="*/ 294711 h 298521"/>
                <a:gd name="connsiteX4" fmla="*/ 1270 w 396331"/>
                <a:gd name="connsiteY4" fmla="*/ 298522 h 298521"/>
                <a:gd name="connsiteX5" fmla="*/ 396331 w 396331"/>
                <a:gd name="connsiteY5" fmla="*/ 11433 h 2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331" h="298521">
                  <a:moveTo>
                    <a:pt x="395061" y="3811"/>
                  </a:moveTo>
                  <a:lnTo>
                    <a:pt x="386169" y="0"/>
                  </a:lnTo>
                  <a:lnTo>
                    <a:pt x="0" y="282008"/>
                  </a:lnTo>
                  <a:lnTo>
                    <a:pt x="1270" y="294711"/>
                  </a:lnTo>
                  <a:lnTo>
                    <a:pt x="1270" y="298522"/>
                  </a:lnTo>
                  <a:lnTo>
                    <a:pt x="396331" y="1143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22BAE21-69A0-4A8C-9C55-92F18FA02F84}"/>
                </a:ext>
              </a:extLst>
            </p:cNvPr>
            <p:cNvSpPr/>
            <p:nvPr/>
          </p:nvSpPr>
          <p:spPr>
            <a:xfrm>
              <a:off x="893016" y="63121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1D99DC8-C72E-47E3-A262-692699482070}"/>
                </a:ext>
              </a:extLst>
            </p:cNvPr>
            <p:cNvSpPr/>
            <p:nvPr/>
          </p:nvSpPr>
          <p:spPr>
            <a:xfrm>
              <a:off x="882853" y="6315955"/>
              <a:ext cx="60974" cy="494148"/>
            </a:xfrm>
            <a:custGeom>
              <a:avLst/>
              <a:gdLst>
                <a:gd name="connsiteX0" fmla="*/ 12703 w 60974"/>
                <a:gd name="connsiteY0" fmla="*/ 3811 h 494148"/>
                <a:gd name="connsiteX1" fmla="*/ 3811 w 60974"/>
                <a:gd name="connsiteY1" fmla="*/ 7622 h 494148"/>
                <a:gd name="connsiteX2" fmla="*/ 3811 w 60974"/>
                <a:gd name="connsiteY2" fmla="*/ 7622 h 494148"/>
                <a:gd name="connsiteX3" fmla="*/ 0 w 60974"/>
                <a:gd name="connsiteY3" fmla="*/ 6352 h 494148"/>
                <a:gd name="connsiteX4" fmla="*/ 1270 w 60974"/>
                <a:gd name="connsiteY4" fmla="*/ 15243 h 494148"/>
                <a:gd name="connsiteX5" fmla="*/ 47001 w 60974"/>
                <a:gd name="connsiteY5" fmla="*/ 489067 h 494148"/>
                <a:gd name="connsiteX6" fmla="*/ 57163 w 60974"/>
                <a:gd name="connsiteY6" fmla="*/ 492878 h 494148"/>
                <a:gd name="connsiteX7" fmla="*/ 60974 w 60974"/>
                <a:gd name="connsiteY7" fmla="*/ 494148 h 494148"/>
                <a:gd name="connsiteX8" fmla="*/ 12703 w 60974"/>
                <a:gd name="connsiteY8" fmla="*/ 0 h 494148"/>
                <a:gd name="connsiteX9" fmla="*/ 12703 w 60974"/>
                <a:gd name="connsiteY9" fmla="*/ 0 h 494148"/>
                <a:gd name="connsiteX10" fmla="*/ 12703 w 60974"/>
                <a:gd name="connsiteY10" fmla="*/ 0 h 494148"/>
                <a:gd name="connsiteX11" fmla="*/ 12703 w 60974"/>
                <a:gd name="connsiteY11" fmla="*/ 3811 h 49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74" h="494148">
                  <a:moveTo>
                    <a:pt x="12703" y="3811"/>
                  </a:moveTo>
                  <a:cubicBezTo>
                    <a:pt x="11433" y="7622"/>
                    <a:pt x="7622" y="10162"/>
                    <a:pt x="3811" y="7622"/>
                  </a:cubicBezTo>
                  <a:cubicBezTo>
                    <a:pt x="3811" y="7622"/>
                    <a:pt x="3811" y="7622"/>
                    <a:pt x="3811" y="7622"/>
                  </a:cubicBezTo>
                  <a:lnTo>
                    <a:pt x="0" y="6352"/>
                  </a:lnTo>
                  <a:lnTo>
                    <a:pt x="1270" y="15243"/>
                  </a:lnTo>
                  <a:lnTo>
                    <a:pt x="47001" y="489067"/>
                  </a:lnTo>
                  <a:lnTo>
                    <a:pt x="57163" y="492878"/>
                  </a:lnTo>
                  <a:lnTo>
                    <a:pt x="60974" y="494148"/>
                  </a:lnTo>
                  <a:lnTo>
                    <a:pt x="12703" y="0"/>
                  </a:lnTo>
                  <a:lnTo>
                    <a:pt x="12703" y="0"/>
                  </a:lnTo>
                  <a:cubicBezTo>
                    <a:pt x="12703" y="0"/>
                    <a:pt x="12703" y="0"/>
                    <a:pt x="12703" y="0"/>
                  </a:cubicBezTo>
                  <a:cubicBezTo>
                    <a:pt x="13973" y="1270"/>
                    <a:pt x="12703" y="2540"/>
                    <a:pt x="12703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7533750-444F-47CF-890F-A023D2EF37BA}"/>
                </a:ext>
              </a:extLst>
            </p:cNvPr>
            <p:cNvSpPr/>
            <p:nvPr/>
          </p:nvSpPr>
          <p:spPr>
            <a:xfrm>
              <a:off x="895556" y="6313732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1F2622D-38A6-41FA-9232-C3B9CD066073}"/>
                </a:ext>
              </a:extLst>
            </p:cNvPr>
            <p:cNvSpPr/>
            <p:nvPr/>
          </p:nvSpPr>
          <p:spPr>
            <a:xfrm>
              <a:off x="221030" y="0"/>
              <a:ext cx="148624" cy="1356685"/>
            </a:xfrm>
            <a:custGeom>
              <a:avLst/>
              <a:gdLst>
                <a:gd name="connsiteX0" fmla="*/ 148624 w 148624"/>
                <a:gd name="connsiteY0" fmla="*/ 1356686 h 1356685"/>
                <a:gd name="connsiteX1" fmla="*/ 15244 w 148624"/>
                <a:gd name="connsiteY1" fmla="*/ 0 h 1356685"/>
                <a:gd name="connsiteX2" fmla="*/ 0 w 148624"/>
                <a:gd name="connsiteY2" fmla="*/ 0 h 1356685"/>
                <a:gd name="connsiteX3" fmla="*/ 133381 w 148624"/>
                <a:gd name="connsiteY3" fmla="*/ 1352875 h 1356685"/>
                <a:gd name="connsiteX4" fmla="*/ 143543 w 148624"/>
                <a:gd name="connsiteY4" fmla="*/ 1355415 h 135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24" h="1356685">
                  <a:moveTo>
                    <a:pt x="148624" y="1356686"/>
                  </a:moveTo>
                  <a:lnTo>
                    <a:pt x="15244" y="0"/>
                  </a:lnTo>
                  <a:lnTo>
                    <a:pt x="0" y="0"/>
                  </a:lnTo>
                  <a:lnTo>
                    <a:pt x="133381" y="1352875"/>
                  </a:lnTo>
                  <a:lnTo>
                    <a:pt x="143543" y="13554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AC16B0-41EB-4F2C-BC8F-39753FED68C9}"/>
                </a:ext>
              </a:extLst>
            </p:cNvPr>
            <p:cNvSpPr/>
            <p:nvPr/>
          </p:nvSpPr>
          <p:spPr>
            <a:xfrm>
              <a:off x="778689" y="5223493"/>
              <a:ext cx="877772" cy="633882"/>
            </a:xfrm>
            <a:custGeom>
              <a:avLst/>
              <a:gdLst>
                <a:gd name="connsiteX0" fmla="*/ 876502 w 877772"/>
                <a:gd name="connsiteY0" fmla="*/ 0 h 633882"/>
                <a:gd name="connsiteX1" fmla="*/ 0 w 877772"/>
                <a:gd name="connsiteY1" fmla="*/ 619909 h 633882"/>
                <a:gd name="connsiteX2" fmla="*/ 3811 w 877772"/>
                <a:gd name="connsiteY2" fmla="*/ 621179 h 633882"/>
                <a:gd name="connsiteX3" fmla="*/ 8892 w 877772"/>
                <a:gd name="connsiteY3" fmla="*/ 630071 h 633882"/>
                <a:gd name="connsiteX4" fmla="*/ 8892 w 877772"/>
                <a:gd name="connsiteY4" fmla="*/ 630071 h 633882"/>
                <a:gd name="connsiteX5" fmla="*/ 5081 w 877772"/>
                <a:gd name="connsiteY5" fmla="*/ 633882 h 633882"/>
                <a:gd name="connsiteX6" fmla="*/ 5081 w 877772"/>
                <a:gd name="connsiteY6" fmla="*/ 633882 h 633882"/>
                <a:gd name="connsiteX7" fmla="*/ 8892 w 877772"/>
                <a:gd name="connsiteY7" fmla="*/ 631341 h 633882"/>
                <a:gd name="connsiteX8" fmla="*/ 877772 w 877772"/>
                <a:gd name="connsiteY8" fmla="*/ 17784 h 633882"/>
                <a:gd name="connsiteX9" fmla="*/ 876502 w 877772"/>
                <a:gd name="connsiteY9" fmla="*/ 5081 h 633882"/>
                <a:gd name="connsiteX10" fmla="*/ 876502 w 877772"/>
                <a:gd name="connsiteY10" fmla="*/ 0 h 63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7772" h="633882">
                  <a:moveTo>
                    <a:pt x="876502" y="0"/>
                  </a:moveTo>
                  <a:lnTo>
                    <a:pt x="0" y="619909"/>
                  </a:lnTo>
                  <a:lnTo>
                    <a:pt x="3811" y="621179"/>
                  </a:lnTo>
                  <a:cubicBezTo>
                    <a:pt x="7622" y="622449"/>
                    <a:pt x="10162" y="626260"/>
                    <a:pt x="8892" y="630071"/>
                  </a:cubicBezTo>
                  <a:cubicBezTo>
                    <a:pt x="8892" y="630071"/>
                    <a:pt x="8892" y="630071"/>
                    <a:pt x="8892" y="630071"/>
                  </a:cubicBezTo>
                  <a:cubicBezTo>
                    <a:pt x="7622" y="631341"/>
                    <a:pt x="7622" y="632612"/>
                    <a:pt x="5081" y="633882"/>
                  </a:cubicBezTo>
                  <a:lnTo>
                    <a:pt x="5081" y="633882"/>
                  </a:lnTo>
                  <a:lnTo>
                    <a:pt x="8892" y="631341"/>
                  </a:lnTo>
                  <a:lnTo>
                    <a:pt x="877772" y="17784"/>
                  </a:lnTo>
                  <a:lnTo>
                    <a:pt x="876502" y="5081"/>
                  </a:lnTo>
                  <a:lnTo>
                    <a:pt x="87650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6724F19-3BA5-41DF-9E9C-60620B9EF9BA}"/>
                </a:ext>
              </a:extLst>
            </p:cNvPr>
            <p:cNvSpPr/>
            <p:nvPr/>
          </p:nvSpPr>
          <p:spPr>
            <a:xfrm>
              <a:off x="1454485" y="4832239"/>
              <a:ext cx="177841" cy="71137"/>
            </a:xfrm>
            <a:custGeom>
              <a:avLst/>
              <a:gdLst>
                <a:gd name="connsiteX0" fmla="*/ 5081 w 177841"/>
                <a:gd name="connsiteY0" fmla="*/ 5081 h 71137"/>
                <a:gd name="connsiteX1" fmla="*/ 5081 w 177841"/>
                <a:gd name="connsiteY1" fmla="*/ 5081 h 71137"/>
                <a:gd name="connsiteX2" fmla="*/ 5081 w 177841"/>
                <a:gd name="connsiteY2" fmla="*/ 5081 h 71137"/>
                <a:gd name="connsiteX3" fmla="*/ 5081 w 177841"/>
                <a:gd name="connsiteY3" fmla="*/ 7622 h 71137"/>
                <a:gd name="connsiteX4" fmla="*/ 5081 w 177841"/>
                <a:gd name="connsiteY4" fmla="*/ 7622 h 71137"/>
                <a:gd name="connsiteX5" fmla="*/ 5081 w 177841"/>
                <a:gd name="connsiteY5" fmla="*/ 7622 h 71137"/>
                <a:gd name="connsiteX6" fmla="*/ 5081 w 177841"/>
                <a:gd name="connsiteY6" fmla="*/ 8892 h 71137"/>
                <a:gd name="connsiteX7" fmla="*/ 3811 w 177841"/>
                <a:gd name="connsiteY7" fmla="*/ 10163 h 71137"/>
                <a:gd name="connsiteX8" fmla="*/ 3811 w 177841"/>
                <a:gd name="connsiteY8" fmla="*/ 10163 h 71137"/>
                <a:gd name="connsiteX9" fmla="*/ 2541 w 177841"/>
                <a:gd name="connsiteY9" fmla="*/ 11433 h 71137"/>
                <a:gd name="connsiteX10" fmla="*/ 2541 w 177841"/>
                <a:gd name="connsiteY10" fmla="*/ 11433 h 71137"/>
                <a:gd name="connsiteX11" fmla="*/ 0 w 177841"/>
                <a:gd name="connsiteY11" fmla="*/ 13973 h 71137"/>
                <a:gd name="connsiteX12" fmla="*/ 177841 w 177841"/>
                <a:gd name="connsiteY12" fmla="*/ 71137 h 71137"/>
                <a:gd name="connsiteX13" fmla="*/ 177841 w 177841"/>
                <a:gd name="connsiteY13" fmla="*/ 66056 h 71137"/>
                <a:gd name="connsiteX14" fmla="*/ 176571 w 177841"/>
                <a:gd name="connsiteY14" fmla="*/ 54623 h 71137"/>
                <a:gd name="connsiteX15" fmla="*/ 6351 w 177841"/>
                <a:gd name="connsiteY15" fmla="*/ 0 h 71137"/>
                <a:gd name="connsiteX16" fmla="*/ 5081 w 177841"/>
                <a:gd name="connsiteY16" fmla="*/ 5081 h 7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841" h="71137">
                  <a:moveTo>
                    <a:pt x="5081" y="5081"/>
                  </a:moveTo>
                  <a:lnTo>
                    <a:pt x="5081" y="5081"/>
                  </a:lnTo>
                  <a:cubicBezTo>
                    <a:pt x="5081" y="5081"/>
                    <a:pt x="5081" y="5081"/>
                    <a:pt x="5081" y="5081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7622"/>
                  </a:lnTo>
                  <a:lnTo>
                    <a:pt x="5081" y="7622"/>
                  </a:lnTo>
                  <a:cubicBezTo>
                    <a:pt x="5081" y="7622"/>
                    <a:pt x="5081" y="7622"/>
                    <a:pt x="5081" y="8892"/>
                  </a:cubicBezTo>
                  <a:cubicBezTo>
                    <a:pt x="5081" y="8892"/>
                    <a:pt x="5081" y="10163"/>
                    <a:pt x="3811" y="10163"/>
                  </a:cubicBezTo>
                  <a:lnTo>
                    <a:pt x="3811" y="10163"/>
                  </a:lnTo>
                  <a:cubicBezTo>
                    <a:pt x="3811" y="10163"/>
                    <a:pt x="3811" y="10163"/>
                    <a:pt x="2541" y="11433"/>
                  </a:cubicBezTo>
                  <a:lnTo>
                    <a:pt x="2541" y="11433"/>
                  </a:lnTo>
                  <a:lnTo>
                    <a:pt x="0" y="13973"/>
                  </a:lnTo>
                  <a:lnTo>
                    <a:pt x="177841" y="71137"/>
                  </a:lnTo>
                  <a:lnTo>
                    <a:pt x="177841" y="66056"/>
                  </a:lnTo>
                  <a:lnTo>
                    <a:pt x="176571" y="54623"/>
                  </a:ln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BB1A445-68CE-46AE-976E-501A52B8A427}"/>
                </a:ext>
              </a:extLst>
            </p:cNvPr>
            <p:cNvSpPr/>
            <p:nvPr/>
          </p:nvSpPr>
          <p:spPr>
            <a:xfrm>
              <a:off x="1342699" y="4372389"/>
              <a:ext cx="50811" cy="442630"/>
            </a:xfrm>
            <a:custGeom>
              <a:avLst/>
              <a:gdLst>
                <a:gd name="connsiteX0" fmla="*/ 36839 w 50811"/>
                <a:gd name="connsiteY0" fmla="*/ 442066 h 442630"/>
                <a:gd name="connsiteX1" fmla="*/ 36839 w 50811"/>
                <a:gd name="connsiteY1" fmla="*/ 442066 h 442630"/>
                <a:gd name="connsiteX2" fmla="*/ 38109 w 50811"/>
                <a:gd name="connsiteY2" fmla="*/ 439525 h 442630"/>
                <a:gd name="connsiteX3" fmla="*/ 39379 w 50811"/>
                <a:gd name="connsiteY3" fmla="*/ 438255 h 442630"/>
                <a:gd name="connsiteX4" fmla="*/ 40649 w 50811"/>
                <a:gd name="connsiteY4" fmla="*/ 436985 h 442630"/>
                <a:gd name="connsiteX5" fmla="*/ 43190 w 50811"/>
                <a:gd name="connsiteY5" fmla="*/ 435714 h 442630"/>
                <a:gd name="connsiteX6" fmla="*/ 44460 w 50811"/>
                <a:gd name="connsiteY6" fmla="*/ 435714 h 442630"/>
                <a:gd name="connsiteX7" fmla="*/ 45731 w 50811"/>
                <a:gd name="connsiteY7" fmla="*/ 435714 h 442630"/>
                <a:gd name="connsiteX8" fmla="*/ 50812 w 50811"/>
                <a:gd name="connsiteY8" fmla="*/ 436985 h 442630"/>
                <a:gd name="connsiteX9" fmla="*/ 15244 w 50811"/>
                <a:gd name="connsiteY9" fmla="*/ 5081 h 442630"/>
                <a:gd name="connsiteX10" fmla="*/ 5081 w 50811"/>
                <a:gd name="connsiteY10" fmla="*/ 1270 h 442630"/>
                <a:gd name="connsiteX11" fmla="*/ 0 w 50811"/>
                <a:gd name="connsiteY11" fmla="*/ 0 h 442630"/>
                <a:gd name="connsiteX12" fmla="*/ 36839 w 50811"/>
                <a:gd name="connsiteY12" fmla="*/ 442066 h 442630"/>
                <a:gd name="connsiteX13" fmla="*/ 36839 w 50811"/>
                <a:gd name="connsiteY13" fmla="*/ 442066 h 442630"/>
                <a:gd name="connsiteX14" fmla="*/ 36839 w 50811"/>
                <a:gd name="connsiteY14" fmla="*/ 442066 h 4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811" h="442630">
                  <a:moveTo>
                    <a:pt x="36839" y="442066"/>
                  </a:moveTo>
                  <a:lnTo>
                    <a:pt x="36839" y="442066"/>
                  </a:lnTo>
                  <a:cubicBezTo>
                    <a:pt x="36839" y="440796"/>
                    <a:pt x="38109" y="440796"/>
                    <a:pt x="38109" y="439525"/>
                  </a:cubicBezTo>
                  <a:lnTo>
                    <a:pt x="39379" y="438255"/>
                  </a:lnTo>
                  <a:lnTo>
                    <a:pt x="40649" y="436985"/>
                  </a:lnTo>
                  <a:cubicBezTo>
                    <a:pt x="41920" y="436985"/>
                    <a:pt x="41920" y="435714"/>
                    <a:pt x="43190" y="435714"/>
                  </a:cubicBezTo>
                  <a:lnTo>
                    <a:pt x="44460" y="435714"/>
                  </a:lnTo>
                  <a:cubicBezTo>
                    <a:pt x="44460" y="435714"/>
                    <a:pt x="45731" y="435714"/>
                    <a:pt x="45731" y="435714"/>
                  </a:cubicBezTo>
                  <a:lnTo>
                    <a:pt x="50812" y="436985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36839" y="442066"/>
                  </a:lnTo>
                  <a:lnTo>
                    <a:pt x="36839" y="442066"/>
                  </a:lnTo>
                  <a:cubicBezTo>
                    <a:pt x="36839" y="443336"/>
                    <a:pt x="36839" y="442066"/>
                    <a:pt x="36839" y="44206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897805F-5A76-48CD-9C1B-A9569C72A914}"/>
                </a:ext>
              </a:extLst>
            </p:cNvPr>
            <p:cNvSpPr/>
            <p:nvPr/>
          </p:nvSpPr>
          <p:spPr>
            <a:xfrm>
              <a:off x="1379538" y="4816996"/>
              <a:ext cx="19054" cy="58433"/>
            </a:xfrm>
            <a:custGeom>
              <a:avLst/>
              <a:gdLst>
                <a:gd name="connsiteX0" fmla="*/ 19054 w 19054"/>
                <a:gd name="connsiteY0" fmla="*/ 48271 h 58433"/>
                <a:gd name="connsiteX1" fmla="*/ 15244 w 19054"/>
                <a:gd name="connsiteY1" fmla="*/ 10162 h 58433"/>
                <a:gd name="connsiteX2" fmla="*/ 5081 w 19054"/>
                <a:gd name="connsiteY2" fmla="*/ 6352 h 58433"/>
                <a:gd name="connsiteX3" fmla="*/ 0 w 19054"/>
                <a:gd name="connsiteY3" fmla="*/ 0 h 58433"/>
                <a:gd name="connsiteX4" fmla="*/ 5081 w 19054"/>
                <a:gd name="connsiteY4" fmla="*/ 58434 h 58433"/>
                <a:gd name="connsiteX5" fmla="*/ 8892 w 19054"/>
                <a:gd name="connsiteY5" fmla="*/ 55893 h 58433"/>
                <a:gd name="connsiteX6" fmla="*/ 19054 w 19054"/>
                <a:gd name="connsiteY6" fmla="*/ 4827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4" h="58433">
                  <a:moveTo>
                    <a:pt x="19054" y="48271"/>
                  </a:moveTo>
                  <a:lnTo>
                    <a:pt x="15244" y="10162"/>
                  </a:lnTo>
                  <a:lnTo>
                    <a:pt x="5081" y="6352"/>
                  </a:lnTo>
                  <a:cubicBezTo>
                    <a:pt x="2541" y="5081"/>
                    <a:pt x="0" y="2540"/>
                    <a:pt x="0" y="0"/>
                  </a:cubicBezTo>
                  <a:lnTo>
                    <a:pt x="5081" y="58434"/>
                  </a:lnTo>
                  <a:lnTo>
                    <a:pt x="8892" y="55893"/>
                  </a:lnTo>
                  <a:lnTo>
                    <a:pt x="19054" y="4827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ECB4ADF-4027-4B1E-82A3-8C01C111A883}"/>
                </a:ext>
              </a:extLst>
            </p:cNvPr>
            <p:cNvSpPr/>
            <p:nvPr/>
          </p:nvSpPr>
          <p:spPr>
            <a:xfrm>
              <a:off x="1378973" y="4816996"/>
              <a:ext cx="564" cy="12703"/>
            </a:xfrm>
            <a:custGeom>
              <a:avLst/>
              <a:gdLst>
                <a:gd name="connsiteX0" fmla="*/ 565 w 564"/>
                <a:gd name="connsiteY0" fmla="*/ 0 h 12703"/>
                <a:gd name="connsiteX1" fmla="*/ 565 w 564"/>
                <a:gd name="connsiteY1" fmla="*/ 0 h 12703"/>
                <a:gd name="connsiteX2" fmla="*/ 565 w 564"/>
                <a:gd name="connsiteY2" fmla="*/ 0 h 12703"/>
                <a:gd name="connsiteX3" fmla="*/ 565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565" y="0"/>
                  </a:moveTo>
                  <a:lnTo>
                    <a:pt x="565" y="0"/>
                  </a:lnTo>
                  <a:lnTo>
                    <a:pt x="565" y="0"/>
                  </a:lnTo>
                  <a:cubicBezTo>
                    <a:pt x="565" y="0"/>
                    <a:pt x="-70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3C255D1-A503-4454-964E-AA266C31C8E2}"/>
                </a:ext>
              </a:extLst>
            </p:cNvPr>
            <p:cNvSpPr/>
            <p:nvPr/>
          </p:nvSpPr>
          <p:spPr>
            <a:xfrm>
              <a:off x="1385889" y="48093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0F018B8-19FB-43EA-82AE-E59EB1557F81}"/>
                </a:ext>
              </a:extLst>
            </p:cNvPr>
            <p:cNvSpPr/>
            <p:nvPr/>
          </p:nvSpPr>
          <p:spPr>
            <a:xfrm>
              <a:off x="1459566" y="483986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33645EB-27EF-4933-8336-96822FC0A124}"/>
                </a:ext>
              </a:extLst>
            </p:cNvPr>
            <p:cNvSpPr/>
            <p:nvPr/>
          </p:nvSpPr>
          <p:spPr>
            <a:xfrm>
              <a:off x="1457026" y="4843107"/>
              <a:ext cx="564" cy="564"/>
            </a:xfrm>
            <a:custGeom>
              <a:avLst/>
              <a:gdLst>
                <a:gd name="connsiteX0" fmla="*/ 0 w 564"/>
                <a:gd name="connsiteY0" fmla="*/ 564 h 564"/>
                <a:gd name="connsiteX1" fmla="*/ 0 w 564"/>
                <a:gd name="connsiteY1" fmla="*/ 564 h 564"/>
                <a:gd name="connsiteX2" fmla="*/ 0 w 564"/>
                <a:gd name="connsiteY2" fmla="*/ 564 h 564"/>
                <a:gd name="connsiteX3" fmla="*/ 0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0" y="564"/>
                  </a:moveTo>
                  <a:cubicBezTo>
                    <a:pt x="0" y="564"/>
                    <a:pt x="1270" y="-706"/>
                    <a:pt x="0" y="564"/>
                  </a:cubicBezTo>
                  <a:lnTo>
                    <a:pt x="0" y="56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2D0EBE3-269C-479C-95B3-BDFF064A1E22}"/>
                </a:ext>
              </a:extLst>
            </p:cNvPr>
            <p:cNvSpPr/>
            <p:nvPr/>
          </p:nvSpPr>
          <p:spPr>
            <a:xfrm>
              <a:off x="1379538" y="4809374"/>
              <a:ext cx="58433" cy="30487"/>
            </a:xfrm>
            <a:custGeom>
              <a:avLst/>
              <a:gdLst>
                <a:gd name="connsiteX0" fmla="*/ 5081 w 58433"/>
                <a:gd name="connsiteY0" fmla="*/ 13973 h 30487"/>
                <a:gd name="connsiteX1" fmla="*/ 15244 w 58433"/>
                <a:gd name="connsiteY1" fmla="*/ 17784 h 30487"/>
                <a:gd name="connsiteX2" fmla="*/ 55893 w 58433"/>
                <a:gd name="connsiteY2" fmla="*/ 30487 h 30487"/>
                <a:gd name="connsiteX3" fmla="*/ 58433 w 58433"/>
                <a:gd name="connsiteY3" fmla="*/ 29217 h 30487"/>
                <a:gd name="connsiteX4" fmla="*/ 57163 w 58433"/>
                <a:gd name="connsiteY4" fmla="*/ 15243 h 30487"/>
                <a:gd name="connsiteX5" fmla="*/ 13973 w 58433"/>
                <a:gd name="connsiteY5" fmla="*/ 1270 h 30487"/>
                <a:gd name="connsiteX6" fmla="*/ 8892 w 58433"/>
                <a:gd name="connsiteY6" fmla="*/ 0 h 30487"/>
                <a:gd name="connsiteX7" fmla="*/ 7622 w 58433"/>
                <a:gd name="connsiteY7" fmla="*/ 0 h 30487"/>
                <a:gd name="connsiteX8" fmla="*/ 6351 w 58433"/>
                <a:gd name="connsiteY8" fmla="*/ 0 h 30487"/>
                <a:gd name="connsiteX9" fmla="*/ 3811 w 58433"/>
                <a:gd name="connsiteY9" fmla="*/ 1270 h 30487"/>
                <a:gd name="connsiteX10" fmla="*/ 2541 w 58433"/>
                <a:gd name="connsiteY10" fmla="*/ 2540 h 30487"/>
                <a:gd name="connsiteX11" fmla="*/ 1270 w 58433"/>
                <a:gd name="connsiteY11" fmla="*/ 3811 h 30487"/>
                <a:gd name="connsiteX12" fmla="*/ 0 w 58433"/>
                <a:gd name="connsiteY12" fmla="*/ 6352 h 30487"/>
                <a:gd name="connsiteX13" fmla="*/ 0 w 58433"/>
                <a:gd name="connsiteY13" fmla="*/ 6352 h 30487"/>
                <a:gd name="connsiteX14" fmla="*/ 0 w 58433"/>
                <a:gd name="connsiteY14" fmla="*/ 8892 h 30487"/>
                <a:gd name="connsiteX15" fmla="*/ 0 w 58433"/>
                <a:gd name="connsiteY15" fmla="*/ 8892 h 30487"/>
                <a:gd name="connsiteX16" fmla="*/ 0 w 58433"/>
                <a:gd name="connsiteY16" fmla="*/ 8892 h 30487"/>
                <a:gd name="connsiteX17" fmla="*/ 5081 w 58433"/>
                <a:gd name="connsiteY17" fmla="*/ 13973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433" h="30487">
                  <a:moveTo>
                    <a:pt x="5081" y="13973"/>
                  </a:moveTo>
                  <a:lnTo>
                    <a:pt x="15244" y="17784"/>
                  </a:lnTo>
                  <a:lnTo>
                    <a:pt x="55893" y="30487"/>
                  </a:lnTo>
                  <a:lnTo>
                    <a:pt x="58433" y="29217"/>
                  </a:lnTo>
                  <a:lnTo>
                    <a:pt x="57163" y="15243"/>
                  </a:lnTo>
                  <a:lnTo>
                    <a:pt x="13973" y="127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3811" y="0"/>
                    <a:pt x="3811" y="1270"/>
                  </a:cubicBezTo>
                  <a:lnTo>
                    <a:pt x="2541" y="2540"/>
                  </a:lnTo>
                  <a:lnTo>
                    <a:pt x="1270" y="3811"/>
                  </a:lnTo>
                  <a:cubicBezTo>
                    <a:pt x="1270" y="5081"/>
                    <a:pt x="0" y="5081"/>
                    <a:pt x="0" y="6352"/>
                  </a:cubicBezTo>
                  <a:lnTo>
                    <a:pt x="0" y="6352"/>
                  </a:lnTo>
                  <a:cubicBezTo>
                    <a:pt x="0" y="7622"/>
                    <a:pt x="0" y="7622"/>
                    <a:pt x="0" y="8892"/>
                  </a:cubicBezTo>
                  <a:lnTo>
                    <a:pt x="0" y="8892"/>
                  </a:lnTo>
                  <a:lnTo>
                    <a:pt x="0" y="8892"/>
                  </a:lnTo>
                  <a:cubicBezTo>
                    <a:pt x="0" y="10162"/>
                    <a:pt x="2541" y="12703"/>
                    <a:pt x="508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53F6981-FB20-4695-8438-4599F158D08E}"/>
                </a:ext>
              </a:extLst>
            </p:cNvPr>
            <p:cNvSpPr/>
            <p:nvPr/>
          </p:nvSpPr>
          <p:spPr>
            <a:xfrm>
              <a:off x="688244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B858F70-6AF9-4435-BD39-AAD6313546C7}"/>
                </a:ext>
              </a:extLst>
            </p:cNvPr>
            <p:cNvSpPr/>
            <p:nvPr/>
          </p:nvSpPr>
          <p:spPr>
            <a:xfrm>
              <a:off x="6817662" y="5693506"/>
              <a:ext cx="66055" cy="1159788"/>
            </a:xfrm>
            <a:custGeom>
              <a:avLst/>
              <a:gdLst>
                <a:gd name="connsiteX0" fmla="*/ 66055 w 66055"/>
                <a:gd name="connsiteY0" fmla="*/ 2540 h 1159788"/>
                <a:gd name="connsiteX1" fmla="*/ 66055 w 66055"/>
                <a:gd name="connsiteY1" fmla="*/ 2540 h 1159788"/>
                <a:gd name="connsiteX2" fmla="*/ 66055 w 66055"/>
                <a:gd name="connsiteY2" fmla="*/ 3811 h 1159788"/>
                <a:gd name="connsiteX3" fmla="*/ 64785 w 66055"/>
                <a:gd name="connsiteY3" fmla="*/ 5081 h 1159788"/>
                <a:gd name="connsiteX4" fmla="*/ 64785 w 66055"/>
                <a:gd name="connsiteY4" fmla="*/ 5081 h 1159788"/>
                <a:gd name="connsiteX5" fmla="*/ 50812 w 66055"/>
                <a:gd name="connsiteY5" fmla="*/ 17784 h 1159788"/>
                <a:gd name="connsiteX6" fmla="*/ 0 w 66055"/>
                <a:gd name="connsiteY6" fmla="*/ 1159788 h 1159788"/>
                <a:gd name="connsiteX7" fmla="*/ 15244 w 66055"/>
                <a:gd name="connsiteY7" fmla="*/ 1159788 h 1159788"/>
                <a:gd name="connsiteX8" fmla="*/ 66055 w 66055"/>
                <a:gd name="connsiteY8" fmla="*/ 0 h 1159788"/>
                <a:gd name="connsiteX9" fmla="*/ 66055 w 66055"/>
                <a:gd name="connsiteY9" fmla="*/ 0 h 1159788"/>
                <a:gd name="connsiteX10" fmla="*/ 66055 w 66055"/>
                <a:gd name="connsiteY10" fmla="*/ 1270 h 1159788"/>
                <a:gd name="connsiteX11" fmla="*/ 66055 w 66055"/>
                <a:gd name="connsiteY11" fmla="*/ 2540 h 11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55" h="1159788">
                  <a:moveTo>
                    <a:pt x="66055" y="2540"/>
                  </a:moveTo>
                  <a:lnTo>
                    <a:pt x="66055" y="2540"/>
                  </a:lnTo>
                  <a:cubicBezTo>
                    <a:pt x="66055" y="2540"/>
                    <a:pt x="66055" y="3811"/>
                    <a:pt x="66055" y="3811"/>
                  </a:cubicBezTo>
                  <a:cubicBezTo>
                    <a:pt x="66055" y="3811"/>
                    <a:pt x="66055" y="5081"/>
                    <a:pt x="64785" y="5081"/>
                  </a:cubicBezTo>
                  <a:lnTo>
                    <a:pt x="64785" y="5081"/>
                  </a:lnTo>
                  <a:lnTo>
                    <a:pt x="50812" y="17784"/>
                  </a:lnTo>
                  <a:lnTo>
                    <a:pt x="0" y="1159788"/>
                  </a:lnTo>
                  <a:lnTo>
                    <a:pt x="15244" y="1159788"/>
                  </a:lnTo>
                  <a:lnTo>
                    <a:pt x="66055" y="0"/>
                  </a:lnTo>
                  <a:lnTo>
                    <a:pt x="66055" y="0"/>
                  </a:lnTo>
                  <a:cubicBezTo>
                    <a:pt x="66055" y="0"/>
                    <a:pt x="66055" y="0"/>
                    <a:pt x="66055" y="1270"/>
                  </a:cubicBezTo>
                  <a:cubicBezTo>
                    <a:pt x="66055" y="2540"/>
                    <a:pt x="66055" y="2540"/>
                    <a:pt x="66055" y="254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F619C1F-4A5E-4DBE-B483-B0F636323936}"/>
                </a:ext>
              </a:extLst>
            </p:cNvPr>
            <p:cNvSpPr/>
            <p:nvPr/>
          </p:nvSpPr>
          <p:spPr>
            <a:xfrm>
              <a:off x="6879906" y="5688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79781B1-5265-4185-8203-62B58BBEBEA3}"/>
                </a:ext>
              </a:extLst>
            </p:cNvPr>
            <p:cNvSpPr/>
            <p:nvPr/>
          </p:nvSpPr>
          <p:spPr>
            <a:xfrm>
              <a:off x="6254922" y="5696046"/>
              <a:ext cx="626254" cy="580529"/>
            </a:xfrm>
            <a:custGeom>
              <a:avLst/>
              <a:gdLst>
                <a:gd name="connsiteX0" fmla="*/ 5081 w 626254"/>
                <a:gd name="connsiteY0" fmla="*/ 571637 h 580529"/>
                <a:gd name="connsiteX1" fmla="*/ 5081 w 626254"/>
                <a:gd name="connsiteY1" fmla="*/ 571637 h 580529"/>
                <a:gd name="connsiteX2" fmla="*/ 6351 w 626254"/>
                <a:gd name="connsiteY2" fmla="*/ 572908 h 580529"/>
                <a:gd name="connsiteX3" fmla="*/ 7622 w 626254"/>
                <a:gd name="connsiteY3" fmla="*/ 574178 h 580529"/>
                <a:gd name="connsiteX4" fmla="*/ 8892 w 626254"/>
                <a:gd name="connsiteY4" fmla="*/ 575448 h 580529"/>
                <a:gd name="connsiteX5" fmla="*/ 8892 w 626254"/>
                <a:gd name="connsiteY5" fmla="*/ 576718 h 580529"/>
                <a:gd name="connsiteX6" fmla="*/ 8892 w 626254"/>
                <a:gd name="connsiteY6" fmla="*/ 577989 h 580529"/>
                <a:gd name="connsiteX7" fmla="*/ 8892 w 626254"/>
                <a:gd name="connsiteY7" fmla="*/ 577989 h 580529"/>
                <a:gd name="connsiteX8" fmla="*/ 8892 w 626254"/>
                <a:gd name="connsiteY8" fmla="*/ 580530 h 580529"/>
                <a:gd name="connsiteX9" fmla="*/ 612281 w 626254"/>
                <a:gd name="connsiteY9" fmla="*/ 13973 h 580529"/>
                <a:gd name="connsiteX10" fmla="*/ 626255 w 626254"/>
                <a:gd name="connsiteY10" fmla="*/ 1270 h 580529"/>
                <a:gd name="connsiteX11" fmla="*/ 626255 w 626254"/>
                <a:gd name="connsiteY11" fmla="*/ 1270 h 580529"/>
                <a:gd name="connsiteX12" fmla="*/ 618632 w 626254"/>
                <a:gd name="connsiteY12" fmla="*/ 3811 h 580529"/>
                <a:gd name="connsiteX13" fmla="*/ 605930 w 626254"/>
                <a:gd name="connsiteY13" fmla="*/ 0 h 580529"/>
                <a:gd name="connsiteX14" fmla="*/ 0 w 626254"/>
                <a:gd name="connsiteY14" fmla="*/ 569097 h 580529"/>
                <a:gd name="connsiteX15" fmla="*/ 5081 w 626254"/>
                <a:gd name="connsiteY15" fmla="*/ 571637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6254" h="580529">
                  <a:moveTo>
                    <a:pt x="5081" y="571637"/>
                  </a:moveTo>
                  <a:lnTo>
                    <a:pt x="5081" y="571637"/>
                  </a:lnTo>
                  <a:lnTo>
                    <a:pt x="6351" y="572908"/>
                  </a:lnTo>
                  <a:cubicBezTo>
                    <a:pt x="7622" y="572908"/>
                    <a:pt x="7622" y="574178"/>
                    <a:pt x="7622" y="574178"/>
                  </a:cubicBezTo>
                  <a:cubicBezTo>
                    <a:pt x="7622" y="574178"/>
                    <a:pt x="7622" y="575448"/>
                    <a:pt x="8892" y="575448"/>
                  </a:cubicBezTo>
                  <a:cubicBezTo>
                    <a:pt x="8892" y="575448"/>
                    <a:pt x="8892" y="576718"/>
                    <a:pt x="8892" y="576718"/>
                  </a:cubicBezTo>
                  <a:cubicBezTo>
                    <a:pt x="8892" y="576718"/>
                    <a:pt x="8892" y="577989"/>
                    <a:pt x="8892" y="577989"/>
                  </a:cubicBezTo>
                  <a:lnTo>
                    <a:pt x="8892" y="577989"/>
                  </a:lnTo>
                  <a:lnTo>
                    <a:pt x="8892" y="580530"/>
                  </a:lnTo>
                  <a:lnTo>
                    <a:pt x="612281" y="13973"/>
                  </a:lnTo>
                  <a:lnTo>
                    <a:pt x="626255" y="1270"/>
                  </a:lnTo>
                  <a:lnTo>
                    <a:pt x="626255" y="1270"/>
                  </a:lnTo>
                  <a:cubicBezTo>
                    <a:pt x="624984" y="3811"/>
                    <a:pt x="621173" y="3811"/>
                    <a:pt x="618632" y="3811"/>
                  </a:cubicBezTo>
                  <a:lnTo>
                    <a:pt x="605930" y="0"/>
                  </a:lnTo>
                  <a:lnTo>
                    <a:pt x="0" y="569097"/>
                  </a:lnTo>
                  <a:lnTo>
                    <a:pt x="5081" y="57163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168170D-4C6B-438B-969D-2D9C8D8A4170}"/>
                </a:ext>
              </a:extLst>
            </p:cNvPr>
            <p:cNvSpPr/>
            <p:nvPr/>
          </p:nvSpPr>
          <p:spPr>
            <a:xfrm>
              <a:off x="688117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0B6CD96-7412-438A-B5B1-89AF3E95097E}"/>
                </a:ext>
              </a:extLst>
            </p:cNvPr>
            <p:cNvSpPr/>
            <p:nvPr/>
          </p:nvSpPr>
          <p:spPr>
            <a:xfrm>
              <a:off x="6878636" y="56871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724FFCB-3BE5-4C27-9DBD-0D3ABCE322F4}"/>
                </a:ext>
              </a:extLst>
            </p:cNvPr>
            <p:cNvSpPr/>
            <p:nvPr/>
          </p:nvSpPr>
          <p:spPr>
            <a:xfrm>
              <a:off x="6883718" y="5694776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6D62388-AE88-465C-BBFB-084E2641915B}"/>
                </a:ext>
              </a:extLst>
            </p:cNvPr>
            <p:cNvSpPr/>
            <p:nvPr/>
          </p:nvSpPr>
          <p:spPr>
            <a:xfrm>
              <a:off x="6883718" y="569096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56E7B18-74C8-43B7-89D7-CAB9E3D4B2AE}"/>
                </a:ext>
              </a:extLst>
            </p:cNvPr>
            <p:cNvSpPr/>
            <p:nvPr/>
          </p:nvSpPr>
          <p:spPr>
            <a:xfrm>
              <a:off x="6233327" y="6275306"/>
              <a:ext cx="33027" cy="580529"/>
            </a:xfrm>
            <a:custGeom>
              <a:avLst/>
              <a:gdLst>
                <a:gd name="connsiteX0" fmla="*/ 31757 w 33027"/>
                <a:gd name="connsiteY0" fmla="*/ 0 h 580529"/>
                <a:gd name="connsiteX1" fmla="*/ 31757 w 33027"/>
                <a:gd name="connsiteY1" fmla="*/ 0 h 580529"/>
                <a:gd name="connsiteX2" fmla="*/ 31757 w 33027"/>
                <a:gd name="connsiteY2" fmla="*/ 2541 h 580529"/>
                <a:gd name="connsiteX3" fmla="*/ 22865 w 33027"/>
                <a:gd name="connsiteY3" fmla="*/ 7622 h 580529"/>
                <a:gd name="connsiteX4" fmla="*/ 17784 w 33027"/>
                <a:gd name="connsiteY4" fmla="*/ 6352 h 580529"/>
                <a:gd name="connsiteX5" fmla="*/ 0 w 33027"/>
                <a:gd name="connsiteY5" fmla="*/ 580530 h 580529"/>
                <a:gd name="connsiteX6" fmla="*/ 15243 w 33027"/>
                <a:gd name="connsiteY6" fmla="*/ 580530 h 580529"/>
                <a:gd name="connsiteX7" fmla="*/ 33027 w 33027"/>
                <a:gd name="connsiteY7" fmla="*/ 3811 h 580529"/>
                <a:gd name="connsiteX8" fmla="*/ 31757 w 33027"/>
                <a:gd name="connsiteY8" fmla="*/ 0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580529">
                  <a:moveTo>
                    <a:pt x="31757" y="0"/>
                  </a:moveTo>
                  <a:lnTo>
                    <a:pt x="31757" y="0"/>
                  </a:lnTo>
                  <a:cubicBezTo>
                    <a:pt x="31757" y="1270"/>
                    <a:pt x="31757" y="1270"/>
                    <a:pt x="31757" y="2541"/>
                  </a:cubicBezTo>
                  <a:cubicBezTo>
                    <a:pt x="30487" y="6352"/>
                    <a:pt x="26676" y="8892"/>
                    <a:pt x="22865" y="7622"/>
                  </a:cubicBezTo>
                  <a:lnTo>
                    <a:pt x="17784" y="6352"/>
                  </a:lnTo>
                  <a:lnTo>
                    <a:pt x="0" y="580530"/>
                  </a:lnTo>
                  <a:lnTo>
                    <a:pt x="15243" y="580530"/>
                  </a:lnTo>
                  <a:lnTo>
                    <a:pt x="33027" y="3811"/>
                  </a:lnTo>
                  <a:lnTo>
                    <a:pt x="31757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1522E1B-E039-4202-8BB7-F95A6B088979}"/>
                </a:ext>
              </a:extLst>
            </p:cNvPr>
            <p:cNvSpPr/>
            <p:nvPr/>
          </p:nvSpPr>
          <p:spPr>
            <a:xfrm>
              <a:off x="3782932" y="5481365"/>
              <a:ext cx="72406" cy="36838"/>
            </a:xfrm>
            <a:custGeom>
              <a:avLst/>
              <a:gdLst>
                <a:gd name="connsiteX0" fmla="*/ 0 w 72406"/>
                <a:gd name="connsiteY0" fmla="*/ 3811 h 36838"/>
                <a:gd name="connsiteX1" fmla="*/ 0 w 72406"/>
                <a:gd name="connsiteY1" fmla="*/ 13973 h 36838"/>
                <a:gd name="connsiteX2" fmla="*/ 69866 w 72406"/>
                <a:gd name="connsiteY2" fmla="*/ 36839 h 36838"/>
                <a:gd name="connsiteX3" fmla="*/ 72407 w 72406"/>
                <a:gd name="connsiteY3" fmla="*/ 34298 h 36838"/>
                <a:gd name="connsiteX4" fmla="*/ 72407 w 72406"/>
                <a:gd name="connsiteY4" fmla="*/ 34298 h 36838"/>
                <a:gd name="connsiteX5" fmla="*/ 72407 w 72406"/>
                <a:gd name="connsiteY5" fmla="*/ 33028 h 36838"/>
                <a:gd name="connsiteX6" fmla="*/ 72407 w 72406"/>
                <a:gd name="connsiteY6" fmla="*/ 33028 h 36838"/>
                <a:gd name="connsiteX7" fmla="*/ 72407 w 72406"/>
                <a:gd name="connsiteY7" fmla="*/ 22865 h 36838"/>
                <a:gd name="connsiteX8" fmla="*/ 0 w 72406"/>
                <a:gd name="connsiteY8" fmla="*/ 0 h 36838"/>
                <a:gd name="connsiteX9" fmla="*/ 0 w 72406"/>
                <a:gd name="connsiteY9" fmla="*/ 381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406" h="36838">
                  <a:moveTo>
                    <a:pt x="0" y="3811"/>
                  </a:moveTo>
                  <a:lnTo>
                    <a:pt x="0" y="13973"/>
                  </a:lnTo>
                  <a:lnTo>
                    <a:pt x="69866" y="36839"/>
                  </a:lnTo>
                  <a:lnTo>
                    <a:pt x="72407" y="34298"/>
                  </a:lnTo>
                  <a:lnTo>
                    <a:pt x="72407" y="34298"/>
                  </a:lnTo>
                  <a:cubicBezTo>
                    <a:pt x="72407" y="34298"/>
                    <a:pt x="72407" y="33028"/>
                    <a:pt x="72407" y="33028"/>
                  </a:cubicBezTo>
                  <a:lnTo>
                    <a:pt x="72407" y="33028"/>
                  </a:lnTo>
                  <a:lnTo>
                    <a:pt x="72407" y="22865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8AA78B7-2BF1-48AE-8758-0352A5FFBDB8}"/>
                </a:ext>
              </a:extLst>
            </p:cNvPr>
            <p:cNvSpPr/>
            <p:nvPr/>
          </p:nvSpPr>
          <p:spPr>
            <a:xfrm>
              <a:off x="4500647" y="3799481"/>
              <a:ext cx="26676" cy="1190275"/>
            </a:xfrm>
            <a:custGeom>
              <a:avLst/>
              <a:gdLst>
                <a:gd name="connsiteX0" fmla="*/ 21595 w 26676"/>
                <a:gd name="connsiteY0" fmla="*/ 1185194 h 1190275"/>
                <a:gd name="connsiteX1" fmla="*/ 26676 w 26676"/>
                <a:gd name="connsiteY1" fmla="*/ 1186465 h 1190275"/>
                <a:gd name="connsiteX2" fmla="*/ 13973 w 26676"/>
                <a:gd name="connsiteY2" fmla="*/ 17784 h 1190275"/>
                <a:gd name="connsiteX3" fmla="*/ 13973 w 26676"/>
                <a:gd name="connsiteY3" fmla="*/ 7622 h 1190275"/>
                <a:gd name="connsiteX4" fmla="*/ 13973 w 26676"/>
                <a:gd name="connsiteY4" fmla="*/ 6352 h 1190275"/>
                <a:gd name="connsiteX5" fmla="*/ 13973 w 26676"/>
                <a:gd name="connsiteY5" fmla="*/ 5081 h 1190275"/>
                <a:gd name="connsiteX6" fmla="*/ 13973 w 26676"/>
                <a:gd name="connsiteY6" fmla="*/ 3811 h 1190275"/>
                <a:gd name="connsiteX7" fmla="*/ 12703 w 26676"/>
                <a:gd name="connsiteY7" fmla="*/ 2540 h 1190275"/>
                <a:gd name="connsiteX8" fmla="*/ 11433 w 26676"/>
                <a:gd name="connsiteY8" fmla="*/ 1270 h 1190275"/>
                <a:gd name="connsiteX9" fmla="*/ 10163 w 26676"/>
                <a:gd name="connsiteY9" fmla="*/ 0 h 1190275"/>
                <a:gd name="connsiteX10" fmla="*/ 8892 w 26676"/>
                <a:gd name="connsiteY10" fmla="*/ 0 h 1190275"/>
                <a:gd name="connsiteX11" fmla="*/ 7622 w 26676"/>
                <a:gd name="connsiteY11" fmla="*/ 0 h 1190275"/>
                <a:gd name="connsiteX12" fmla="*/ 6351 w 26676"/>
                <a:gd name="connsiteY12" fmla="*/ 0 h 1190275"/>
                <a:gd name="connsiteX13" fmla="*/ 5081 w 26676"/>
                <a:gd name="connsiteY13" fmla="*/ 0 h 1190275"/>
                <a:gd name="connsiteX14" fmla="*/ 3811 w 26676"/>
                <a:gd name="connsiteY14" fmla="*/ 0 h 1190275"/>
                <a:gd name="connsiteX15" fmla="*/ 3811 w 26676"/>
                <a:gd name="connsiteY15" fmla="*/ 0 h 1190275"/>
                <a:gd name="connsiteX16" fmla="*/ 0 w 26676"/>
                <a:gd name="connsiteY16" fmla="*/ 6352 h 1190275"/>
                <a:gd name="connsiteX17" fmla="*/ 0 w 26676"/>
                <a:gd name="connsiteY17" fmla="*/ 21595 h 1190275"/>
                <a:gd name="connsiteX18" fmla="*/ 12703 w 26676"/>
                <a:gd name="connsiteY18" fmla="*/ 1190275 h 1190275"/>
                <a:gd name="connsiteX19" fmla="*/ 12703 w 26676"/>
                <a:gd name="connsiteY19" fmla="*/ 1190275 h 1190275"/>
                <a:gd name="connsiteX20" fmla="*/ 12703 w 26676"/>
                <a:gd name="connsiteY20" fmla="*/ 1187735 h 1190275"/>
                <a:gd name="connsiteX21" fmla="*/ 21595 w 26676"/>
                <a:gd name="connsiteY21" fmla="*/ 1185194 h 119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6" h="1190275">
                  <a:moveTo>
                    <a:pt x="21595" y="1185194"/>
                  </a:moveTo>
                  <a:lnTo>
                    <a:pt x="26676" y="1186465"/>
                  </a:lnTo>
                  <a:lnTo>
                    <a:pt x="13973" y="17784"/>
                  </a:lnTo>
                  <a:lnTo>
                    <a:pt x="13973" y="7622"/>
                  </a:lnTo>
                  <a:cubicBezTo>
                    <a:pt x="13973" y="7622"/>
                    <a:pt x="13973" y="7622"/>
                    <a:pt x="13973" y="6352"/>
                  </a:cubicBezTo>
                  <a:cubicBezTo>
                    <a:pt x="13973" y="6352"/>
                    <a:pt x="13973" y="5081"/>
                    <a:pt x="13973" y="5081"/>
                  </a:cubicBezTo>
                  <a:cubicBezTo>
                    <a:pt x="13973" y="5081"/>
                    <a:pt x="13973" y="3811"/>
                    <a:pt x="13973" y="3811"/>
                  </a:cubicBezTo>
                  <a:lnTo>
                    <a:pt x="12703" y="2540"/>
                  </a:lnTo>
                  <a:lnTo>
                    <a:pt x="11433" y="1270"/>
                  </a:lnTo>
                  <a:lnTo>
                    <a:pt x="10163" y="0"/>
                  </a:lnTo>
                  <a:lnTo>
                    <a:pt x="8892" y="0"/>
                  </a:ln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12703" y="1190275"/>
                  </a:lnTo>
                  <a:lnTo>
                    <a:pt x="12703" y="1190275"/>
                  </a:lnTo>
                  <a:cubicBezTo>
                    <a:pt x="12703" y="1189006"/>
                    <a:pt x="12703" y="1189006"/>
                    <a:pt x="12703" y="1187735"/>
                  </a:cubicBezTo>
                  <a:cubicBezTo>
                    <a:pt x="13973" y="1185194"/>
                    <a:pt x="17784" y="1183924"/>
                    <a:pt x="21595" y="118519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330AED2-5B1E-4D35-A473-D0B51C6C48C3}"/>
                </a:ext>
              </a:extLst>
            </p:cNvPr>
            <p:cNvSpPr/>
            <p:nvPr/>
          </p:nvSpPr>
          <p:spPr>
            <a:xfrm>
              <a:off x="4514621" y="499610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199361F-A07E-406C-BD0B-F959C7981C50}"/>
                </a:ext>
              </a:extLst>
            </p:cNvPr>
            <p:cNvSpPr/>
            <p:nvPr/>
          </p:nvSpPr>
          <p:spPr>
            <a:xfrm>
              <a:off x="4509540" y="6382011"/>
              <a:ext cx="15243" cy="12703"/>
            </a:xfrm>
            <a:custGeom>
              <a:avLst/>
              <a:gdLst>
                <a:gd name="connsiteX0" fmla="*/ 0 w 15243"/>
                <a:gd name="connsiteY0" fmla="*/ 7622 h 12703"/>
                <a:gd name="connsiteX1" fmla="*/ 10162 w 15243"/>
                <a:gd name="connsiteY1" fmla="*/ 11433 h 12703"/>
                <a:gd name="connsiteX2" fmla="*/ 15244 w 15243"/>
                <a:gd name="connsiteY2" fmla="*/ 12703 h 12703"/>
                <a:gd name="connsiteX3" fmla="*/ 15244 w 15243"/>
                <a:gd name="connsiteY3" fmla="*/ 5081 h 12703"/>
                <a:gd name="connsiteX4" fmla="*/ 5081 w 15243"/>
                <a:gd name="connsiteY4" fmla="*/ 1270 h 12703"/>
                <a:gd name="connsiteX5" fmla="*/ 0 w 15243"/>
                <a:gd name="connsiteY5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3" h="12703">
                  <a:moveTo>
                    <a:pt x="0" y="7622"/>
                  </a:moveTo>
                  <a:lnTo>
                    <a:pt x="10162" y="11433"/>
                  </a:lnTo>
                  <a:lnTo>
                    <a:pt x="15244" y="12703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D76FB17-65C7-412C-96EC-C865825B0CE5}"/>
                </a:ext>
              </a:extLst>
            </p:cNvPr>
            <p:cNvSpPr/>
            <p:nvPr/>
          </p:nvSpPr>
          <p:spPr>
            <a:xfrm>
              <a:off x="4510810" y="4984345"/>
              <a:ext cx="646579" cy="203579"/>
            </a:xfrm>
            <a:custGeom>
              <a:avLst/>
              <a:gdLst>
                <a:gd name="connsiteX0" fmla="*/ 5081 w 646579"/>
                <a:gd name="connsiteY0" fmla="*/ 13034 h 203579"/>
                <a:gd name="connsiteX1" fmla="*/ 6351 w 646579"/>
                <a:gd name="connsiteY1" fmla="*/ 13034 h 203579"/>
                <a:gd name="connsiteX2" fmla="*/ 6351 w 646579"/>
                <a:gd name="connsiteY2" fmla="*/ 13034 h 203579"/>
                <a:gd name="connsiteX3" fmla="*/ 642768 w 646579"/>
                <a:gd name="connsiteY3" fmla="*/ 203579 h 203579"/>
                <a:gd name="connsiteX4" fmla="*/ 637687 w 646579"/>
                <a:gd name="connsiteY4" fmla="*/ 194687 h 203579"/>
                <a:gd name="connsiteX5" fmla="*/ 637687 w 646579"/>
                <a:gd name="connsiteY5" fmla="*/ 194687 h 203579"/>
                <a:gd name="connsiteX6" fmla="*/ 646579 w 646579"/>
                <a:gd name="connsiteY6" fmla="*/ 189606 h 203579"/>
                <a:gd name="connsiteX7" fmla="*/ 636417 w 646579"/>
                <a:gd name="connsiteY7" fmla="*/ 187065 h 203579"/>
                <a:gd name="connsiteX8" fmla="*/ 13973 w 646579"/>
                <a:gd name="connsiteY8" fmla="*/ 1601 h 203579"/>
                <a:gd name="connsiteX9" fmla="*/ 8892 w 646579"/>
                <a:gd name="connsiteY9" fmla="*/ 330 h 203579"/>
                <a:gd name="connsiteX10" fmla="*/ 0 w 646579"/>
                <a:gd name="connsiteY10" fmla="*/ 5412 h 203579"/>
                <a:gd name="connsiteX11" fmla="*/ 0 w 646579"/>
                <a:gd name="connsiteY11" fmla="*/ 7952 h 203579"/>
                <a:gd name="connsiteX12" fmla="*/ 0 w 646579"/>
                <a:gd name="connsiteY12" fmla="*/ 9223 h 203579"/>
                <a:gd name="connsiteX13" fmla="*/ 0 w 646579"/>
                <a:gd name="connsiteY13" fmla="*/ 10493 h 203579"/>
                <a:gd name="connsiteX14" fmla="*/ 1270 w 646579"/>
                <a:gd name="connsiteY14" fmla="*/ 11763 h 203579"/>
                <a:gd name="connsiteX15" fmla="*/ 2540 w 646579"/>
                <a:gd name="connsiteY15" fmla="*/ 13034 h 203579"/>
                <a:gd name="connsiteX16" fmla="*/ 5081 w 646579"/>
                <a:gd name="connsiteY16" fmla="*/ 13034 h 20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6579" h="203579">
                  <a:moveTo>
                    <a:pt x="5081" y="13034"/>
                  </a:moveTo>
                  <a:lnTo>
                    <a:pt x="6351" y="13034"/>
                  </a:lnTo>
                  <a:lnTo>
                    <a:pt x="6351" y="13034"/>
                  </a:lnTo>
                  <a:lnTo>
                    <a:pt x="642768" y="203579"/>
                  </a:lnTo>
                  <a:cubicBezTo>
                    <a:pt x="638957" y="202309"/>
                    <a:pt x="636417" y="198498"/>
                    <a:pt x="637687" y="194687"/>
                  </a:cubicBezTo>
                  <a:cubicBezTo>
                    <a:pt x="637687" y="194687"/>
                    <a:pt x="637687" y="194687"/>
                    <a:pt x="637687" y="194687"/>
                  </a:cubicBezTo>
                  <a:cubicBezTo>
                    <a:pt x="638957" y="190876"/>
                    <a:pt x="642768" y="188336"/>
                    <a:pt x="646579" y="189606"/>
                  </a:cubicBezTo>
                  <a:lnTo>
                    <a:pt x="636417" y="187065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lnTo>
                    <a:pt x="0" y="9223"/>
                  </a:ln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0" y="13034"/>
                  </a:lnTo>
                  <a:lnTo>
                    <a:pt x="5081" y="1303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1EDAD6F-C583-4E22-A2F0-5E57EF8314D5}"/>
                </a:ext>
              </a:extLst>
            </p:cNvPr>
            <p:cNvSpPr/>
            <p:nvPr/>
          </p:nvSpPr>
          <p:spPr>
            <a:xfrm>
              <a:off x="3870582" y="5508042"/>
              <a:ext cx="1971494" cy="641503"/>
            </a:xfrm>
            <a:custGeom>
              <a:avLst/>
              <a:gdLst>
                <a:gd name="connsiteX0" fmla="*/ 1967684 w 1971494"/>
                <a:gd name="connsiteY0" fmla="*/ 641504 h 641503"/>
                <a:gd name="connsiteX1" fmla="*/ 1966413 w 1971494"/>
                <a:gd name="connsiteY1" fmla="*/ 640234 h 641503"/>
                <a:gd name="connsiteX2" fmla="*/ 1966413 w 1971494"/>
                <a:gd name="connsiteY2" fmla="*/ 640234 h 641503"/>
                <a:gd name="connsiteX3" fmla="*/ 1966413 w 1971494"/>
                <a:gd name="connsiteY3" fmla="*/ 638963 h 641503"/>
                <a:gd name="connsiteX4" fmla="*/ 1965143 w 1971494"/>
                <a:gd name="connsiteY4" fmla="*/ 637693 h 641503"/>
                <a:gd name="connsiteX5" fmla="*/ 1965143 w 1971494"/>
                <a:gd name="connsiteY5" fmla="*/ 636423 h 641503"/>
                <a:gd name="connsiteX6" fmla="*/ 1965143 w 1971494"/>
                <a:gd name="connsiteY6" fmla="*/ 635152 h 641503"/>
                <a:gd name="connsiteX7" fmla="*/ 1965143 w 1971494"/>
                <a:gd name="connsiteY7" fmla="*/ 633882 h 641503"/>
                <a:gd name="connsiteX8" fmla="*/ 1965143 w 1971494"/>
                <a:gd name="connsiteY8" fmla="*/ 632612 h 641503"/>
                <a:gd name="connsiteX9" fmla="*/ 1965143 w 1971494"/>
                <a:gd name="connsiteY9" fmla="*/ 632612 h 641503"/>
                <a:gd name="connsiteX10" fmla="*/ 1966413 w 1971494"/>
                <a:gd name="connsiteY10" fmla="*/ 631341 h 641503"/>
                <a:gd name="connsiteX11" fmla="*/ 1967684 w 1971494"/>
                <a:gd name="connsiteY11" fmla="*/ 630071 h 641503"/>
                <a:gd name="connsiteX12" fmla="*/ 1967684 w 1971494"/>
                <a:gd name="connsiteY12" fmla="*/ 630071 h 641503"/>
                <a:gd name="connsiteX13" fmla="*/ 1971495 w 1971494"/>
                <a:gd name="connsiteY13" fmla="*/ 627531 h 641503"/>
                <a:gd name="connsiteX14" fmla="*/ 1270 w 1971494"/>
                <a:gd name="connsiteY14" fmla="*/ 0 h 641503"/>
                <a:gd name="connsiteX15" fmla="*/ 1270 w 1971494"/>
                <a:gd name="connsiteY15" fmla="*/ 5081 h 641503"/>
                <a:gd name="connsiteX16" fmla="*/ 0 w 1971494"/>
                <a:gd name="connsiteY16" fmla="*/ 8892 h 641503"/>
                <a:gd name="connsiteX17" fmla="*/ 0 w 1971494"/>
                <a:gd name="connsiteY17" fmla="*/ 15243 h 641503"/>
                <a:gd name="connsiteX18" fmla="*/ 632606 w 1971494"/>
                <a:gd name="connsiteY18" fmla="*/ 215952 h 641503"/>
                <a:gd name="connsiteX19" fmla="*/ 647849 w 1971494"/>
                <a:gd name="connsiteY19" fmla="*/ 221033 h 641503"/>
                <a:gd name="connsiteX20" fmla="*/ 1971495 w 1971494"/>
                <a:gd name="connsiteY20" fmla="*/ 641504 h 641503"/>
                <a:gd name="connsiteX21" fmla="*/ 1971495 w 1971494"/>
                <a:gd name="connsiteY21" fmla="*/ 641504 h 641503"/>
                <a:gd name="connsiteX22" fmla="*/ 1967684 w 1971494"/>
                <a:gd name="connsiteY22" fmla="*/ 641504 h 64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71494" h="641503">
                  <a:moveTo>
                    <a:pt x="1967684" y="641504"/>
                  </a:moveTo>
                  <a:lnTo>
                    <a:pt x="1966413" y="640234"/>
                  </a:lnTo>
                  <a:lnTo>
                    <a:pt x="1966413" y="640234"/>
                  </a:lnTo>
                  <a:lnTo>
                    <a:pt x="1966413" y="638963"/>
                  </a:lnTo>
                  <a:cubicBezTo>
                    <a:pt x="1966413" y="638963"/>
                    <a:pt x="1966413" y="637693"/>
                    <a:pt x="1965143" y="637693"/>
                  </a:cubicBezTo>
                  <a:cubicBezTo>
                    <a:pt x="1965143" y="637693"/>
                    <a:pt x="1965143" y="636423"/>
                    <a:pt x="1965143" y="636423"/>
                  </a:cubicBezTo>
                  <a:cubicBezTo>
                    <a:pt x="1965143" y="636423"/>
                    <a:pt x="1965143" y="635152"/>
                    <a:pt x="1965143" y="635152"/>
                  </a:cubicBezTo>
                  <a:cubicBezTo>
                    <a:pt x="1965143" y="635152"/>
                    <a:pt x="1965143" y="633882"/>
                    <a:pt x="1965143" y="633882"/>
                  </a:cubicBezTo>
                  <a:cubicBezTo>
                    <a:pt x="1965143" y="633882"/>
                    <a:pt x="1965143" y="633882"/>
                    <a:pt x="1965143" y="632612"/>
                  </a:cubicBezTo>
                  <a:cubicBezTo>
                    <a:pt x="1965143" y="631341"/>
                    <a:pt x="1965143" y="632612"/>
                    <a:pt x="1965143" y="632612"/>
                  </a:cubicBezTo>
                  <a:cubicBezTo>
                    <a:pt x="1965143" y="632612"/>
                    <a:pt x="1965143" y="631341"/>
                    <a:pt x="1966413" y="631341"/>
                  </a:cubicBezTo>
                  <a:lnTo>
                    <a:pt x="1967684" y="630071"/>
                  </a:lnTo>
                  <a:lnTo>
                    <a:pt x="1967684" y="630071"/>
                  </a:lnTo>
                  <a:lnTo>
                    <a:pt x="1971495" y="627531"/>
                  </a:lnTo>
                  <a:lnTo>
                    <a:pt x="1270" y="0"/>
                  </a:lnTo>
                  <a:lnTo>
                    <a:pt x="1270" y="5081"/>
                  </a:lnTo>
                  <a:cubicBezTo>
                    <a:pt x="1270" y="6352"/>
                    <a:pt x="1270" y="7622"/>
                    <a:pt x="0" y="8892"/>
                  </a:cubicBezTo>
                  <a:cubicBezTo>
                    <a:pt x="1270" y="11433"/>
                    <a:pt x="1270" y="13973"/>
                    <a:pt x="0" y="15243"/>
                  </a:cubicBezTo>
                  <a:lnTo>
                    <a:pt x="632606" y="215952"/>
                  </a:lnTo>
                  <a:lnTo>
                    <a:pt x="647849" y="221033"/>
                  </a:lnTo>
                  <a:lnTo>
                    <a:pt x="1971495" y="641504"/>
                  </a:lnTo>
                  <a:lnTo>
                    <a:pt x="1971495" y="641504"/>
                  </a:lnTo>
                  <a:cubicBezTo>
                    <a:pt x="1968954" y="641504"/>
                    <a:pt x="1967684" y="641504"/>
                    <a:pt x="1967684" y="6415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94146A7-C318-42DF-8AD6-BADB0C065AAC}"/>
                </a:ext>
              </a:extLst>
            </p:cNvPr>
            <p:cNvSpPr/>
            <p:nvPr/>
          </p:nvSpPr>
          <p:spPr>
            <a:xfrm>
              <a:off x="4470160" y="6352794"/>
              <a:ext cx="48271" cy="30487"/>
            </a:xfrm>
            <a:custGeom>
              <a:avLst/>
              <a:gdLst>
                <a:gd name="connsiteX0" fmla="*/ 0 w 48271"/>
                <a:gd name="connsiteY0" fmla="*/ 0 h 30487"/>
                <a:gd name="connsiteX1" fmla="*/ 0 w 48271"/>
                <a:gd name="connsiteY1" fmla="*/ 16514 h 30487"/>
                <a:gd name="connsiteX2" fmla="*/ 39379 w 48271"/>
                <a:gd name="connsiteY2" fmla="*/ 29217 h 30487"/>
                <a:gd name="connsiteX3" fmla="*/ 44460 w 48271"/>
                <a:gd name="connsiteY3" fmla="*/ 30487 h 30487"/>
                <a:gd name="connsiteX4" fmla="*/ 38109 w 48271"/>
                <a:gd name="connsiteY4" fmla="*/ 21595 h 30487"/>
                <a:gd name="connsiteX5" fmla="*/ 47001 w 48271"/>
                <a:gd name="connsiteY5" fmla="*/ 15243 h 30487"/>
                <a:gd name="connsiteX6" fmla="*/ 48271 w 48271"/>
                <a:gd name="connsiteY6" fmla="*/ 15243 h 30487"/>
                <a:gd name="connsiteX7" fmla="*/ 38109 w 48271"/>
                <a:gd name="connsiteY7" fmla="*/ 11433 h 30487"/>
                <a:gd name="connsiteX8" fmla="*/ 0 w 48271"/>
                <a:gd name="connsiteY8" fmla="*/ 0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30487">
                  <a:moveTo>
                    <a:pt x="0" y="0"/>
                  </a:moveTo>
                  <a:lnTo>
                    <a:pt x="0" y="16514"/>
                  </a:lnTo>
                  <a:lnTo>
                    <a:pt x="39379" y="29217"/>
                  </a:lnTo>
                  <a:lnTo>
                    <a:pt x="44460" y="30487"/>
                  </a:lnTo>
                  <a:cubicBezTo>
                    <a:pt x="40650" y="29217"/>
                    <a:pt x="38109" y="25406"/>
                    <a:pt x="38109" y="21595"/>
                  </a:cubicBezTo>
                  <a:cubicBezTo>
                    <a:pt x="39379" y="17784"/>
                    <a:pt x="43190" y="15243"/>
                    <a:pt x="47001" y="15243"/>
                  </a:cubicBezTo>
                  <a:cubicBezTo>
                    <a:pt x="48271" y="15243"/>
                    <a:pt x="48271" y="15243"/>
                    <a:pt x="48271" y="15243"/>
                  </a:cubicBezTo>
                  <a:lnTo>
                    <a:pt x="38109" y="11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3D330C9-3CE4-472B-A3FF-67856F1D3740}"/>
                </a:ext>
              </a:extLst>
            </p:cNvPr>
            <p:cNvSpPr/>
            <p:nvPr/>
          </p:nvSpPr>
          <p:spPr>
            <a:xfrm>
              <a:off x="5148167" y="5177432"/>
              <a:ext cx="34628" cy="23195"/>
            </a:xfrm>
            <a:custGeom>
              <a:avLst/>
              <a:gdLst>
                <a:gd name="connsiteX0" fmla="*/ 33358 w 34628"/>
                <a:gd name="connsiteY0" fmla="*/ 19385 h 23195"/>
                <a:gd name="connsiteX1" fmla="*/ 32088 w 34628"/>
                <a:gd name="connsiteY1" fmla="*/ 18115 h 23195"/>
                <a:gd name="connsiteX2" fmla="*/ 32088 w 34628"/>
                <a:gd name="connsiteY2" fmla="*/ 18115 h 23195"/>
                <a:gd name="connsiteX3" fmla="*/ 32088 w 34628"/>
                <a:gd name="connsiteY3" fmla="*/ 18115 h 23195"/>
                <a:gd name="connsiteX4" fmla="*/ 30818 w 34628"/>
                <a:gd name="connsiteY4" fmla="*/ 16844 h 23195"/>
                <a:gd name="connsiteX5" fmla="*/ 30818 w 34628"/>
                <a:gd name="connsiteY5" fmla="*/ 15574 h 23195"/>
                <a:gd name="connsiteX6" fmla="*/ 30818 w 34628"/>
                <a:gd name="connsiteY6" fmla="*/ 14304 h 23195"/>
                <a:gd name="connsiteX7" fmla="*/ 30818 w 34628"/>
                <a:gd name="connsiteY7" fmla="*/ 13034 h 23195"/>
                <a:gd name="connsiteX8" fmla="*/ 30818 w 34628"/>
                <a:gd name="connsiteY8" fmla="*/ 11763 h 23195"/>
                <a:gd name="connsiteX9" fmla="*/ 30818 w 34628"/>
                <a:gd name="connsiteY9" fmla="*/ 11763 h 23195"/>
                <a:gd name="connsiteX10" fmla="*/ 30818 w 34628"/>
                <a:gd name="connsiteY10" fmla="*/ 10493 h 23195"/>
                <a:gd name="connsiteX11" fmla="*/ 32088 w 34628"/>
                <a:gd name="connsiteY11" fmla="*/ 9222 h 23195"/>
                <a:gd name="connsiteX12" fmla="*/ 32088 w 34628"/>
                <a:gd name="connsiteY12" fmla="*/ 9222 h 23195"/>
                <a:gd name="connsiteX13" fmla="*/ 34628 w 34628"/>
                <a:gd name="connsiteY13" fmla="*/ 6682 h 23195"/>
                <a:gd name="connsiteX14" fmla="*/ 28277 w 34628"/>
                <a:gd name="connsiteY14" fmla="*/ 5412 h 23195"/>
                <a:gd name="connsiteX15" fmla="*/ 14304 w 34628"/>
                <a:gd name="connsiteY15" fmla="*/ 1601 h 23195"/>
                <a:gd name="connsiteX16" fmla="*/ 9223 w 34628"/>
                <a:gd name="connsiteY16" fmla="*/ 330 h 23195"/>
                <a:gd name="connsiteX17" fmla="*/ 330 w 34628"/>
                <a:gd name="connsiteY17" fmla="*/ 5412 h 23195"/>
                <a:gd name="connsiteX18" fmla="*/ 5412 w 34628"/>
                <a:gd name="connsiteY18" fmla="*/ 14304 h 23195"/>
                <a:gd name="connsiteX19" fmla="*/ 5412 w 34628"/>
                <a:gd name="connsiteY19" fmla="*/ 14304 h 23195"/>
                <a:gd name="connsiteX20" fmla="*/ 34628 w 34628"/>
                <a:gd name="connsiteY20" fmla="*/ 23196 h 23195"/>
                <a:gd name="connsiteX21" fmla="*/ 34628 w 34628"/>
                <a:gd name="connsiteY21" fmla="*/ 23196 h 23195"/>
                <a:gd name="connsiteX22" fmla="*/ 33358 w 34628"/>
                <a:gd name="connsiteY22" fmla="*/ 19385 h 2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628" h="23195">
                  <a:moveTo>
                    <a:pt x="33358" y="19385"/>
                  </a:moveTo>
                  <a:lnTo>
                    <a:pt x="32088" y="18115"/>
                  </a:lnTo>
                  <a:lnTo>
                    <a:pt x="32088" y="18115"/>
                  </a:lnTo>
                  <a:lnTo>
                    <a:pt x="32088" y="18115"/>
                  </a:lnTo>
                  <a:cubicBezTo>
                    <a:pt x="32088" y="18115"/>
                    <a:pt x="30818" y="16844"/>
                    <a:pt x="30818" y="16844"/>
                  </a:cubicBezTo>
                  <a:cubicBezTo>
                    <a:pt x="30818" y="16844"/>
                    <a:pt x="30818" y="15574"/>
                    <a:pt x="30818" y="15574"/>
                  </a:cubicBezTo>
                  <a:cubicBezTo>
                    <a:pt x="30818" y="15574"/>
                    <a:pt x="30818" y="14304"/>
                    <a:pt x="30818" y="14304"/>
                  </a:cubicBezTo>
                  <a:cubicBezTo>
                    <a:pt x="30818" y="14304"/>
                    <a:pt x="30818" y="13034"/>
                    <a:pt x="30818" y="13034"/>
                  </a:cubicBezTo>
                  <a:cubicBezTo>
                    <a:pt x="30818" y="13034"/>
                    <a:pt x="30818" y="13034"/>
                    <a:pt x="30818" y="11763"/>
                  </a:cubicBezTo>
                  <a:lnTo>
                    <a:pt x="30818" y="11763"/>
                  </a:lnTo>
                  <a:lnTo>
                    <a:pt x="30818" y="10493"/>
                  </a:lnTo>
                  <a:lnTo>
                    <a:pt x="32088" y="9222"/>
                  </a:lnTo>
                  <a:lnTo>
                    <a:pt x="32088" y="9222"/>
                  </a:lnTo>
                  <a:lnTo>
                    <a:pt x="34628" y="6682"/>
                  </a:lnTo>
                  <a:lnTo>
                    <a:pt x="28277" y="5412"/>
                  </a:ln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4628" y="23196"/>
                  </a:lnTo>
                  <a:lnTo>
                    <a:pt x="34628" y="23196"/>
                  </a:lnTo>
                  <a:lnTo>
                    <a:pt x="33358" y="1938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B343486-9A8E-4981-937E-0D980E9E3FF6}"/>
                </a:ext>
              </a:extLst>
            </p:cNvPr>
            <p:cNvSpPr/>
            <p:nvPr/>
          </p:nvSpPr>
          <p:spPr>
            <a:xfrm>
              <a:off x="4509063" y="6368832"/>
              <a:ext cx="1453691" cy="485732"/>
            </a:xfrm>
            <a:custGeom>
              <a:avLst/>
              <a:gdLst>
                <a:gd name="connsiteX0" fmla="*/ 10639 w 1453691"/>
                <a:gd name="connsiteY0" fmla="*/ 476 h 485732"/>
                <a:gd name="connsiteX1" fmla="*/ 476 w 1453691"/>
                <a:gd name="connsiteY1" fmla="*/ 4288 h 485732"/>
                <a:gd name="connsiteX2" fmla="*/ 4287 w 1453691"/>
                <a:gd name="connsiteY2" fmla="*/ 14450 h 485732"/>
                <a:gd name="connsiteX3" fmla="*/ 5557 w 1453691"/>
                <a:gd name="connsiteY3" fmla="*/ 14450 h 485732"/>
                <a:gd name="connsiteX4" fmla="*/ 15720 w 1453691"/>
                <a:gd name="connsiteY4" fmla="*/ 18261 h 485732"/>
                <a:gd name="connsiteX5" fmla="*/ 1406691 w 1453691"/>
                <a:gd name="connsiteY5" fmla="*/ 485733 h 485732"/>
                <a:gd name="connsiteX6" fmla="*/ 1453692 w 1453691"/>
                <a:gd name="connsiteY6" fmla="*/ 485733 h 485732"/>
                <a:gd name="connsiteX7" fmla="*/ 14450 w 1453691"/>
                <a:gd name="connsiteY7" fmla="*/ 1747 h 485732"/>
                <a:gd name="connsiteX8" fmla="*/ 10639 w 1453691"/>
                <a:gd name="connsiteY8" fmla="*/ 476 h 48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691" h="485732">
                  <a:moveTo>
                    <a:pt x="10639" y="476"/>
                  </a:moveTo>
                  <a:cubicBezTo>
                    <a:pt x="6828" y="-794"/>
                    <a:pt x="3017" y="476"/>
                    <a:pt x="476" y="4288"/>
                  </a:cubicBezTo>
                  <a:cubicBezTo>
                    <a:pt x="-794" y="8098"/>
                    <a:pt x="476" y="11909"/>
                    <a:pt x="4287" y="14450"/>
                  </a:cubicBezTo>
                  <a:cubicBezTo>
                    <a:pt x="4287" y="14450"/>
                    <a:pt x="5557" y="14450"/>
                    <a:pt x="5557" y="14450"/>
                  </a:cubicBezTo>
                  <a:lnTo>
                    <a:pt x="15720" y="18261"/>
                  </a:lnTo>
                  <a:lnTo>
                    <a:pt x="1406691" y="485733"/>
                  </a:lnTo>
                  <a:lnTo>
                    <a:pt x="1453692" y="485733"/>
                  </a:lnTo>
                  <a:lnTo>
                    <a:pt x="14450" y="1747"/>
                  </a:lnTo>
                  <a:lnTo>
                    <a:pt x="10639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CCAD129-6F9B-4EAC-84E3-3D1DA01AE95D}"/>
                </a:ext>
              </a:extLst>
            </p:cNvPr>
            <p:cNvSpPr/>
            <p:nvPr/>
          </p:nvSpPr>
          <p:spPr>
            <a:xfrm>
              <a:off x="5182795" y="5186654"/>
              <a:ext cx="384898" cy="124490"/>
            </a:xfrm>
            <a:custGeom>
              <a:avLst/>
              <a:gdLst>
                <a:gd name="connsiteX0" fmla="*/ 376007 w 384898"/>
                <a:gd name="connsiteY0" fmla="*/ 114327 h 124490"/>
                <a:gd name="connsiteX1" fmla="*/ 384899 w 384898"/>
                <a:gd name="connsiteY1" fmla="*/ 109246 h 124490"/>
                <a:gd name="connsiteX2" fmla="*/ 384899 w 384898"/>
                <a:gd name="connsiteY2" fmla="*/ 109246 h 124490"/>
                <a:gd name="connsiteX3" fmla="*/ 381088 w 384898"/>
                <a:gd name="connsiteY3" fmla="*/ 107976 h 124490"/>
                <a:gd name="connsiteX4" fmla="*/ 19054 w 384898"/>
                <a:gd name="connsiteY4" fmla="*/ 0 h 124490"/>
                <a:gd name="connsiteX5" fmla="*/ 7622 w 384898"/>
                <a:gd name="connsiteY5" fmla="*/ 8892 h 124490"/>
                <a:gd name="connsiteX6" fmla="*/ 0 w 384898"/>
                <a:gd name="connsiteY6" fmla="*/ 10163 h 124490"/>
                <a:gd name="connsiteX7" fmla="*/ 0 w 384898"/>
                <a:gd name="connsiteY7" fmla="*/ 10163 h 124490"/>
                <a:gd name="connsiteX8" fmla="*/ 379818 w 384898"/>
                <a:gd name="connsiteY8" fmla="*/ 124490 h 124490"/>
                <a:gd name="connsiteX9" fmla="*/ 376007 w 384898"/>
                <a:gd name="connsiteY9" fmla="*/ 114327 h 124490"/>
                <a:gd name="connsiteX10" fmla="*/ 376007 w 384898"/>
                <a:gd name="connsiteY10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98" h="124490">
                  <a:moveTo>
                    <a:pt x="376007" y="114327"/>
                  </a:moveTo>
                  <a:cubicBezTo>
                    <a:pt x="377277" y="110517"/>
                    <a:pt x="381088" y="107976"/>
                    <a:pt x="384899" y="109246"/>
                  </a:cubicBezTo>
                  <a:cubicBezTo>
                    <a:pt x="384899" y="109246"/>
                    <a:pt x="384899" y="109246"/>
                    <a:pt x="384899" y="109246"/>
                  </a:cubicBezTo>
                  <a:lnTo>
                    <a:pt x="381088" y="107976"/>
                  </a:lnTo>
                  <a:lnTo>
                    <a:pt x="19054" y="0"/>
                  </a:lnTo>
                  <a:lnTo>
                    <a:pt x="7622" y="8892"/>
                  </a:lnTo>
                  <a:cubicBezTo>
                    <a:pt x="5081" y="10163"/>
                    <a:pt x="2541" y="11433"/>
                    <a:pt x="0" y="10163"/>
                  </a:cubicBezTo>
                  <a:lnTo>
                    <a:pt x="0" y="10163"/>
                  </a:lnTo>
                  <a:lnTo>
                    <a:pt x="379818" y="124490"/>
                  </a:lnTo>
                  <a:cubicBezTo>
                    <a:pt x="377277" y="123220"/>
                    <a:pt x="374736" y="119409"/>
                    <a:pt x="376007" y="114327"/>
                  </a:cubicBezTo>
                  <a:cubicBezTo>
                    <a:pt x="376007" y="114327"/>
                    <a:pt x="376007" y="114327"/>
                    <a:pt x="376007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BECCAD6-9BF6-4EB0-BA4E-C5DEF125CF92}"/>
                </a:ext>
              </a:extLst>
            </p:cNvPr>
            <p:cNvSpPr/>
            <p:nvPr/>
          </p:nvSpPr>
          <p:spPr>
            <a:xfrm>
              <a:off x="5178984" y="518792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A29E471-7999-416D-82AC-0AA8C2D7D345}"/>
                </a:ext>
              </a:extLst>
            </p:cNvPr>
            <p:cNvSpPr/>
            <p:nvPr/>
          </p:nvSpPr>
          <p:spPr>
            <a:xfrm>
              <a:off x="3179543" y="6658938"/>
              <a:ext cx="141002" cy="58433"/>
            </a:xfrm>
            <a:custGeom>
              <a:avLst/>
              <a:gdLst>
                <a:gd name="connsiteX0" fmla="*/ 135921 w 141002"/>
                <a:gd name="connsiteY0" fmla="*/ 49541 h 58433"/>
                <a:gd name="connsiteX1" fmla="*/ 135921 w 141002"/>
                <a:gd name="connsiteY1" fmla="*/ 49541 h 58433"/>
                <a:gd name="connsiteX2" fmla="*/ 137192 w 141002"/>
                <a:gd name="connsiteY2" fmla="*/ 47001 h 58433"/>
                <a:gd name="connsiteX3" fmla="*/ 137192 w 141002"/>
                <a:gd name="connsiteY3" fmla="*/ 47001 h 58433"/>
                <a:gd name="connsiteX4" fmla="*/ 141002 w 141002"/>
                <a:gd name="connsiteY4" fmla="*/ 44461 h 58433"/>
                <a:gd name="connsiteX5" fmla="*/ 17784 w 141002"/>
                <a:gd name="connsiteY5" fmla="*/ 0 h 58433"/>
                <a:gd name="connsiteX6" fmla="*/ 7622 w 141002"/>
                <a:gd name="connsiteY6" fmla="*/ 8892 h 58433"/>
                <a:gd name="connsiteX7" fmla="*/ 6351 w 141002"/>
                <a:gd name="connsiteY7" fmla="*/ 8892 h 58433"/>
                <a:gd name="connsiteX8" fmla="*/ 5081 w 141002"/>
                <a:gd name="connsiteY8" fmla="*/ 10162 h 58433"/>
                <a:gd name="connsiteX9" fmla="*/ 3811 w 141002"/>
                <a:gd name="connsiteY9" fmla="*/ 10162 h 58433"/>
                <a:gd name="connsiteX10" fmla="*/ 1270 w 141002"/>
                <a:gd name="connsiteY10" fmla="*/ 10162 h 58433"/>
                <a:gd name="connsiteX11" fmla="*/ 0 w 141002"/>
                <a:gd name="connsiteY11" fmla="*/ 10162 h 58433"/>
                <a:gd name="connsiteX12" fmla="*/ 135921 w 141002"/>
                <a:gd name="connsiteY12" fmla="*/ 58434 h 58433"/>
                <a:gd name="connsiteX13" fmla="*/ 135921 w 141002"/>
                <a:gd name="connsiteY13" fmla="*/ 53353 h 58433"/>
                <a:gd name="connsiteX14" fmla="*/ 135921 w 141002"/>
                <a:gd name="connsiteY14" fmla="*/ 53353 h 58433"/>
                <a:gd name="connsiteX15" fmla="*/ 135921 w 141002"/>
                <a:gd name="connsiteY15" fmla="*/ 52082 h 58433"/>
                <a:gd name="connsiteX16" fmla="*/ 135921 w 141002"/>
                <a:gd name="connsiteY16" fmla="*/ 4954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002" h="58433">
                  <a:moveTo>
                    <a:pt x="135921" y="49541"/>
                  </a:moveTo>
                  <a:lnTo>
                    <a:pt x="135921" y="49541"/>
                  </a:lnTo>
                  <a:cubicBezTo>
                    <a:pt x="137192" y="48271"/>
                    <a:pt x="137192" y="47001"/>
                    <a:pt x="137192" y="47001"/>
                  </a:cubicBezTo>
                  <a:lnTo>
                    <a:pt x="137192" y="47001"/>
                  </a:lnTo>
                  <a:lnTo>
                    <a:pt x="141002" y="44461"/>
                  </a:lnTo>
                  <a:lnTo>
                    <a:pt x="17784" y="0"/>
                  </a:lnTo>
                  <a:lnTo>
                    <a:pt x="7622" y="8892"/>
                  </a:lnTo>
                  <a:lnTo>
                    <a:pt x="6351" y="8892"/>
                  </a:lnTo>
                  <a:cubicBezTo>
                    <a:pt x="6351" y="8892"/>
                    <a:pt x="5081" y="8892"/>
                    <a:pt x="5081" y="10162"/>
                  </a:cubicBezTo>
                  <a:cubicBezTo>
                    <a:pt x="5081" y="10162"/>
                    <a:pt x="3811" y="10162"/>
                    <a:pt x="3811" y="10162"/>
                  </a:cubicBezTo>
                  <a:lnTo>
                    <a:pt x="1270" y="10162"/>
                  </a:lnTo>
                  <a:lnTo>
                    <a:pt x="0" y="10162"/>
                  </a:lnTo>
                  <a:lnTo>
                    <a:pt x="135921" y="58434"/>
                  </a:lnTo>
                  <a:lnTo>
                    <a:pt x="135921" y="53353"/>
                  </a:lnTo>
                  <a:lnTo>
                    <a:pt x="135921" y="53353"/>
                  </a:lnTo>
                  <a:cubicBezTo>
                    <a:pt x="135921" y="53353"/>
                    <a:pt x="135921" y="52082"/>
                    <a:pt x="135921" y="52082"/>
                  </a:cubicBezTo>
                  <a:lnTo>
                    <a:pt x="135921" y="49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07017BA-2803-498E-9A6E-F7C0308D4522}"/>
                </a:ext>
              </a:extLst>
            </p:cNvPr>
            <p:cNvSpPr/>
            <p:nvPr/>
          </p:nvSpPr>
          <p:spPr>
            <a:xfrm>
              <a:off x="3316735" y="6711020"/>
              <a:ext cx="20324" cy="143544"/>
            </a:xfrm>
            <a:custGeom>
              <a:avLst/>
              <a:gdLst>
                <a:gd name="connsiteX0" fmla="*/ 11433 w 20324"/>
                <a:gd name="connsiteY0" fmla="*/ 6352 h 143544"/>
                <a:gd name="connsiteX1" fmla="*/ 1270 w 20324"/>
                <a:gd name="connsiteY1" fmla="*/ 5082 h 143544"/>
                <a:gd name="connsiteX2" fmla="*/ 0 w 20324"/>
                <a:gd name="connsiteY2" fmla="*/ 0 h 143544"/>
                <a:gd name="connsiteX3" fmla="*/ 0 w 20324"/>
                <a:gd name="connsiteY3" fmla="*/ 0 h 143544"/>
                <a:gd name="connsiteX4" fmla="*/ 0 w 20324"/>
                <a:gd name="connsiteY4" fmla="*/ 5082 h 143544"/>
                <a:gd name="connsiteX5" fmla="*/ 5081 w 20324"/>
                <a:gd name="connsiteY5" fmla="*/ 143544 h 143544"/>
                <a:gd name="connsiteX6" fmla="*/ 20325 w 20324"/>
                <a:gd name="connsiteY6" fmla="*/ 143544 h 143544"/>
                <a:gd name="connsiteX7" fmla="*/ 15243 w 20324"/>
                <a:gd name="connsiteY7" fmla="*/ 3811 h 143544"/>
                <a:gd name="connsiteX8" fmla="*/ 11433 w 20324"/>
                <a:gd name="connsiteY8" fmla="*/ 6352 h 14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143544">
                  <a:moveTo>
                    <a:pt x="11433" y="6352"/>
                  </a:moveTo>
                  <a:cubicBezTo>
                    <a:pt x="7622" y="8892"/>
                    <a:pt x="3811" y="8892"/>
                    <a:pt x="1270" y="5082"/>
                  </a:cubicBezTo>
                  <a:cubicBezTo>
                    <a:pt x="0" y="3811"/>
                    <a:pt x="0" y="2541"/>
                    <a:pt x="0" y="0"/>
                  </a:cubicBezTo>
                  <a:lnTo>
                    <a:pt x="0" y="0"/>
                  </a:lnTo>
                  <a:lnTo>
                    <a:pt x="0" y="5082"/>
                  </a:lnTo>
                  <a:lnTo>
                    <a:pt x="5081" y="143544"/>
                  </a:lnTo>
                  <a:lnTo>
                    <a:pt x="20325" y="143544"/>
                  </a:lnTo>
                  <a:lnTo>
                    <a:pt x="15243" y="3811"/>
                  </a:lnTo>
                  <a:lnTo>
                    <a:pt x="1143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0633A81-D45A-4CE7-9364-4946A558D613}"/>
                </a:ext>
              </a:extLst>
            </p:cNvPr>
            <p:cNvSpPr/>
            <p:nvPr/>
          </p:nvSpPr>
          <p:spPr>
            <a:xfrm>
              <a:off x="3931556" y="5764643"/>
              <a:ext cx="519549" cy="442066"/>
            </a:xfrm>
            <a:custGeom>
              <a:avLst/>
              <a:gdLst>
                <a:gd name="connsiteX0" fmla="*/ 519550 w 519549"/>
                <a:gd name="connsiteY0" fmla="*/ 0 h 442066"/>
                <a:gd name="connsiteX1" fmla="*/ 519550 w 519549"/>
                <a:gd name="connsiteY1" fmla="*/ 0 h 442066"/>
                <a:gd name="connsiteX2" fmla="*/ 0 w 519549"/>
                <a:gd name="connsiteY2" fmla="*/ 430634 h 442066"/>
                <a:gd name="connsiteX3" fmla="*/ 3811 w 519549"/>
                <a:gd name="connsiteY3" fmla="*/ 431904 h 442066"/>
                <a:gd name="connsiteX4" fmla="*/ 3811 w 519549"/>
                <a:gd name="connsiteY4" fmla="*/ 431904 h 442066"/>
                <a:gd name="connsiteX5" fmla="*/ 5081 w 519549"/>
                <a:gd name="connsiteY5" fmla="*/ 431904 h 442066"/>
                <a:gd name="connsiteX6" fmla="*/ 6351 w 519549"/>
                <a:gd name="connsiteY6" fmla="*/ 433174 h 442066"/>
                <a:gd name="connsiteX7" fmla="*/ 6351 w 519549"/>
                <a:gd name="connsiteY7" fmla="*/ 433174 h 442066"/>
                <a:gd name="connsiteX8" fmla="*/ 6351 w 519549"/>
                <a:gd name="connsiteY8" fmla="*/ 433174 h 442066"/>
                <a:gd name="connsiteX9" fmla="*/ 7622 w 519549"/>
                <a:gd name="connsiteY9" fmla="*/ 434444 h 442066"/>
                <a:gd name="connsiteX10" fmla="*/ 7622 w 519549"/>
                <a:gd name="connsiteY10" fmla="*/ 435715 h 442066"/>
                <a:gd name="connsiteX11" fmla="*/ 7622 w 519549"/>
                <a:gd name="connsiteY11" fmla="*/ 436985 h 442066"/>
                <a:gd name="connsiteX12" fmla="*/ 7622 w 519549"/>
                <a:gd name="connsiteY12" fmla="*/ 438255 h 442066"/>
                <a:gd name="connsiteX13" fmla="*/ 7622 w 519549"/>
                <a:gd name="connsiteY13" fmla="*/ 439526 h 442066"/>
                <a:gd name="connsiteX14" fmla="*/ 7622 w 519549"/>
                <a:gd name="connsiteY14" fmla="*/ 439526 h 442066"/>
                <a:gd name="connsiteX15" fmla="*/ 6351 w 519549"/>
                <a:gd name="connsiteY15" fmla="*/ 440796 h 442066"/>
                <a:gd name="connsiteX16" fmla="*/ 5081 w 519549"/>
                <a:gd name="connsiteY16" fmla="*/ 442066 h 442066"/>
                <a:gd name="connsiteX17" fmla="*/ 5081 w 519549"/>
                <a:gd name="connsiteY17" fmla="*/ 442066 h 442066"/>
                <a:gd name="connsiteX18" fmla="*/ 514469 w 519549"/>
                <a:gd name="connsiteY18" fmla="*/ 19055 h 442066"/>
                <a:gd name="connsiteX19" fmla="*/ 514469 w 519549"/>
                <a:gd name="connsiteY19" fmla="*/ 3811 h 442066"/>
                <a:gd name="connsiteX20" fmla="*/ 519550 w 519549"/>
                <a:gd name="connsiteY20" fmla="*/ 0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9549" h="442066">
                  <a:moveTo>
                    <a:pt x="519550" y="0"/>
                  </a:moveTo>
                  <a:lnTo>
                    <a:pt x="519550" y="0"/>
                  </a:lnTo>
                  <a:lnTo>
                    <a:pt x="0" y="430634"/>
                  </a:lnTo>
                  <a:lnTo>
                    <a:pt x="3811" y="431904"/>
                  </a:lnTo>
                  <a:lnTo>
                    <a:pt x="3811" y="431904"/>
                  </a:lnTo>
                  <a:lnTo>
                    <a:pt x="5081" y="43190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7622" y="434444"/>
                  </a:lnTo>
                  <a:lnTo>
                    <a:pt x="7622" y="435715"/>
                  </a:lnTo>
                  <a:cubicBezTo>
                    <a:pt x="7622" y="435715"/>
                    <a:pt x="7622" y="436985"/>
                    <a:pt x="7622" y="436985"/>
                  </a:cubicBezTo>
                  <a:cubicBezTo>
                    <a:pt x="7622" y="436985"/>
                    <a:pt x="7622" y="438255"/>
                    <a:pt x="7622" y="438255"/>
                  </a:cubicBezTo>
                  <a:lnTo>
                    <a:pt x="7622" y="439526"/>
                  </a:lnTo>
                  <a:lnTo>
                    <a:pt x="7622" y="439526"/>
                  </a:lnTo>
                  <a:cubicBezTo>
                    <a:pt x="7622" y="439526"/>
                    <a:pt x="7622" y="440796"/>
                    <a:pt x="6351" y="440796"/>
                  </a:cubicBezTo>
                  <a:cubicBezTo>
                    <a:pt x="6351" y="440796"/>
                    <a:pt x="6351" y="442066"/>
                    <a:pt x="5081" y="442066"/>
                  </a:cubicBezTo>
                  <a:lnTo>
                    <a:pt x="5081" y="442066"/>
                  </a:lnTo>
                  <a:lnTo>
                    <a:pt x="514469" y="19055"/>
                  </a:lnTo>
                  <a:lnTo>
                    <a:pt x="514469" y="3811"/>
                  </a:lnTo>
                  <a:cubicBezTo>
                    <a:pt x="517009" y="1270"/>
                    <a:pt x="518279" y="0"/>
                    <a:pt x="51955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4483C85-ED9D-42CC-92AE-722D6F6C1D21}"/>
                </a:ext>
              </a:extLst>
            </p:cNvPr>
            <p:cNvSpPr/>
            <p:nvPr/>
          </p:nvSpPr>
          <p:spPr>
            <a:xfrm>
              <a:off x="4459998" y="5765913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lnTo>
                    <a:pt x="0" y="0"/>
                  </a:lnTo>
                  <a:cubicBezTo>
                    <a:pt x="1270" y="1270"/>
                    <a:pt x="1270" y="0"/>
                    <a:pt x="0" y="0"/>
                  </a:cubicBez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C5729E8-23A3-4ABF-8523-488B4E7283AA}"/>
                </a:ext>
              </a:extLst>
            </p:cNvPr>
            <p:cNvSpPr/>
            <p:nvPr/>
          </p:nvSpPr>
          <p:spPr>
            <a:xfrm>
              <a:off x="487792" y="6760562"/>
              <a:ext cx="25405" cy="94002"/>
            </a:xfrm>
            <a:custGeom>
              <a:avLst/>
              <a:gdLst>
                <a:gd name="connsiteX0" fmla="*/ 5081 w 25405"/>
                <a:gd name="connsiteY0" fmla="*/ 6352 h 94002"/>
                <a:gd name="connsiteX1" fmla="*/ 5081 w 25405"/>
                <a:gd name="connsiteY1" fmla="*/ 6352 h 94002"/>
                <a:gd name="connsiteX2" fmla="*/ 2541 w 25405"/>
                <a:gd name="connsiteY2" fmla="*/ 5081 h 94002"/>
                <a:gd name="connsiteX3" fmla="*/ 1270 w 25405"/>
                <a:gd name="connsiteY3" fmla="*/ 3811 h 94002"/>
                <a:gd name="connsiteX4" fmla="*/ 0 w 25405"/>
                <a:gd name="connsiteY4" fmla="*/ 2541 h 94002"/>
                <a:gd name="connsiteX5" fmla="*/ 0 w 25405"/>
                <a:gd name="connsiteY5" fmla="*/ 1270 h 94002"/>
                <a:gd name="connsiteX6" fmla="*/ 0 w 25405"/>
                <a:gd name="connsiteY6" fmla="*/ 0 h 94002"/>
                <a:gd name="connsiteX7" fmla="*/ 10162 w 25405"/>
                <a:gd name="connsiteY7" fmla="*/ 94002 h 94002"/>
                <a:gd name="connsiteX8" fmla="*/ 25406 w 25405"/>
                <a:gd name="connsiteY8" fmla="*/ 94002 h 94002"/>
                <a:gd name="connsiteX9" fmla="*/ 16514 w 25405"/>
                <a:gd name="connsiteY9" fmla="*/ 11432 h 94002"/>
                <a:gd name="connsiteX10" fmla="*/ 5081 w 25405"/>
                <a:gd name="connsiteY10" fmla="*/ 6352 h 9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05" h="94002">
                  <a:moveTo>
                    <a:pt x="5081" y="6352"/>
                  </a:moveTo>
                  <a:lnTo>
                    <a:pt x="5081" y="6352"/>
                  </a:lnTo>
                  <a:cubicBezTo>
                    <a:pt x="3811" y="6352"/>
                    <a:pt x="3811" y="6352"/>
                    <a:pt x="2541" y="5081"/>
                  </a:cubicBezTo>
                  <a:cubicBezTo>
                    <a:pt x="2541" y="5081"/>
                    <a:pt x="1270" y="5081"/>
                    <a:pt x="1270" y="3811"/>
                  </a:cubicBezTo>
                  <a:cubicBezTo>
                    <a:pt x="1270" y="3811"/>
                    <a:pt x="0" y="2541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10162" y="94002"/>
                  </a:lnTo>
                  <a:lnTo>
                    <a:pt x="25406" y="94002"/>
                  </a:lnTo>
                  <a:lnTo>
                    <a:pt x="16514" y="11432"/>
                  </a:lnTo>
                  <a:lnTo>
                    <a:pt x="5081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96BA680-7951-44C2-9059-54BD529D6758}"/>
                </a:ext>
              </a:extLst>
            </p:cNvPr>
            <p:cNvSpPr/>
            <p:nvPr/>
          </p:nvSpPr>
          <p:spPr>
            <a:xfrm>
              <a:off x="388709" y="5703668"/>
              <a:ext cx="398078" cy="153706"/>
            </a:xfrm>
            <a:custGeom>
              <a:avLst/>
              <a:gdLst>
                <a:gd name="connsiteX0" fmla="*/ 388710 w 398078"/>
                <a:gd name="connsiteY0" fmla="*/ 153707 h 153706"/>
                <a:gd name="connsiteX1" fmla="*/ 388710 w 398078"/>
                <a:gd name="connsiteY1" fmla="*/ 153707 h 153706"/>
                <a:gd name="connsiteX2" fmla="*/ 389980 w 398078"/>
                <a:gd name="connsiteY2" fmla="*/ 153707 h 153706"/>
                <a:gd name="connsiteX3" fmla="*/ 391250 w 398078"/>
                <a:gd name="connsiteY3" fmla="*/ 153707 h 153706"/>
                <a:gd name="connsiteX4" fmla="*/ 392521 w 398078"/>
                <a:gd name="connsiteY4" fmla="*/ 153707 h 153706"/>
                <a:gd name="connsiteX5" fmla="*/ 393791 w 398078"/>
                <a:gd name="connsiteY5" fmla="*/ 153707 h 153706"/>
                <a:gd name="connsiteX6" fmla="*/ 397602 w 398078"/>
                <a:gd name="connsiteY6" fmla="*/ 149896 h 153706"/>
                <a:gd name="connsiteX7" fmla="*/ 393791 w 398078"/>
                <a:gd name="connsiteY7" fmla="*/ 141004 h 153706"/>
                <a:gd name="connsiteX8" fmla="*/ 393791 w 398078"/>
                <a:gd name="connsiteY8" fmla="*/ 141004 h 153706"/>
                <a:gd name="connsiteX9" fmla="*/ 389980 w 398078"/>
                <a:gd name="connsiteY9" fmla="*/ 139734 h 153706"/>
                <a:gd name="connsiteX10" fmla="*/ 0 w 398078"/>
                <a:gd name="connsiteY10" fmla="*/ 0 h 153706"/>
                <a:gd name="connsiteX11" fmla="*/ 0 w 398078"/>
                <a:gd name="connsiteY11" fmla="*/ 5081 h 153706"/>
                <a:gd name="connsiteX12" fmla="*/ 1270 w 398078"/>
                <a:gd name="connsiteY12" fmla="*/ 16514 h 153706"/>
                <a:gd name="connsiteX13" fmla="*/ 383628 w 398078"/>
                <a:gd name="connsiteY13" fmla="*/ 152437 h 153706"/>
                <a:gd name="connsiteX14" fmla="*/ 388710 w 398078"/>
                <a:gd name="connsiteY14" fmla="*/ 153707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8078" h="153706">
                  <a:moveTo>
                    <a:pt x="388710" y="153707"/>
                  </a:moveTo>
                  <a:lnTo>
                    <a:pt x="388710" y="153707"/>
                  </a:lnTo>
                  <a:lnTo>
                    <a:pt x="389980" y="153707"/>
                  </a:lnTo>
                  <a:lnTo>
                    <a:pt x="391250" y="153707"/>
                  </a:lnTo>
                  <a:lnTo>
                    <a:pt x="392521" y="153707"/>
                  </a:lnTo>
                  <a:lnTo>
                    <a:pt x="393791" y="153707"/>
                  </a:lnTo>
                  <a:cubicBezTo>
                    <a:pt x="395061" y="152437"/>
                    <a:pt x="396331" y="151166"/>
                    <a:pt x="397602" y="149896"/>
                  </a:cubicBezTo>
                  <a:cubicBezTo>
                    <a:pt x="398872" y="146085"/>
                    <a:pt x="397602" y="142274"/>
                    <a:pt x="393791" y="141004"/>
                  </a:cubicBezTo>
                  <a:cubicBezTo>
                    <a:pt x="393791" y="141004"/>
                    <a:pt x="393791" y="141004"/>
                    <a:pt x="393791" y="141004"/>
                  </a:cubicBezTo>
                  <a:lnTo>
                    <a:pt x="389980" y="13973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6514"/>
                  </a:lnTo>
                  <a:lnTo>
                    <a:pt x="383628" y="152437"/>
                  </a:lnTo>
                  <a:lnTo>
                    <a:pt x="388710" y="15370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EC203B0-B174-42DE-821E-0CF7CC93B23E}"/>
                </a:ext>
              </a:extLst>
            </p:cNvPr>
            <p:cNvSpPr/>
            <p:nvPr/>
          </p:nvSpPr>
          <p:spPr>
            <a:xfrm>
              <a:off x="3785473" y="5566476"/>
              <a:ext cx="16513" cy="16513"/>
            </a:xfrm>
            <a:custGeom>
              <a:avLst/>
              <a:gdLst>
                <a:gd name="connsiteX0" fmla="*/ 6351 w 16513"/>
                <a:gd name="connsiteY0" fmla="*/ 0 h 16513"/>
                <a:gd name="connsiteX1" fmla="*/ 0 w 16513"/>
                <a:gd name="connsiteY1" fmla="*/ 5081 h 16513"/>
                <a:gd name="connsiteX2" fmla="*/ 1270 w 16513"/>
                <a:gd name="connsiteY2" fmla="*/ 16514 h 16513"/>
                <a:gd name="connsiteX3" fmla="*/ 16514 w 16513"/>
                <a:gd name="connsiteY3" fmla="*/ 3811 h 1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" h="16513">
                  <a:moveTo>
                    <a:pt x="6351" y="0"/>
                  </a:moveTo>
                  <a:lnTo>
                    <a:pt x="0" y="5081"/>
                  </a:lnTo>
                  <a:lnTo>
                    <a:pt x="1270" y="16514"/>
                  </a:lnTo>
                  <a:lnTo>
                    <a:pt x="16514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F287BAF-BD4C-42DB-A068-1E8CE2459AEC}"/>
                </a:ext>
              </a:extLst>
            </p:cNvPr>
            <p:cNvSpPr/>
            <p:nvPr/>
          </p:nvSpPr>
          <p:spPr>
            <a:xfrm>
              <a:off x="3314194" y="6207980"/>
              <a:ext cx="621173" cy="510777"/>
            </a:xfrm>
            <a:custGeom>
              <a:avLst/>
              <a:gdLst>
                <a:gd name="connsiteX0" fmla="*/ 616092 w 621173"/>
                <a:gd name="connsiteY0" fmla="*/ 3811 h 510777"/>
                <a:gd name="connsiteX1" fmla="*/ 603389 w 621173"/>
                <a:gd name="connsiteY1" fmla="*/ 0 h 510777"/>
                <a:gd name="connsiteX2" fmla="*/ 6351 w 621173"/>
                <a:gd name="connsiteY2" fmla="*/ 495419 h 510777"/>
                <a:gd name="connsiteX3" fmla="*/ 2541 w 621173"/>
                <a:gd name="connsiteY3" fmla="*/ 497960 h 510777"/>
                <a:gd name="connsiteX4" fmla="*/ 2541 w 621173"/>
                <a:gd name="connsiteY4" fmla="*/ 497960 h 510777"/>
                <a:gd name="connsiteX5" fmla="*/ 1270 w 621173"/>
                <a:gd name="connsiteY5" fmla="*/ 499230 h 510777"/>
                <a:gd name="connsiteX6" fmla="*/ 0 w 621173"/>
                <a:gd name="connsiteY6" fmla="*/ 500500 h 510777"/>
                <a:gd name="connsiteX7" fmla="*/ 0 w 621173"/>
                <a:gd name="connsiteY7" fmla="*/ 501770 h 510777"/>
                <a:gd name="connsiteX8" fmla="*/ 0 w 621173"/>
                <a:gd name="connsiteY8" fmla="*/ 503040 h 510777"/>
                <a:gd name="connsiteX9" fmla="*/ 1270 w 621173"/>
                <a:gd name="connsiteY9" fmla="*/ 508122 h 510777"/>
                <a:gd name="connsiteX10" fmla="*/ 11433 w 621173"/>
                <a:gd name="connsiteY10" fmla="*/ 509392 h 510777"/>
                <a:gd name="connsiteX11" fmla="*/ 13973 w 621173"/>
                <a:gd name="connsiteY11" fmla="*/ 506851 h 510777"/>
                <a:gd name="connsiteX12" fmla="*/ 621173 w 621173"/>
                <a:gd name="connsiteY12" fmla="*/ 2540 h 510777"/>
                <a:gd name="connsiteX13" fmla="*/ 621173 w 621173"/>
                <a:gd name="connsiteY13" fmla="*/ 2540 h 510777"/>
                <a:gd name="connsiteX14" fmla="*/ 616092 w 621173"/>
                <a:gd name="connsiteY14" fmla="*/ 3811 h 51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1173" h="510777">
                  <a:moveTo>
                    <a:pt x="616092" y="3811"/>
                  </a:moveTo>
                  <a:lnTo>
                    <a:pt x="603389" y="0"/>
                  </a:lnTo>
                  <a:lnTo>
                    <a:pt x="6351" y="495419"/>
                  </a:lnTo>
                  <a:lnTo>
                    <a:pt x="2541" y="497960"/>
                  </a:lnTo>
                  <a:lnTo>
                    <a:pt x="2541" y="497960"/>
                  </a:lnTo>
                  <a:cubicBezTo>
                    <a:pt x="2541" y="497960"/>
                    <a:pt x="1270" y="499230"/>
                    <a:pt x="1270" y="499230"/>
                  </a:cubicBezTo>
                  <a:lnTo>
                    <a:pt x="0" y="500500"/>
                  </a:lnTo>
                  <a:lnTo>
                    <a:pt x="0" y="501770"/>
                  </a:lnTo>
                  <a:cubicBezTo>
                    <a:pt x="0" y="501770"/>
                    <a:pt x="0" y="503040"/>
                    <a:pt x="0" y="503040"/>
                  </a:cubicBezTo>
                  <a:cubicBezTo>
                    <a:pt x="0" y="504311"/>
                    <a:pt x="0" y="506851"/>
                    <a:pt x="1270" y="508122"/>
                  </a:cubicBezTo>
                  <a:cubicBezTo>
                    <a:pt x="3811" y="510663"/>
                    <a:pt x="8892" y="511933"/>
                    <a:pt x="11433" y="509392"/>
                  </a:cubicBezTo>
                  <a:lnTo>
                    <a:pt x="13973" y="506851"/>
                  </a:lnTo>
                  <a:lnTo>
                    <a:pt x="621173" y="2540"/>
                  </a:lnTo>
                  <a:lnTo>
                    <a:pt x="621173" y="2540"/>
                  </a:lnTo>
                  <a:cubicBezTo>
                    <a:pt x="621173" y="3811"/>
                    <a:pt x="618633" y="5081"/>
                    <a:pt x="616092" y="3811"/>
                  </a:cubicBez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B12DF18-81BC-4B62-9811-58FFB25A9489}"/>
                </a:ext>
              </a:extLst>
            </p:cNvPr>
            <p:cNvSpPr/>
            <p:nvPr/>
          </p:nvSpPr>
          <p:spPr>
            <a:xfrm>
              <a:off x="3939178" y="619908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BDB4E15-7BDE-4BCF-81B3-BD5629B1A199}"/>
                </a:ext>
              </a:extLst>
            </p:cNvPr>
            <p:cNvSpPr/>
            <p:nvPr/>
          </p:nvSpPr>
          <p:spPr>
            <a:xfrm>
              <a:off x="0" y="1324928"/>
              <a:ext cx="223571" cy="127030"/>
            </a:xfrm>
            <a:custGeom>
              <a:avLst/>
              <a:gdLst>
                <a:gd name="connsiteX0" fmla="*/ 221031 w 223571"/>
                <a:gd name="connsiteY0" fmla="*/ 13973 h 127030"/>
                <a:gd name="connsiteX1" fmla="*/ 214680 w 223571"/>
                <a:gd name="connsiteY1" fmla="*/ 5081 h 127030"/>
                <a:gd name="connsiteX2" fmla="*/ 219761 w 223571"/>
                <a:gd name="connsiteY2" fmla="*/ 0 h 127030"/>
                <a:gd name="connsiteX3" fmla="*/ 218490 w 223571"/>
                <a:gd name="connsiteY3" fmla="*/ 0 h 127030"/>
                <a:gd name="connsiteX4" fmla="*/ 0 w 223571"/>
                <a:gd name="connsiteY4" fmla="*/ 110516 h 127030"/>
                <a:gd name="connsiteX5" fmla="*/ 0 w 223571"/>
                <a:gd name="connsiteY5" fmla="*/ 127030 h 127030"/>
                <a:gd name="connsiteX6" fmla="*/ 223572 w 223571"/>
                <a:gd name="connsiteY6" fmla="*/ 13973 h 127030"/>
                <a:gd name="connsiteX7" fmla="*/ 221031 w 223571"/>
                <a:gd name="connsiteY7" fmla="*/ 13973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571" h="127030">
                  <a:moveTo>
                    <a:pt x="221031" y="13973"/>
                  </a:moveTo>
                  <a:cubicBezTo>
                    <a:pt x="217220" y="12703"/>
                    <a:pt x="214680" y="8892"/>
                    <a:pt x="214680" y="5081"/>
                  </a:cubicBezTo>
                  <a:cubicBezTo>
                    <a:pt x="214680" y="2541"/>
                    <a:pt x="217220" y="0"/>
                    <a:pt x="219761" y="0"/>
                  </a:cubicBezTo>
                  <a:cubicBezTo>
                    <a:pt x="219761" y="0"/>
                    <a:pt x="218490" y="0"/>
                    <a:pt x="218490" y="0"/>
                  </a:cubicBezTo>
                  <a:lnTo>
                    <a:pt x="0" y="110516"/>
                  </a:lnTo>
                  <a:lnTo>
                    <a:pt x="0" y="127030"/>
                  </a:lnTo>
                  <a:lnTo>
                    <a:pt x="223572" y="13973"/>
                  </a:lnTo>
                  <a:lnTo>
                    <a:pt x="221031" y="1397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B44DE3D-8AC9-44FF-B217-FB8FBC62A030}"/>
                </a:ext>
              </a:extLst>
            </p:cNvPr>
            <p:cNvSpPr/>
            <p:nvPr/>
          </p:nvSpPr>
          <p:spPr>
            <a:xfrm>
              <a:off x="346789" y="1508645"/>
              <a:ext cx="421788" cy="227860"/>
            </a:xfrm>
            <a:custGeom>
              <a:avLst/>
              <a:gdLst>
                <a:gd name="connsiteX0" fmla="*/ 420467 w 421788"/>
                <a:gd name="connsiteY0" fmla="*/ 4287 h 227860"/>
                <a:gd name="connsiteX1" fmla="*/ 410305 w 421788"/>
                <a:gd name="connsiteY1" fmla="*/ 476 h 227860"/>
                <a:gd name="connsiteX2" fmla="*/ 410305 w 421788"/>
                <a:gd name="connsiteY2" fmla="*/ 476 h 227860"/>
                <a:gd name="connsiteX3" fmla="*/ 402683 w 421788"/>
                <a:gd name="connsiteY3" fmla="*/ 4287 h 227860"/>
                <a:gd name="connsiteX4" fmla="*/ 0 w 421788"/>
                <a:gd name="connsiteY4" fmla="*/ 215158 h 227860"/>
                <a:gd name="connsiteX5" fmla="*/ 2541 w 421788"/>
                <a:gd name="connsiteY5" fmla="*/ 216428 h 227860"/>
                <a:gd name="connsiteX6" fmla="*/ 2541 w 421788"/>
                <a:gd name="connsiteY6" fmla="*/ 216428 h 227860"/>
                <a:gd name="connsiteX7" fmla="*/ 3811 w 421788"/>
                <a:gd name="connsiteY7" fmla="*/ 216428 h 227860"/>
                <a:gd name="connsiteX8" fmla="*/ 5081 w 421788"/>
                <a:gd name="connsiteY8" fmla="*/ 217698 h 227860"/>
                <a:gd name="connsiteX9" fmla="*/ 6351 w 421788"/>
                <a:gd name="connsiteY9" fmla="*/ 218969 h 227860"/>
                <a:gd name="connsiteX10" fmla="*/ 7622 w 421788"/>
                <a:gd name="connsiteY10" fmla="*/ 220239 h 227860"/>
                <a:gd name="connsiteX11" fmla="*/ 7622 w 421788"/>
                <a:gd name="connsiteY11" fmla="*/ 221509 h 227860"/>
                <a:gd name="connsiteX12" fmla="*/ 7622 w 421788"/>
                <a:gd name="connsiteY12" fmla="*/ 222780 h 227860"/>
                <a:gd name="connsiteX13" fmla="*/ 7622 w 421788"/>
                <a:gd name="connsiteY13" fmla="*/ 222780 h 227860"/>
                <a:gd name="connsiteX14" fmla="*/ 7622 w 421788"/>
                <a:gd name="connsiteY14" fmla="*/ 227861 h 227860"/>
                <a:gd name="connsiteX15" fmla="*/ 415386 w 421788"/>
                <a:gd name="connsiteY15" fmla="*/ 15720 h 227860"/>
                <a:gd name="connsiteX16" fmla="*/ 417926 w 421788"/>
                <a:gd name="connsiteY16" fmla="*/ 14450 h 227860"/>
                <a:gd name="connsiteX17" fmla="*/ 420467 w 421788"/>
                <a:gd name="connsiteY17" fmla="*/ 4287 h 227860"/>
                <a:gd name="connsiteX18" fmla="*/ 420467 w 421788"/>
                <a:gd name="connsiteY18" fmla="*/ 4287 h 2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1788" h="227860">
                  <a:moveTo>
                    <a:pt x="420467" y="4287"/>
                  </a:moveTo>
                  <a:cubicBezTo>
                    <a:pt x="419197" y="476"/>
                    <a:pt x="414116" y="-794"/>
                    <a:pt x="410305" y="476"/>
                  </a:cubicBezTo>
                  <a:cubicBezTo>
                    <a:pt x="410305" y="476"/>
                    <a:pt x="410305" y="476"/>
                    <a:pt x="410305" y="476"/>
                  </a:cubicBezTo>
                  <a:lnTo>
                    <a:pt x="402683" y="4287"/>
                  </a:lnTo>
                  <a:lnTo>
                    <a:pt x="0" y="215158"/>
                  </a:lnTo>
                  <a:lnTo>
                    <a:pt x="2541" y="216428"/>
                  </a:lnTo>
                  <a:lnTo>
                    <a:pt x="2541" y="216428"/>
                  </a:lnTo>
                  <a:lnTo>
                    <a:pt x="3811" y="216428"/>
                  </a:lnTo>
                  <a:lnTo>
                    <a:pt x="5081" y="217698"/>
                  </a:lnTo>
                  <a:cubicBezTo>
                    <a:pt x="5081" y="217698"/>
                    <a:pt x="5081" y="217698"/>
                    <a:pt x="6351" y="218969"/>
                  </a:cubicBezTo>
                  <a:cubicBezTo>
                    <a:pt x="6351" y="218969"/>
                    <a:pt x="7622" y="220239"/>
                    <a:pt x="7622" y="220239"/>
                  </a:cubicBezTo>
                  <a:lnTo>
                    <a:pt x="7622" y="221509"/>
                  </a:lnTo>
                  <a:cubicBezTo>
                    <a:pt x="7622" y="221509"/>
                    <a:pt x="7622" y="222780"/>
                    <a:pt x="7622" y="222780"/>
                  </a:cubicBezTo>
                  <a:lnTo>
                    <a:pt x="7622" y="222780"/>
                  </a:lnTo>
                  <a:lnTo>
                    <a:pt x="7622" y="227861"/>
                  </a:lnTo>
                  <a:lnTo>
                    <a:pt x="415386" y="15720"/>
                  </a:lnTo>
                  <a:lnTo>
                    <a:pt x="417926" y="14450"/>
                  </a:lnTo>
                  <a:cubicBezTo>
                    <a:pt x="421737" y="11909"/>
                    <a:pt x="423008" y="8098"/>
                    <a:pt x="420467" y="4287"/>
                  </a:cubicBezTo>
                  <a:cubicBezTo>
                    <a:pt x="420467" y="4287"/>
                    <a:pt x="420467" y="4287"/>
                    <a:pt x="420467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2713137-4632-4518-8A95-044F25EE0517}"/>
                </a:ext>
              </a:extLst>
            </p:cNvPr>
            <p:cNvSpPr/>
            <p:nvPr/>
          </p:nvSpPr>
          <p:spPr>
            <a:xfrm>
              <a:off x="0" y="1642504"/>
              <a:ext cx="349330" cy="95272"/>
            </a:xfrm>
            <a:custGeom>
              <a:avLst/>
              <a:gdLst>
                <a:gd name="connsiteX0" fmla="*/ 340439 w 349330"/>
                <a:gd name="connsiteY0" fmla="*/ 91462 h 95272"/>
                <a:gd name="connsiteX1" fmla="*/ 346790 w 349330"/>
                <a:gd name="connsiteY1" fmla="*/ 83840 h 95272"/>
                <a:gd name="connsiteX2" fmla="*/ 349331 w 349330"/>
                <a:gd name="connsiteY2" fmla="*/ 83840 h 95272"/>
                <a:gd name="connsiteX3" fmla="*/ 349331 w 349330"/>
                <a:gd name="connsiteY3" fmla="*/ 83840 h 95272"/>
                <a:gd name="connsiteX4" fmla="*/ 346790 w 349330"/>
                <a:gd name="connsiteY4" fmla="*/ 82570 h 95272"/>
                <a:gd name="connsiteX5" fmla="*/ 0 w 349330"/>
                <a:gd name="connsiteY5" fmla="*/ 0 h 95272"/>
                <a:gd name="connsiteX6" fmla="*/ 0 w 349330"/>
                <a:gd name="connsiteY6" fmla="*/ 15244 h 95272"/>
                <a:gd name="connsiteX7" fmla="*/ 340439 w 349330"/>
                <a:gd name="connsiteY7" fmla="*/ 95273 h 95272"/>
                <a:gd name="connsiteX8" fmla="*/ 340439 w 349330"/>
                <a:gd name="connsiteY8" fmla="*/ 91462 h 9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330" h="95272">
                  <a:moveTo>
                    <a:pt x="340439" y="91462"/>
                  </a:moveTo>
                  <a:cubicBezTo>
                    <a:pt x="340439" y="87651"/>
                    <a:pt x="342979" y="83840"/>
                    <a:pt x="346790" y="83840"/>
                  </a:cubicBezTo>
                  <a:cubicBezTo>
                    <a:pt x="348060" y="83840"/>
                    <a:pt x="348060" y="83840"/>
                    <a:pt x="349331" y="83840"/>
                  </a:cubicBezTo>
                  <a:lnTo>
                    <a:pt x="349331" y="83840"/>
                  </a:lnTo>
                  <a:lnTo>
                    <a:pt x="346790" y="82570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40439" y="95273"/>
                  </a:lnTo>
                  <a:lnTo>
                    <a:pt x="340439" y="914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7B79679-CCBA-4D84-BCAB-C81B2843F72A}"/>
                </a:ext>
              </a:extLst>
            </p:cNvPr>
            <p:cNvSpPr/>
            <p:nvPr/>
          </p:nvSpPr>
          <p:spPr>
            <a:xfrm>
              <a:off x="5839537" y="6140653"/>
              <a:ext cx="425230" cy="142604"/>
            </a:xfrm>
            <a:custGeom>
              <a:avLst/>
              <a:gdLst>
                <a:gd name="connsiteX0" fmla="*/ 424278 w 425230"/>
                <a:gd name="connsiteY0" fmla="*/ 132112 h 142604"/>
                <a:gd name="connsiteX1" fmla="*/ 423007 w 425230"/>
                <a:gd name="connsiteY1" fmla="*/ 130842 h 142604"/>
                <a:gd name="connsiteX2" fmla="*/ 421737 w 425230"/>
                <a:gd name="connsiteY2" fmla="*/ 129571 h 142604"/>
                <a:gd name="connsiteX3" fmla="*/ 420467 w 425230"/>
                <a:gd name="connsiteY3" fmla="*/ 128301 h 142604"/>
                <a:gd name="connsiteX4" fmla="*/ 420467 w 425230"/>
                <a:gd name="connsiteY4" fmla="*/ 128301 h 142604"/>
                <a:gd name="connsiteX5" fmla="*/ 416656 w 425230"/>
                <a:gd name="connsiteY5" fmla="*/ 127030 h 142604"/>
                <a:gd name="connsiteX6" fmla="*/ 17784 w 425230"/>
                <a:gd name="connsiteY6" fmla="*/ 0 h 142604"/>
                <a:gd name="connsiteX7" fmla="*/ 7621 w 425230"/>
                <a:gd name="connsiteY7" fmla="*/ 8892 h 142604"/>
                <a:gd name="connsiteX8" fmla="*/ 0 w 425230"/>
                <a:gd name="connsiteY8" fmla="*/ 10163 h 142604"/>
                <a:gd name="connsiteX9" fmla="*/ 0 w 425230"/>
                <a:gd name="connsiteY9" fmla="*/ 10163 h 142604"/>
                <a:gd name="connsiteX10" fmla="*/ 410304 w 425230"/>
                <a:gd name="connsiteY10" fmla="*/ 141004 h 142604"/>
                <a:gd name="connsiteX11" fmla="*/ 415386 w 425230"/>
                <a:gd name="connsiteY11" fmla="*/ 142274 h 142604"/>
                <a:gd name="connsiteX12" fmla="*/ 424278 w 425230"/>
                <a:gd name="connsiteY12" fmla="*/ 137193 h 142604"/>
                <a:gd name="connsiteX13" fmla="*/ 424278 w 425230"/>
                <a:gd name="connsiteY13" fmla="*/ 134652 h 142604"/>
                <a:gd name="connsiteX14" fmla="*/ 424278 w 425230"/>
                <a:gd name="connsiteY14" fmla="*/ 132112 h 142604"/>
                <a:gd name="connsiteX15" fmla="*/ 424278 w 425230"/>
                <a:gd name="connsiteY15" fmla="*/ 132112 h 14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5230" h="142604">
                  <a:moveTo>
                    <a:pt x="424278" y="132112"/>
                  </a:moveTo>
                  <a:cubicBezTo>
                    <a:pt x="424278" y="132112"/>
                    <a:pt x="424278" y="130842"/>
                    <a:pt x="423007" y="130842"/>
                  </a:cubicBezTo>
                  <a:cubicBezTo>
                    <a:pt x="423007" y="129571"/>
                    <a:pt x="421737" y="129571"/>
                    <a:pt x="421737" y="129571"/>
                  </a:cubicBezTo>
                  <a:lnTo>
                    <a:pt x="420467" y="128301"/>
                  </a:lnTo>
                  <a:lnTo>
                    <a:pt x="420467" y="128301"/>
                  </a:lnTo>
                  <a:lnTo>
                    <a:pt x="416656" y="127030"/>
                  </a:lnTo>
                  <a:lnTo>
                    <a:pt x="17784" y="0"/>
                  </a:lnTo>
                  <a:lnTo>
                    <a:pt x="7621" y="8892"/>
                  </a:lnTo>
                  <a:cubicBezTo>
                    <a:pt x="5081" y="11433"/>
                    <a:pt x="2540" y="11433"/>
                    <a:pt x="0" y="10163"/>
                  </a:cubicBezTo>
                  <a:lnTo>
                    <a:pt x="0" y="10163"/>
                  </a:lnTo>
                  <a:lnTo>
                    <a:pt x="410304" y="141004"/>
                  </a:lnTo>
                  <a:lnTo>
                    <a:pt x="415386" y="142274"/>
                  </a:lnTo>
                  <a:cubicBezTo>
                    <a:pt x="419197" y="143545"/>
                    <a:pt x="423007" y="141004"/>
                    <a:pt x="424278" y="137193"/>
                  </a:cubicBezTo>
                  <a:cubicBezTo>
                    <a:pt x="424278" y="135923"/>
                    <a:pt x="424278" y="135923"/>
                    <a:pt x="424278" y="134652"/>
                  </a:cubicBezTo>
                  <a:cubicBezTo>
                    <a:pt x="425548" y="133382"/>
                    <a:pt x="425548" y="133382"/>
                    <a:pt x="424278" y="132112"/>
                  </a:cubicBezTo>
                  <a:cubicBezTo>
                    <a:pt x="425548" y="132112"/>
                    <a:pt x="425548" y="132112"/>
                    <a:pt x="424278" y="1321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D738FEC-4060-425D-A70B-45FE88BD4FA3}"/>
                </a:ext>
              </a:extLst>
            </p:cNvPr>
            <p:cNvSpPr/>
            <p:nvPr/>
          </p:nvSpPr>
          <p:spPr>
            <a:xfrm>
              <a:off x="5835725" y="6140653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C1D4E91-0540-4D4C-9936-529718A2E65C}"/>
                </a:ext>
              </a:extLst>
            </p:cNvPr>
            <p:cNvSpPr/>
            <p:nvPr/>
          </p:nvSpPr>
          <p:spPr>
            <a:xfrm>
              <a:off x="5835725" y="5576638"/>
              <a:ext cx="635146" cy="574703"/>
            </a:xfrm>
            <a:custGeom>
              <a:avLst/>
              <a:gdLst>
                <a:gd name="connsiteX0" fmla="*/ 1270 w 635146"/>
                <a:gd name="connsiteY0" fmla="*/ 561475 h 574703"/>
                <a:gd name="connsiteX1" fmla="*/ 1270 w 635146"/>
                <a:gd name="connsiteY1" fmla="*/ 561475 h 574703"/>
                <a:gd name="connsiteX2" fmla="*/ 1270 w 635146"/>
                <a:gd name="connsiteY2" fmla="*/ 561475 h 574703"/>
                <a:gd name="connsiteX3" fmla="*/ 0 w 635146"/>
                <a:gd name="connsiteY3" fmla="*/ 564015 h 574703"/>
                <a:gd name="connsiteX4" fmla="*/ 0 w 635146"/>
                <a:gd name="connsiteY4" fmla="*/ 565286 h 574703"/>
                <a:gd name="connsiteX5" fmla="*/ 0 w 635146"/>
                <a:gd name="connsiteY5" fmla="*/ 566556 h 574703"/>
                <a:gd name="connsiteX6" fmla="*/ 0 w 635146"/>
                <a:gd name="connsiteY6" fmla="*/ 567826 h 574703"/>
                <a:gd name="connsiteX7" fmla="*/ 0 w 635146"/>
                <a:gd name="connsiteY7" fmla="*/ 569096 h 574703"/>
                <a:gd name="connsiteX8" fmla="*/ 1270 w 635146"/>
                <a:gd name="connsiteY8" fmla="*/ 570367 h 574703"/>
                <a:gd name="connsiteX9" fmla="*/ 1270 w 635146"/>
                <a:gd name="connsiteY9" fmla="*/ 571637 h 574703"/>
                <a:gd name="connsiteX10" fmla="*/ 1270 w 635146"/>
                <a:gd name="connsiteY10" fmla="*/ 571637 h 574703"/>
                <a:gd name="connsiteX11" fmla="*/ 2541 w 635146"/>
                <a:gd name="connsiteY11" fmla="*/ 572908 h 574703"/>
                <a:gd name="connsiteX12" fmla="*/ 3811 w 635146"/>
                <a:gd name="connsiteY12" fmla="*/ 574178 h 574703"/>
                <a:gd name="connsiteX13" fmla="*/ 11433 w 635146"/>
                <a:gd name="connsiteY13" fmla="*/ 572908 h 574703"/>
                <a:gd name="connsiteX14" fmla="*/ 21595 w 635146"/>
                <a:gd name="connsiteY14" fmla="*/ 564015 h 574703"/>
                <a:gd name="connsiteX15" fmla="*/ 635147 w 635146"/>
                <a:gd name="connsiteY15" fmla="*/ 5081 h 574703"/>
                <a:gd name="connsiteX16" fmla="*/ 631336 w 635146"/>
                <a:gd name="connsiteY16" fmla="*/ 3811 h 574703"/>
                <a:gd name="connsiteX17" fmla="*/ 618633 w 635146"/>
                <a:gd name="connsiteY17" fmla="*/ 0 h 574703"/>
                <a:gd name="connsiteX18" fmla="*/ 6351 w 635146"/>
                <a:gd name="connsiteY18" fmla="*/ 558934 h 574703"/>
                <a:gd name="connsiteX19" fmla="*/ 1270 w 635146"/>
                <a:gd name="connsiteY19" fmla="*/ 561475 h 57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5146" h="574703">
                  <a:moveTo>
                    <a:pt x="1270" y="561475"/>
                  </a:moveTo>
                  <a:lnTo>
                    <a:pt x="1270" y="561475"/>
                  </a:lnTo>
                  <a:lnTo>
                    <a:pt x="1270" y="561475"/>
                  </a:lnTo>
                  <a:cubicBezTo>
                    <a:pt x="0" y="562745"/>
                    <a:pt x="0" y="564015"/>
                    <a:pt x="0" y="564015"/>
                  </a:cubicBezTo>
                  <a:cubicBezTo>
                    <a:pt x="0" y="564015"/>
                    <a:pt x="0" y="565286"/>
                    <a:pt x="0" y="565286"/>
                  </a:cubicBezTo>
                  <a:cubicBezTo>
                    <a:pt x="0" y="565286"/>
                    <a:pt x="0" y="566556"/>
                    <a:pt x="0" y="566556"/>
                  </a:cubicBezTo>
                  <a:cubicBezTo>
                    <a:pt x="0" y="566556"/>
                    <a:pt x="0" y="567826"/>
                    <a:pt x="0" y="567826"/>
                  </a:cubicBezTo>
                  <a:cubicBezTo>
                    <a:pt x="0" y="567826"/>
                    <a:pt x="0" y="569096"/>
                    <a:pt x="0" y="569096"/>
                  </a:cubicBezTo>
                  <a:cubicBezTo>
                    <a:pt x="0" y="569096"/>
                    <a:pt x="0" y="570367"/>
                    <a:pt x="1270" y="570367"/>
                  </a:cubicBezTo>
                  <a:lnTo>
                    <a:pt x="1270" y="571637"/>
                  </a:lnTo>
                  <a:lnTo>
                    <a:pt x="1270" y="571637"/>
                  </a:lnTo>
                  <a:lnTo>
                    <a:pt x="2541" y="572908"/>
                  </a:lnTo>
                  <a:cubicBezTo>
                    <a:pt x="2541" y="572908"/>
                    <a:pt x="3811" y="572908"/>
                    <a:pt x="3811" y="574178"/>
                  </a:cubicBezTo>
                  <a:cubicBezTo>
                    <a:pt x="6351" y="575448"/>
                    <a:pt x="8892" y="574178"/>
                    <a:pt x="11433" y="572908"/>
                  </a:cubicBezTo>
                  <a:lnTo>
                    <a:pt x="21595" y="564015"/>
                  </a:lnTo>
                  <a:lnTo>
                    <a:pt x="635147" y="5081"/>
                  </a:lnTo>
                  <a:lnTo>
                    <a:pt x="631336" y="3811"/>
                  </a:lnTo>
                  <a:lnTo>
                    <a:pt x="618633" y="0"/>
                  </a:lnTo>
                  <a:lnTo>
                    <a:pt x="6351" y="558934"/>
                  </a:lnTo>
                  <a:lnTo>
                    <a:pt x="1270" y="56147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4C152B5-1345-40B8-A9EE-D4202248D975}"/>
                </a:ext>
              </a:extLst>
            </p:cNvPr>
            <p:cNvSpPr/>
            <p:nvPr/>
          </p:nvSpPr>
          <p:spPr>
            <a:xfrm>
              <a:off x="5180254" y="4670911"/>
              <a:ext cx="628795" cy="524199"/>
            </a:xfrm>
            <a:custGeom>
              <a:avLst/>
              <a:gdLst>
                <a:gd name="connsiteX0" fmla="*/ 3811 w 628795"/>
                <a:gd name="connsiteY0" fmla="*/ 510662 h 524199"/>
                <a:gd name="connsiteX1" fmla="*/ 1270 w 628795"/>
                <a:gd name="connsiteY1" fmla="*/ 513203 h 524199"/>
                <a:gd name="connsiteX2" fmla="*/ 1270 w 628795"/>
                <a:gd name="connsiteY2" fmla="*/ 513203 h 524199"/>
                <a:gd name="connsiteX3" fmla="*/ 0 w 628795"/>
                <a:gd name="connsiteY3" fmla="*/ 514473 h 524199"/>
                <a:gd name="connsiteX4" fmla="*/ 0 w 628795"/>
                <a:gd name="connsiteY4" fmla="*/ 515743 h 524199"/>
                <a:gd name="connsiteX5" fmla="*/ 0 w 628795"/>
                <a:gd name="connsiteY5" fmla="*/ 517014 h 524199"/>
                <a:gd name="connsiteX6" fmla="*/ 0 w 628795"/>
                <a:gd name="connsiteY6" fmla="*/ 518284 h 524199"/>
                <a:gd name="connsiteX7" fmla="*/ 0 w 628795"/>
                <a:gd name="connsiteY7" fmla="*/ 519555 h 524199"/>
                <a:gd name="connsiteX8" fmla="*/ 0 w 628795"/>
                <a:gd name="connsiteY8" fmla="*/ 520825 h 524199"/>
                <a:gd name="connsiteX9" fmla="*/ 1270 w 628795"/>
                <a:gd name="connsiteY9" fmla="*/ 522095 h 524199"/>
                <a:gd name="connsiteX10" fmla="*/ 1270 w 628795"/>
                <a:gd name="connsiteY10" fmla="*/ 522095 h 524199"/>
                <a:gd name="connsiteX11" fmla="*/ 1270 w 628795"/>
                <a:gd name="connsiteY11" fmla="*/ 522095 h 524199"/>
                <a:gd name="connsiteX12" fmla="*/ 2541 w 628795"/>
                <a:gd name="connsiteY12" fmla="*/ 523365 h 524199"/>
                <a:gd name="connsiteX13" fmla="*/ 3811 w 628795"/>
                <a:gd name="connsiteY13" fmla="*/ 523365 h 524199"/>
                <a:gd name="connsiteX14" fmla="*/ 11433 w 628795"/>
                <a:gd name="connsiteY14" fmla="*/ 522095 h 524199"/>
                <a:gd name="connsiteX15" fmla="*/ 22866 w 628795"/>
                <a:gd name="connsiteY15" fmla="*/ 513203 h 524199"/>
                <a:gd name="connsiteX16" fmla="*/ 628795 w 628795"/>
                <a:gd name="connsiteY16" fmla="*/ 8892 h 524199"/>
                <a:gd name="connsiteX17" fmla="*/ 624984 w 628795"/>
                <a:gd name="connsiteY17" fmla="*/ 7622 h 524199"/>
                <a:gd name="connsiteX18" fmla="*/ 624984 w 628795"/>
                <a:gd name="connsiteY18" fmla="*/ 7622 h 524199"/>
                <a:gd name="connsiteX19" fmla="*/ 623714 w 628795"/>
                <a:gd name="connsiteY19" fmla="*/ 6352 h 524199"/>
                <a:gd name="connsiteX20" fmla="*/ 622444 w 628795"/>
                <a:gd name="connsiteY20" fmla="*/ 5081 h 524199"/>
                <a:gd name="connsiteX21" fmla="*/ 621174 w 628795"/>
                <a:gd name="connsiteY21" fmla="*/ 3811 h 524199"/>
                <a:gd name="connsiteX22" fmla="*/ 619903 w 628795"/>
                <a:gd name="connsiteY22" fmla="*/ 2540 h 524199"/>
                <a:gd name="connsiteX23" fmla="*/ 619903 w 628795"/>
                <a:gd name="connsiteY23" fmla="*/ 1270 h 524199"/>
                <a:gd name="connsiteX24" fmla="*/ 619903 w 628795"/>
                <a:gd name="connsiteY24" fmla="*/ 3811 h 524199"/>
                <a:gd name="connsiteX25" fmla="*/ 619903 w 628795"/>
                <a:gd name="connsiteY25" fmla="*/ 0 h 524199"/>
                <a:gd name="connsiteX26" fmla="*/ 15244 w 628795"/>
                <a:gd name="connsiteY26" fmla="*/ 503040 h 524199"/>
                <a:gd name="connsiteX27" fmla="*/ 3811 w 628795"/>
                <a:gd name="connsiteY27" fmla="*/ 510662 h 52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8795" h="524199">
                  <a:moveTo>
                    <a:pt x="3811" y="510662"/>
                  </a:moveTo>
                  <a:lnTo>
                    <a:pt x="1270" y="513203"/>
                  </a:lnTo>
                  <a:lnTo>
                    <a:pt x="1270" y="513203"/>
                  </a:lnTo>
                  <a:lnTo>
                    <a:pt x="0" y="514473"/>
                  </a:lnTo>
                  <a:lnTo>
                    <a:pt x="0" y="515743"/>
                  </a:lnTo>
                  <a:cubicBezTo>
                    <a:pt x="0" y="515743"/>
                    <a:pt x="0" y="517014"/>
                    <a:pt x="0" y="517014"/>
                  </a:cubicBezTo>
                  <a:cubicBezTo>
                    <a:pt x="0" y="517014"/>
                    <a:pt x="0" y="518284"/>
                    <a:pt x="0" y="518284"/>
                  </a:cubicBezTo>
                  <a:cubicBezTo>
                    <a:pt x="0" y="518284"/>
                    <a:pt x="0" y="519555"/>
                    <a:pt x="0" y="519555"/>
                  </a:cubicBezTo>
                  <a:cubicBezTo>
                    <a:pt x="0" y="519555"/>
                    <a:pt x="0" y="520825"/>
                    <a:pt x="0" y="520825"/>
                  </a:cubicBezTo>
                  <a:cubicBezTo>
                    <a:pt x="0" y="520825"/>
                    <a:pt x="0" y="522095"/>
                    <a:pt x="1270" y="522095"/>
                  </a:cubicBezTo>
                  <a:lnTo>
                    <a:pt x="1270" y="522095"/>
                  </a:lnTo>
                  <a:lnTo>
                    <a:pt x="1270" y="522095"/>
                  </a:lnTo>
                  <a:lnTo>
                    <a:pt x="2541" y="523365"/>
                  </a:lnTo>
                  <a:lnTo>
                    <a:pt x="3811" y="523365"/>
                  </a:lnTo>
                  <a:cubicBezTo>
                    <a:pt x="6351" y="524636"/>
                    <a:pt x="8892" y="524636"/>
                    <a:pt x="11433" y="522095"/>
                  </a:cubicBezTo>
                  <a:lnTo>
                    <a:pt x="22866" y="513203"/>
                  </a:lnTo>
                  <a:lnTo>
                    <a:pt x="628795" y="8892"/>
                  </a:lnTo>
                  <a:lnTo>
                    <a:pt x="624984" y="7622"/>
                  </a:lnTo>
                  <a:lnTo>
                    <a:pt x="624984" y="7622"/>
                  </a:lnTo>
                  <a:cubicBezTo>
                    <a:pt x="624984" y="7622"/>
                    <a:pt x="623714" y="7622"/>
                    <a:pt x="623714" y="6352"/>
                  </a:cubicBezTo>
                  <a:lnTo>
                    <a:pt x="622444" y="5081"/>
                  </a:lnTo>
                  <a:lnTo>
                    <a:pt x="621174" y="3811"/>
                  </a:lnTo>
                  <a:lnTo>
                    <a:pt x="619903" y="2540"/>
                  </a:lnTo>
                  <a:cubicBezTo>
                    <a:pt x="619903" y="2540"/>
                    <a:pt x="619903" y="1270"/>
                    <a:pt x="619903" y="1270"/>
                  </a:cubicBezTo>
                  <a:lnTo>
                    <a:pt x="619903" y="3811"/>
                  </a:lnTo>
                  <a:lnTo>
                    <a:pt x="619903" y="0"/>
                  </a:lnTo>
                  <a:lnTo>
                    <a:pt x="15244" y="503040"/>
                  </a:lnTo>
                  <a:lnTo>
                    <a:pt x="3811" y="5106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63148A7-04AE-43DD-AAD2-DD7580B6DF1F}"/>
                </a:ext>
              </a:extLst>
            </p:cNvPr>
            <p:cNvSpPr/>
            <p:nvPr/>
          </p:nvSpPr>
          <p:spPr>
            <a:xfrm>
              <a:off x="5802698" y="4668370"/>
              <a:ext cx="623713" cy="185962"/>
            </a:xfrm>
            <a:custGeom>
              <a:avLst/>
              <a:gdLst>
                <a:gd name="connsiteX0" fmla="*/ 2541 w 623713"/>
                <a:gd name="connsiteY0" fmla="*/ 13973 h 185962"/>
                <a:gd name="connsiteX1" fmla="*/ 0 w 623713"/>
                <a:gd name="connsiteY1" fmla="*/ 13973 h 185962"/>
                <a:gd name="connsiteX2" fmla="*/ 0 w 623713"/>
                <a:gd name="connsiteY2" fmla="*/ 13973 h 185962"/>
                <a:gd name="connsiteX3" fmla="*/ 3811 w 623713"/>
                <a:gd name="connsiteY3" fmla="*/ 15244 h 185962"/>
                <a:gd name="connsiteX4" fmla="*/ 600849 w 623713"/>
                <a:gd name="connsiteY4" fmla="*/ 181653 h 185962"/>
                <a:gd name="connsiteX5" fmla="*/ 614822 w 623713"/>
                <a:gd name="connsiteY5" fmla="*/ 185465 h 185962"/>
                <a:gd name="connsiteX6" fmla="*/ 622444 w 623713"/>
                <a:gd name="connsiteY6" fmla="*/ 182924 h 185962"/>
                <a:gd name="connsiteX7" fmla="*/ 623714 w 623713"/>
                <a:gd name="connsiteY7" fmla="*/ 181653 h 185962"/>
                <a:gd name="connsiteX8" fmla="*/ 623714 w 623713"/>
                <a:gd name="connsiteY8" fmla="*/ 180383 h 185962"/>
                <a:gd name="connsiteX9" fmla="*/ 623714 w 623713"/>
                <a:gd name="connsiteY9" fmla="*/ 180383 h 185962"/>
                <a:gd name="connsiteX10" fmla="*/ 623714 w 623713"/>
                <a:gd name="connsiteY10" fmla="*/ 179113 h 185962"/>
                <a:gd name="connsiteX11" fmla="*/ 623714 w 623713"/>
                <a:gd name="connsiteY11" fmla="*/ 177843 h 185962"/>
                <a:gd name="connsiteX12" fmla="*/ 623714 w 623713"/>
                <a:gd name="connsiteY12" fmla="*/ 176572 h 185962"/>
                <a:gd name="connsiteX13" fmla="*/ 623714 w 623713"/>
                <a:gd name="connsiteY13" fmla="*/ 175302 h 185962"/>
                <a:gd name="connsiteX14" fmla="*/ 622444 w 623713"/>
                <a:gd name="connsiteY14" fmla="*/ 174032 h 185962"/>
                <a:gd name="connsiteX15" fmla="*/ 621174 w 623713"/>
                <a:gd name="connsiteY15" fmla="*/ 172762 h 185962"/>
                <a:gd name="connsiteX16" fmla="*/ 619903 w 623713"/>
                <a:gd name="connsiteY16" fmla="*/ 171491 h 185962"/>
                <a:gd name="connsiteX17" fmla="*/ 618633 w 623713"/>
                <a:gd name="connsiteY17" fmla="*/ 170221 h 185962"/>
                <a:gd name="connsiteX18" fmla="*/ 618633 w 623713"/>
                <a:gd name="connsiteY18" fmla="*/ 170221 h 185962"/>
                <a:gd name="connsiteX19" fmla="*/ 10163 w 623713"/>
                <a:gd name="connsiteY19" fmla="*/ 0 h 185962"/>
                <a:gd name="connsiteX20" fmla="*/ 10163 w 623713"/>
                <a:gd name="connsiteY20" fmla="*/ 5081 h 185962"/>
                <a:gd name="connsiteX21" fmla="*/ 2541 w 623713"/>
                <a:gd name="connsiteY21" fmla="*/ 13973 h 185962"/>
                <a:gd name="connsiteX22" fmla="*/ 2541 w 623713"/>
                <a:gd name="connsiteY22" fmla="*/ 13973 h 18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23713" h="185962">
                  <a:moveTo>
                    <a:pt x="2541" y="13973"/>
                  </a:moveTo>
                  <a:cubicBezTo>
                    <a:pt x="1270" y="13973"/>
                    <a:pt x="1270" y="13973"/>
                    <a:pt x="0" y="13973"/>
                  </a:cubicBezTo>
                  <a:lnTo>
                    <a:pt x="0" y="13973"/>
                  </a:lnTo>
                  <a:lnTo>
                    <a:pt x="3811" y="15244"/>
                  </a:lnTo>
                  <a:lnTo>
                    <a:pt x="600849" y="181653"/>
                  </a:lnTo>
                  <a:lnTo>
                    <a:pt x="614822" y="185465"/>
                  </a:lnTo>
                  <a:cubicBezTo>
                    <a:pt x="617363" y="186735"/>
                    <a:pt x="619903" y="185465"/>
                    <a:pt x="622444" y="182924"/>
                  </a:cubicBezTo>
                  <a:cubicBezTo>
                    <a:pt x="622444" y="182924"/>
                    <a:pt x="623714" y="181653"/>
                    <a:pt x="623714" y="181653"/>
                  </a:cubicBezTo>
                  <a:cubicBezTo>
                    <a:pt x="623714" y="18165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79113"/>
                  </a:cubicBezTo>
                  <a:cubicBezTo>
                    <a:pt x="623714" y="179113"/>
                    <a:pt x="623714" y="177843"/>
                    <a:pt x="623714" y="177843"/>
                  </a:cubicBezTo>
                  <a:cubicBezTo>
                    <a:pt x="623714" y="177843"/>
                    <a:pt x="623714" y="176572"/>
                    <a:pt x="623714" y="176572"/>
                  </a:cubicBezTo>
                  <a:cubicBezTo>
                    <a:pt x="623714" y="176572"/>
                    <a:pt x="623714" y="175302"/>
                    <a:pt x="623714" y="175302"/>
                  </a:cubicBezTo>
                  <a:lnTo>
                    <a:pt x="622444" y="174032"/>
                  </a:lnTo>
                  <a:lnTo>
                    <a:pt x="621174" y="172762"/>
                  </a:lnTo>
                  <a:lnTo>
                    <a:pt x="619903" y="171491"/>
                  </a:lnTo>
                  <a:lnTo>
                    <a:pt x="618633" y="170221"/>
                  </a:lnTo>
                  <a:lnTo>
                    <a:pt x="618633" y="170221"/>
                  </a:lnTo>
                  <a:lnTo>
                    <a:pt x="10163" y="0"/>
                  </a:lnTo>
                  <a:lnTo>
                    <a:pt x="10163" y="5081"/>
                  </a:lnTo>
                  <a:cubicBezTo>
                    <a:pt x="10163" y="10162"/>
                    <a:pt x="6351" y="13973"/>
                    <a:pt x="2541" y="13973"/>
                  </a:cubicBezTo>
                  <a:cubicBezTo>
                    <a:pt x="2541" y="13973"/>
                    <a:pt x="2541" y="13973"/>
                    <a:pt x="254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F9873AE-376D-4603-9190-9E3D1E0516A1}"/>
                </a:ext>
              </a:extLst>
            </p:cNvPr>
            <p:cNvSpPr/>
            <p:nvPr/>
          </p:nvSpPr>
          <p:spPr>
            <a:xfrm>
              <a:off x="417926" y="237419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B7F6238-9142-414D-8180-29FDBF822A3B}"/>
                </a:ext>
              </a:extLst>
            </p:cNvPr>
            <p:cNvSpPr/>
            <p:nvPr/>
          </p:nvSpPr>
          <p:spPr>
            <a:xfrm>
              <a:off x="0" y="2258602"/>
              <a:ext cx="402682" cy="115597"/>
            </a:xfrm>
            <a:custGeom>
              <a:avLst/>
              <a:gdLst>
                <a:gd name="connsiteX0" fmla="*/ 402683 w 402682"/>
                <a:gd name="connsiteY0" fmla="*/ 109246 h 115597"/>
                <a:gd name="connsiteX1" fmla="*/ 402683 w 402682"/>
                <a:gd name="connsiteY1" fmla="*/ 102895 h 115597"/>
                <a:gd name="connsiteX2" fmla="*/ 0 w 402682"/>
                <a:gd name="connsiteY2" fmla="*/ 0 h 115597"/>
                <a:gd name="connsiteX3" fmla="*/ 0 w 402682"/>
                <a:gd name="connsiteY3" fmla="*/ 15244 h 115597"/>
                <a:gd name="connsiteX4" fmla="*/ 391250 w 402682"/>
                <a:gd name="connsiteY4" fmla="*/ 115598 h 11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82" h="115597">
                  <a:moveTo>
                    <a:pt x="402683" y="109246"/>
                  </a:moveTo>
                  <a:lnTo>
                    <a:pt x="402683" y="102895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91250" y="1155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A899136-EB07-453B-822E-7CFC470A88B4}"/>
                </a:ext>
              </a:extLst>
            </p:cNvPr>
            <p:cNvSpPr/>
            <p:nvPr/>
          </p:nvSpPr>
          <p:spPr>
            <a:xfrm>
              <a:off x="0" y="2367848"/>
              <a:ext cx="414115" cy="240087"/>
            </a:xfrm>
            <a:custGeom>
              <a:avLst/>
              <a:gdLst>
                <a:gd name="connsiteX0" fmla="*/ 411575 w 414115"/>
                <a:gd name="connsiteY0" fmla="*/ 11433 h 240087"/>
                <a:gd name="connsiteX1" fmla="*/ 403953 w 414115"/>
                <a:gd name="connsiteY1" fmla="*/ 5081 h 240087"/>
                <a:gd name="connsiteX2" fmla="*/ 403953 w 414115"/>
                <a:gd name="connsiteY2" fmla="*/ 0 h 240087"/>
                <a:gd name="connsiteX3" fmla="*/ 391250 w 414115"/>
                <a:gd name="connsiteY3" fmla="*/ 6352 h 240087"/>
                <a:gd name="connsiteX4" fmla="*/ 0 w 414115"/>
                <a:gd name="connsiteY4" fmla="*/ 222303 h 240087"/>
                <a:gd name="connsiteX5" fmla="*/ 0 w 414115"/>
                <a:gd name="connsiteY5" fmla="*/ 240088 h 240087"/>
                <a:gd name="connsiteX6" fmla="*/ 414116 w 414115"/>
                <a:gd name="connsiteY6" fmla="*/ 11433 h 240087"/>
                <a:gd name="connsiteX7" fmla="*/ 411575 w 414115"/>
                <a:gd name="connsiteY7" fmla="*/ 11433 h 24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115" h="240087">
                  <a:moveTo>
                    <a:pt x="411575" y="11433"/>
                  </a:moveTo>
                  <a:cubicBezTo>
                    <a:pt x="407764" y="11433"/>
                    <a:pt x="403953" y="8892"/>
                    <a:pt x="403953" y="5081"/>
                  </a:cubicBezTo>
                  <a:lnTo>
                    <a:pt x="403953" y="0"/>
                  </a:lnTo>
                  <a:lnTo>
                    <a:pt x="391250" y="6352"/>
                  </a:lnTo>
                  <a:lnTo>
                    <a:pt x="0" y="222303"/>
                  </a:lnTo>
                  <a:lnTo>
                    <a:pt x="0" y="240088"/>
                  </a:lnTo>
                  <a:lnTo>
                    <a:pt x="414116" y="11433"/>
                  </a:lnTo>
                  <a:cubicBezTo>
                    <a:pt x="414116" y="11433"/>
                    <a:pt x="412845" y="11433"/>
                    <a:pt x="411575" y="1143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8034972-4A96-4F41-926F-7013F65AA847}"/>
                </a:ext>
              </a:extLst>
            </p:cNvPr>
            <p:cNvSpPr/>
            <p:nvPr/>
          </p:nvSpPr>
          <p:spPr>
            <a:xfrm>
              <a:off x="416656" y="2375470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0 w 1270"/>
                <a:gd name="connsiteY1" fmla="*/ 1270 h 1270"/>
                <a:gd name="connsiteX2" fmla="*/ 1270 w 1270"/>
                <a:gd name="connsiteY2" fmla="*/ 0 h 1270"/>
                <a:gd name="connsiteX3" fmla="*/ 0 w 1270"/>
                <a:gd name="connsiteY3" fmla="*/ 1270 h 1270"/>
                <a:gd name="connsiteX4" fmla="*/ 0 w 1270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1270" y="0"/>
                  </a:cubicBezTo>
                  <a:cubicBezTo>
                    <a:pt x="127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B810955-FDBA-4050-876A-883B7165F81D}"/>
                </a:ext>
              </a:extLst>
            </p:cNvPr>
            <p:cNvSpPr/>
            <p:nvPr/>
          </p:nvSpPr>
          <p:spPr>
            <a:xfrm>
              <a:off x="417926" y="237292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C6D83FB-C597-45D8-B29D-387F06086E5E}"/>
                </a:ext>
              </a:extLst>
            </p:cNvPr>
            <p:cNvSpPr/>
            <p:nvPr/>
          </p:nvSpPr>
          <p:spPr>
            <a:xfrm>
              <a:off x="340189" y="1725074"/>
              <a:ext cx="77737" cy="651915"/>
            </a:xfrm>
            <a:custGeom>
              <a:avLst/>
              <a:gdLst>
                <a:gd name="connsiteX0" fmla="*/ 14222 w 77737"/>
                <a:gd name="connsiteY0" fmla="*/ 6352 h 651915"/>
                <a:gd name="connsiteX1" fmla="*/ 14222 w 77737"/>
                <a:gd name="connsiteY1" fmla="*/ 5081 h 651915"/>
                <a:gd name="connsiteX2" fmla="*/ 14222 w 77737"/>
                <a:gd name="connsiteY2" fmla="*/ 3811 h 651915"/>
                <a:gd name="connsiteX3" fmla="*/ 12952 w 77737"/>
                <a:gd name="connsiteY3" fmla="*/ 2541 h 651915"/>
                <a:gd name="connsiteX4" fmla="*/ 11682 w 77737"/>
                <a:gd name="connsiteY4" fmla="*/ 1270 h 651915"/>
                <a:gd name="connsiteX5" fmla="*/ 10412 w 77737"/>
                <a:gd name="connsiteY5" fmla="*/ 0 h 651915"/>
                <a:gd name="connsiteX6" fmla="*/ 9141 w 77737"/>
                <a:gd name="connsiteY6" fmla="*/ 0 h 651915"/>
                <a:gd name="connsiteX7" fmla="*/ 6601 w 77737"/>
                <a:gd name="connsiteY7" fmla="*/ 0 h 651915"/>
                <a:gd name="connsiteX8" fmla="*/ 249 w 77737"/>
                <a:gd name="connsiteY8" fmla="*/ 7622 h 651915"/>
                <a:gd name="connsiteX9" fmla="*/ 249 w 77737"/>
                <a:gd name="connsiteY9" fmla="*/ 12703 h 651915"/>
                <a:gd name="connsiteX10" fmla="*/ 62494 w 77737"/>
                <a:gd name="connsiteY10" fmla="*/ 635152 h 651915"/>
                <a:gd name="connsiteX11" fmla="*/ 62494 w 77737"/>
                <a:gd name="connsiteY11" fmla="*/ 640234 h 651915"/>
                <a:gd name="connsiteX12" fmla="*/ 62494 w 77737"/>
                <a:gd name="connsiteY12" fmla="*/ 645315 h 651915"/>
                <a:gd name="connsiteX13" fmla="*/ 71386 w 77737"/>
                <a:gd name="connsiteY13" fmla="*/ 651666 h 651915"/>
                <a:gd name="connsiteX14" fmla="*/ 73926 w 77737"/>
                <a:gd name="connsiteY14" fmla="*/ 650396 h 651915"/>
                <a:gd name="connsiteX15" fmla="*/ 73926 w 77737"/>
                <a:gd name="connsiteY15" fmla="*/ 650396 h 651915"/>
                <a:gd name="connsiteX16" fmla="*/ 75196 w 77737"/>
                <a:gd name="connsiteY16" fmla="*/ 649126 h 651915"/>
                <a:gd name="connsiteX17" fmla="*/ 76467 w 77737"/>
                <a:gd name="connsiteY17" fmla="*/ 647856 h 651915"/>
                <a:gd name="connsiteX18" fmla="*/ 77737 w 77737"/>
                <a:gd name="connsiteY18" fmla="*/ 646585 h 651915"/>
                <a:gd name="connsiteX19" fmla="*/ 77737 w 77737"/>
                <a:gd name="connsiteY19" fmla="*/ 645315 h 651915"/>
                <a:gd name="connsiteX20" fmla="*/ 77737 w 77737"/>
                <a:gd name="connsiteY20" fmla="*/ 642774 h 651915"/>
                <a:gd name="connsiteX21" fmla="*/ 77737 w 77737"/>
                <a:gd name="connsiteY21" fmla="*/ 642774 h 651915"/>
                <a:gd name="connsiteX22" fmla="*/ 77737 w 77737"/>
                <a:gd name="connsiteY22" fmla="*/ 642774 h 651915"/>
                <a:gd name="connsiteX23" fmla="*/ 14222 w 77737"/>
                <a:gd name="connsiteY23" fmla="*/ 8892 h 651915"/>
                <a:gd name="connsiteX24" fmla="*/ 14222 w 77737"/>
                <a:gd name="connsiteY24" fmla="*/ 6352 h 651915"/>
                <a:gd name="connsiteX25" fmla="*/ 14222 w 77737"/>
                <a:gd name="connsiteY25" fmla="*/ 6352 h 6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737" h="651915">
                  <a:moveTo>
                    <a:pt x="14222" y="6352"/>
                  </a:moveTo>
                  <a:cubicBezTo>
                    <a:pt x="14222" y="6352"/>
                    <a:pt x="14222" y="5081"/>
                    <a:pt x="14222" y="5081"/>
                  </a:cubicBezTo>
                  <a:lnTo>
                    <a:pt x="14222" y="3811"/>
                  </a:lnTo>
                  <a:cubicBezTo>
                    <a:pt x="14222" y="3811"/>
                    <a:pt x="12952" y="2541"/>
                    <a:pt x="12952" y="2541"/>
                  </a:cubicBezTo>
                  <a:cubicBezTo>
                    <a:pt x="12952" y="2541"/>
                    <a:pt x="12952" y="1270"/>
                    <a:pt x="11682" y="1270"/>
                  </a:cubicBezTo>
                  <a:lnTo>
                    <a:pt x="10412" y="0"/>
                  </a:lnTo>
                  <a:lnTo>
                    <a:pt x="9141" y="0"/>
                  </a:lnTo>
                  <a:cubicBezTo>
                    <a:pt x="7871" y="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62494" y="635152"/>
                  </a:lnTo>
                  <a:lnTo>
                    <a:pt x="62494" y="640234"/>
                  </a:lnTo>
                  <a:lnTo>
                    <a:pt x="62494" y="645315"/>
                  </a:lnTo>
                  <a:cubicBezTo>
                    <a:pt x="62494" y="649126"/>
                    <a:pt x="66304" y="652937"/>
                    <a:pt x="71386" y="651666"/>
                  </a:cubicBezTo>
                  <a:cubicBezTo>
                    <a:pt x="72656" y="651666"/>
                    <a:pt x="73926" y="651666"/>
                    <a:pt x="73926" y="650396"/>
                  </a:cubicBezTo>
                  <a:lnTo>
                    <a:pt x="73926" y="650396"/>
                  </a:lnTo>
                  <a:cubicBezTo>
                    <a:pt x="73926" y="650396"/>
                    <a:pt x="75196" y="650396"/>
                    <a:pt x="75196" y="649126"/>
                  </a:cubicBezTo>
                  <a:cubicBezTo>
                    <a:pt x="75196" y="649126"/>
                    <a:pt x="76467" y="649126"/>
                    <a:pt x="76467" y="647856"/>
                  </a:cubicBezTo>
                  <a:cubicBezTo>
                    <a:pt x="76467" y="647856"/>
                    <a:pt x="77737" y="646585"/>
                    <a:pt x="77737" y="646585"/>
                  </a:cubicBezTo>
                  <a:lnTo>
                    <a:pt x="77737" y="645315"/>
                  </a:lnTo>
                  <a:cubicBezTo>
                    <a:pt x="77737" y="644045"/>
                    <a:pt x="77737" y="644045"/>
                    <a:pt x="77737" y="642774"/>
                  </a:cubicBezTo>
                  <a:lnTo>
                    <a:pt x="77737" y="642774"/>
                  </a:lnTo>
                  <a:lnTo>
                    <a:pt x="77737" y="642774"/>
                  </a:lnTo>
                  <a:lnTo>
                    <a:pt x="14222" y="8892"/>
                  </a:lnTo>
                  <a:lnTo>
                    <a:pt x="14222" y="6352"/>
                  </a:lnTo>
                  <a:lnTo>
                    <a:pt x="1422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9BB47B7-C85B-4673-BEBB-332AD8D2CC88}"/>
                </a:ext>
              </a:extLst>
            </p:cNvPr>
            <p:cNvSpPr/>
            <p:nvPr/>
          </p:nvSpPr>
          <p:spPr>
            <a:xfrm>
              <a:off x="1150885" y="1561204"/>
              <a:ext cx="243896" cy="2811184"/>
            </a:xfrm>
            <a:custGeom>
              <a:avLst/>
              <a:gdLst>
                <a:gd name="connsiteX0" fmla="*/ 243896 w 243896"/>
                <a:gd name="connsiteY0" fmla="*/ 2807374 h 2811184"/>
                <a:gd name="connsiteX1" fmla="*/ 13973 w 243896"/>
                <a:gd name="connsiteY1" fmla="*/ 0 h 2811184"/>
                <a:gd name="connsiteX2" fmla="*/ 10162 w 243896"/>
                <a:gd name="connsiteY2" fmla="*/ 2541 h 2811184"/>
                <a:gd name="connsiteX3" fmla="*/ 8892 w 243896"/>
                <a:gd name="connsiteY3" fmla="*/ 2541 h 2811184"/>
                <a:gd name="connsiteX4" fmla="*/ 7622 w 243896"/>
                <a:gd name="connsiteY4" fmla="*/ 2541 h 2811184"/>
                <a:gd name="connsiteX5" fmla="*/ 5081 w 243896"/>
                <a:gd name="connsiteY5" fmla="*/ 2541 h 2811184"/>
                <a:gd name="connsiteX6" fmla="*/ 0 w 243896"/>
                <a:gd name="connsiteY6" fmla="*/ 1270 h 2811184"/>
                <a:gd name="connsiteX7" fmla="*/ 229923 w 243896"/>
                <a:gd name="connsiteY7" fmla="*/ 2808644 h 2811184"/>
                <a:gd name="connsiteX8" fmla="*/ 237545 w 243896"/>
                <a:gd name="connsiteY8" fmla="*/ 2811185 h 2811184"/>
                <a:gd name="connsiteX9" fmla="*/ 243896 w 243896"/>
                <a:gd name="connsiteY9" fmla="*/ 2807374 h 281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896" h="2811184">
                  <a:moveTo>
                    <a:pt x="243896" y="2807374"/>
                  </a:moveTo>
                  <a:lnTo>
                    <a:pt x="13973" y="0"/>
                  </a:lnTo>
                  <a:lnTo>
                    <a:pt x="10162" y="2541"/>
                  </a:lnTo>
                  <a:lnTo>
                    <a:pt x="8892" y="2541"/>
                  </a:lnTo>
                  <a:lnTo>
                    <a:pt x="7622" y="2541"/>
                  </a:lnTo>
                  <a:lnTo>
                    <a:pt x="5081" y="2541"/>
                  </a:lnTo>
                  <a:lnTo>
                    <a:pt x="0" y="1270"/>
                  </a:lnTo>
                  <a:lnTo>
                    <a:pt x="229923" y="2808644"/>
                  </a:lnTo>
                  <a:lnTo>
                    <a:pt x="237545" y="2811185"/>
                  </a:lnTo>
                  <a:lnTo>
                    <a:pt x="243896" y="28073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83FC53E-9D87-4727-8797-FFE6128C320C}"/>
                </a:ext>
              </a:extLst>
            </p:cNvPr>
            <p:cNvSpPr/>
            <p:nvPr/>
          </p:nvSpPr>
          <p:spPr>
            <a:xfrm>
              <a:off x="1389700" y="438890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03CD236-D449-4E52-B91B-C26B521FE81B}"/>
                </a:ext>
              </a:extLst>
            </p:cNvPr>
            <p:cNvSpPr/>
            <p:nvPr/>
          </p:nvSpPr>
          <p:spPr>
            <a:xfrm>
              <a:off x="72533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27F3312-CB4E-44BF-B49F-5552B156FF53}"/>
                </a:ext>
              </a:extLst>
            </p:cNvPr>
            <p:cNvSpPr/>
            <p:nvPr/>
          </p:nvSpPr>
          <p:spPr>
            <a:xfrm>
              <a:off x="721526" y="1460850"/>
              <a:ext cx="19054" cy="56142"/>
            </a:xfrm>
            <a:custGeom>
              <a:avLst/>
              <a:gdLst>
                <a:gd name="connsiteX0" fmla="*/ 15244 w 19054"/>
                <a:gd name="connsiteY0" fmla="*/ 8892 h 56142"/>
                <a:gd name="connsiteX1" fmla="*/ 5081 w 19054"/>
                <a:gd name="connsiteY1" fmla="*/ 6352 h 56142"/>
                <a:gd name="connsiteX2" fmla="*/ 5081 w 19054"/>
                <a:gd name="connsiteY2" fmla="*/ 6352 h 56142"/>
                <a:gd name="connsiteX3" fmla="*/ 3811 w 19054"/>
                <a:gd name="connsiteY3" fmla="*/ 6352 h 56142"/>
                <a:gd name="connsiteX4" fmla="*/ 2541 w 19054"/>
                <a:gd name="connsiteY4" fmla="*/ 5081 h 56142"/>
                <a:gd name="connsiteX5" fmla="*/ 1270 w 19054"/>
                <a:gd name="connsiteY5" fmla="*/ 3811 h 56142"/>
                <a:gd name="connsiteX6" fmla="*/ 0 w 19054"/>
                <a:gd name="connsiteY6" fmla="*/ 2541 h 56142"/>
                <a:gd name="connsiteX7" fmla="*/ 0 w 19054"/>
                <a:gd name="connsiteY7" fmla="*/ 2541 h 56142"/>
                <a:gd name="connsiteX8" fmla="*/ 0 w 19054"/>
                <a:gd name="connsiteY8" fmla="*/ 1270 h 56142"/>
                <a:gd name="connsiteX9" fmla="*/ 0 w 19054"/>
                <a:gd name="connsiteY9" fmla="*/ 0 h 56142"/>
                <a:gd name="connsiteX10" fmla="*/ 0 w 19054"/>
                <a:gd name="connsiteY10" fmla="*/ 0 h 56142"/>
                <a:gd name="connsiteX11" fmla="*/ 0 w 19054"/>
                <a:gd name="connsiteY11" fmla="*/ 0 h 56142"/>
                <a:gd name="connsiteX12" fmla="*/ 5081 w 19054"/>
                <a:gd name="connsiteY12" fmla="*/ 49542 h 56142"/>
                <a:gd name="connsiteX13" fmla="*/ 12703 w 19054"/>
                <a:gd name="connsiteY13" fmla="*/ 55893 h 56142"/>
                <a:gd name="connsiteX14" fmla="*/ 19054 w 19054"/>
                <a:gd name="connsiteY14" fmla="*/ 49542 h 56142"/>
                <a:gd name="connsiteX15" fmla="*/ 19054 w 19054"/>
                <a:gd name="connsiteY15" fmla="*/ 47001 h 56142"/>
                <a:gd name="connsiteX16" fmla="*/ 15244 w 19054"/>
                <a:gd name="connsiteY16" fmla="*/ 8892 h 5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4" h="56142">
                  <a:moveTo>
                    <a:pt x="15244" y="8892"/>
                  </a:moveTo>
                  <a:lnTo>
                    <a:pt x="5081" y="6352"/>
                  </a:lnTo>
                  <a:lnTo>
                    <a:pt x="5081" y="6352"/>
                  </a:lnTo>
                  <a:lnTo>
                    <a:pt x="3811" y="6352"/>
                  </a:lnTo>
                  <a:cubicBezTo>
                    <a:pt x="3811" y="6352"/>
                    <a:pt x="2541" y="6352"/>
                    <a:pt x="2541" y="5081"/>
                  </a:cubicBezTo>
                  <a:cubicBezTo>
                    <a:pt x="2541" y="5081"/>
                    <a:pt x="1270" y="3811"/>
                    <a:pt x="1270" y="3811"/>
                  </a:cubicBezTo>
                  <a:lnTo>
                    <a:pt x="0" y="2541"/>
                  </a:lnTo>
                  <a:lnTo>
                    <a:pt x="0" y="2541"/>
                  </a:ln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081" y="49542"/>
                  </a:lnTo>
                  <a:cubicBezTo>
                    <a:pt x="5081" y="53353"/>
                    <a:pt x="8892" y="57164"/>
                    <a:pt x="12703" y="55893"/>
                  </a:cubicBezTo>
                  <a:cubicBezTo>
                    <a:pt x="16514" y="55893"/>
                    <a:pt x="19054" y="53353"/>
                    <a:pt x="19054" y="49542"/>
                  </a:cubicBezTo>
                  <a:cubicBezTo>
                    <a:pt x="19054" y="48272"/>
                    <a:pt x="19054" y="48272"/>
                    <a:pt x="19054" y="47001"/>
                  </a:cubicBezTo>
                  <a:lnTo>
                    <a:pt x="15244" y="88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FF5B758-91FC-4341-9C5B-4A55C35F85F5}"/>
                </a:ext>
              </a:extLst>
            </p:cNvPr>
            <p:cNvSpPr/>
            <p:nvPr/>
          </p:nvSpPr>
          <p:spPr>
            <a:xfrm>
              <a:off x="1520540" y="1355415"/>
              <a:ext cx="241355" cy="67326"/>
            </a:xfrm>
            <a:custGeom>
              <a:avLst/>
              <a:gdLst>
                <a:gd name="connsiteX0" fmla="*/ 6351 w 241355"/>
                <a:gd name="connsiteY0" fmla="*/ 3811 h 67326"/>
                <a:gd name="connsiteX1" fmla="*/ 3811 w 241355"/>
                <a:gd name="connsiteY1" fmla="*/ 13973 h 67326"/>
                <a:gd name="connsiteX2" fmla="*/ 3811 w 241355"/>
                <a:gd name="connsiteY2" fmla="*/ 13973 h 67326"/>
                <a:gd name="connsiteX3" fmla="*/ 1270 w 241355"/>
                <a:gd name="connsiteY3" fmla="*/ 15244 h 67326"/>
                <a:gd name="connsiteX4" fmla="*/ 8892 w 241355"/>
                <a:gd name="connsiteY4" fmla="*/ 16514 h 67326"/>
                <a:gd name="connsiteX5" fmla="*/ 241356 w 241355"/>
                <a:gd name="connsiteY5" fmla="*/ 67326 h 67326"/>
                <a:gd name="connsiteX6" fmla="*/ 241356 w 241355"/>
                <a:gd name="connsiteY6" fmla="*/ 62245 h 67326"/>
                <a:gd name="connsiteX7" fmla="*/ 240085 w 241355"/>
                <a:gd name="connsiteY7" fmla="*/ 52083 h 67326"/>
                <a:gd name="connsiteX8" fmla="*/ 1270 w 241355"/>
                <a:gd name="connsiteY8" fmla="*/ 0 h 67326"/>
                <a:gd name="connsiteX9" fmla="*/ 0 w 241355"/>
                <a:gd name="connsiteY9" fmla="*/ 0 h 67326"/>
                <a:gd name="connsiteX10" fmla="*/ 6351 w 241355"/>
                <a:gd name="connsiteY10" fmla="*/ 3811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355" h="67326">
                  <a:moveTo>
                    <a:pt x="6351" y="3811"/>
                  </a:moveTo>
                  <a:cubicBezTo>
                    <a:pt x="8892" y="7622"/>
                    <a:pt x="6351" y="11433"/>
                    <a:pt x="3811" y="13973"/>
                  </a:cubicBezTo>
                  <a:cubicBezTo>
                    <a:pt x="3811" y="13973"/>
                    <a:pt x="3811" y="13973"/>
                    <a:pt x="3811" y="13973"/>
                  </a:cubicBezTo>
                  <a:lnTo>
                    <a:pt x="1270" y="15244"/>
                  </a:lnTo>
                  <a:lnTo>
                    <a:pt x="8892" y="16514"/>
                  </a:lnTo>
                  <a:lnTo>
                    <a:pt x="241356" y="67326"/>
                  </a:lnTo>
                  <a:lnTo>
                    <a:pt x="241356" y="62245"/>
                  </a:lnTo>
                  <a:lnTo>
                    <a:pt x="240085" y="52083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2541" y="0"/>
                    <a:pt x="5081" y="1270"/>
                    <a:pt x="6351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3F1BD63-998C-4887-8C0F-4FC4FB0182D9}"/>
                </a:ext>
              </a:extLst>
            </p:cNvPr>
            <p:cNvSpPr/>
            <p:nvPr/>
          </p:nvSpPr>
          <p:spPr>
            <a:xfrm>
              <a:off x="1518000" y="135541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2A34687-C3C6-4F87-96FD-2482FFD54908}"/>
                </a:ext>
              </a:extLst>
            </p:cNvPr>
            <p:cNvSpPr/>
            <p:nvPr/>
          </p:nvSpPr>
          <p:spPr>
            <a:xfrm>
              <a:off x="2332258" y="1100084"/>
              <a:ext cx="762175" cy="442066"/>
            </a:xfrm>
            <a:custGeom>
              <a:avLst/>
              <a:gdLst>
                <a:gd name="connsiteX0" fmla="*/ 3811 w 762175"/>
                <a:gd name="connsiteY0" fmla="*/ 431904 h 442066"/>
                <a:gd name="connsiteX1" fmla="*/ 5081 w 762175"/>
                <a:gd name="connsiteY1" fmla="*/ 431904 h 442066"/>
                <a:gd name="connsiteX2" fmla="*/ 6351 w 762175"/>
                <a:gd name="connsiteY2" fmla="*/ 431904 h 442066"/>
                <a:gd name="connsiteX3" fmla="*/ 7622 w 762175"/>
                <a:gd name="connsiteY3" fmla="*/ 433174 h 442066"/>
                <a:gd name="connsiteX4" fmla="*/ 8892 w 762175"/>
                <a:gd name="connsiteY4" fmla="*/ 434444 h 442066"/>
                <a:gd name="connsiteX5" fmla="*/ 8892 w 762175"/>
                <a:gd name="connsiteY5" fmla="*/ 435715 h 442066"/>
                <a:gd name="connsiteX6" fmla="*/ 8892 w 762175"/>
                <a:gd name="connsiteY6" fmla="*/ 436985 h 442066"/>
                <a:gd name="connsiteX7" fmla="*/ 8892 w 762175"/>
                <a:gd name="connsiteY7" fmla="*/ 436985 h 442066"/>
                <a:gd name="connsiteX8" fmla="*/ 8892 w 762175"/>
                <a:gd name="connsiteY8" fmla="*/ 442066 h 442066"/>
                <a:gd name="connsiteX9" fmla="*/ 762176 w 762175"/>
                <a:gd name="connsiteY9" fmla="*/ 17784 h 442066"/>
                <a:gd name="connsiteX10" fmla="*/ 762176 w 762175"/>
                <a:gd name="connsiteY10" fmla="*/ 5081 h 442066"/>
                <a:gd name="connsiteX11" fmla="*/ 762176 w 762175"/>
                <a:gd name="connsiteY11" fmla="*/ 0 h 442066"/>
                <a:gd name="connsiteX12" fmla="*/ 0 w 762175"/>
                <a:gd name="connsiteY12" fmla="*/ 429363 h 442066"/>
                <a:gd name="connsiteX13" fmla="*/ 2541 w 762175"/>
                <a:gd name="connsiteY13" fmla="*/ 429363 h 442066"/>
                <a:gd name="connsiteX14" fmla="*/ 3811 w 762175"/>
                <a:gd name="connsiteY14" fmla="*/ 431904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2175" h="442066">
                  <a:moveTo>
                    <a:pt x="3811" y="431904"/>
                  </a:moveTo>
                  <a:cubicBezTo>
                    <a:pt x="3811" y="431904"/>
                    <a:pt x="5081" y="431904"/>
                    <a:pt x="5081" y="431904"/>
                  </a:cubicBezTo>
                  <a:lnTo>
                    <a:pt x="6351" y="431904"/>
                  </a:lnTo>
                  <a:cubicBezTo>
                    <a:pt x="6351" y="431904"/>
                    <a:pt x="7622" y="433174"/>
                    <a:pt x="7622" y="433174"/>
                  </a:cubicBezTo>
                  <a:cubicBezTo>
                    <a:pt x="7622" y="433174"/>
                    <a:pt x="7622" y="434444"/>
                    <a:pt x="8892" y="434444"/>
                  </a:cubicBezTo>
                  <a:cubicBezTo>
                    <a:pt x="8892" y="434444"/>
                    <a:pt x="8892" y="435715"/>
                    <a:pt x="8892" y="435715"/>
                  </a:cubicBezTo>
                  <a:cubicBezTo>
                    <a:pt x="8892" y="435715"/>
                    <a:pt x="8892" y="436985"/>
                    <a:pt x="8892" y="436985"/>
                  </a:cubicBezTo>
                  <a:lnTo>
                    <a:pt x="8892" y="436985"/>
                  </a:lnTo>
                  <a:lnTo>
                    <a:pt x="8892" y="442066"/>
                  </a:lnTo>
                  <a:lnTo>
                    <a:pt x="762176" y="17784"/>
                  </a:lnTo>
                  <a:lnTo>
                    <a:pt x="762176" y="5081"/>
                  </a:lnTo>
                  <a:lnTo>
                    <a:pt x="762176" y="0"/>
                  </a:lnTo>
                  <a:lnTo>
                    <a:pt x="0" y="429363"/>
                  </a:lnTo>
                  <a:lnTo>
                    <a:pt x="2541" y="429363"/>
                  </a:lnTo>
                  <a:lnTo>
                    <a:pt x="3811" y="4319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2C9A405-1AC5-4D56-A13C-C77654E7667C}"/>
                </a:ext>
              </a:extLst>
            </p:cNvPr>
            <p:cNvSpPr/>
            <p:nvPr/>
          </p:nvSpPr>
          <p:spPr>
            <a:xfrm>
              <a:off x="2867051" y="778696"/>
              <a:ext cx="217220" cy="58434"/>
            </a:xfrm>
            <a:custGeom>
              <a:avLst/>
              <a:gdLst>
                <a:gd name="connsiteX0" fmla="*/ 0 w 217220"/>
                <a:gd name="connsiteY0" fmla="*/ 16514 h 58434"/>
                <a:gd name="connsiteX1" fmla="*/ 217220 w 217220"/>
                <a:gd name="connsiteY1" fmla="*/ 58434 h 58434"/>
                <a:gd name="connsiteX2" fmla="*/ 217220 w 217220"/>
                <a:gd name="connsiteY2" fmla="*/ 52083 h 58434"/>
                <a:gd name="connsiteX3" fmla="*/ 217220 w 217220"/>
                <a:gd name="connsiteY3" fmla="*/ 41920 h 58434"/>
                <a:gd name="connsiteX4" fmla="*/ 0 w 217220"/>
                <a:gd name="connsiteY4" fmla="*/ 0 h 58434"/>
                <a:gd name="connsiteX5" fmla="*/ 0 w 217220"/>
                <a:gd name="connsiteY5" fmla="*/ 6352 h 5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220" h="58434">
                  <a:moveTo>
                    <a:pt x="0" y="16514"/>
                  </a:moveTo>
                  <a:lnTo>
                    <a:pt x="217220" y="58434"/>
                  </a:lnTo>
                  <a:lnTo>
                    <a:pt x="217220" y="52083"/>
                  </a:lnTo>
                  <a:lnTo>
                    <a:pt x="217220" y="41920"/>
                  </a:lnTo>
                  <a:lnTo>
                    <a:pt x="0" y="0"/>
                  </a:lnTo>
                  <a:lnTo>
                    <a:pt x="0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2874B4D-9BB0-4666-977A-37F40F4F4114}"/>
                </a:ext>
              </a:extLst>
            </p:cNvPr>
            <p:cNvSpPr/>
            <p:nvPr/>
          </p:nvSpPr>
          <p:spPr>
            <a:xfrm>
              <a:off x="1096262" y="1230925"/>
              <a:ext cx="57163" cy="45730"/>
            </a:xfrm>
            <a:custGeom>
              <a:avLst/>
              <a:gdLst>
                <a:gd name="connsiteX0" fmla="*/ 0 w 57163"/>
                <a:gd name="connsiteY0" fmla="*/ 45731 h 45730"/>
                <a:gd name="connsiteX1" fmla="*/ 57163 w 57163"/>
                <a:gd name="connsiteY1" fmla="*/ 16514 h 45730"/>
                <a:gd name="connsiteX2" fmla="*/ 55893 w 57163"/>
                <a:gd name="connsiteY2" fmla="*/ 5081 h 45730"/>
                <a:gd name="connsiteX3" fmla="*/ 55893 w 57163"/>
                <a:gd name="connsiteY3" fmla="*/ 0 h 45730"/>
                <a:gd name="connsiteX4" fmla="*/ 3811 w 57163"/>
                <a:gd name="connsiteY4" fmla="*/ 26676 h 45730"/>
                <a:gd name="connsiteX5" fmla="*/ 5081 w 57163"/>
                <a:gd name="connsiteY5" fmla="*/ 38109 h 45730"/>
                <a:gd name="connsiteX6" fmla="*/ 2541 w 57163"/>
                <a:gd name="connsiteY6" fmla="*/ 43190 h 45730"/>
                <a:gd name="connsiteX7" fmla="*/ 0 w 57163"/>
                <a:gd name="connsiteY7" fmla="*/ 45731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63" h="45730">
                  <a:moveTo>
                    <a:pt x="0" y="45731"/>
                  </a:moveTo>
                  <a:lnTo>
                    <a:pt x="57163" y="16514"/>
                  </a:lnTo>
                  <a:lnTo>
                    <a:pt x="55893" y="5081"/>
                  </a:lnTo>
                  <a:lnTo>
                    <a:pt x="55893" y="0"/>
                  </a:lnTo>
                  <a:lnTo>
                    <a:pt x="3811" y="26676"/>
                  </a:lnTo>
                  <a:lnTo>
                    <a:pt x="5081" y="38109"/>
                  </a:lnTo>
                  <a:cubicBezTo>
                    <a:pt x="5081" y="40650"/>
                    <a:pt x="5081" y="41920"/>
                    <a:pt x="2541" y="43190"/>
                  </a:cubicBezTo>
                  <a:cubicBezTo>
                    <a:pt x="1270" y="44461"/>
                    <a:pt x="1270" y="44461"/>
                    <a:pt x="0" y="4573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7F919C6-225E-4074-9D7E-E2C2C8FB5722}"/>
                </a:ext>
              </a:extLst>
            </p:cNvPr>
            <p:cNvSpPr/>
            <p:nvPr/>
          </p:nvSpPr>
          <p:spPr>
            <a:xfrm>
              <a:off x="721526" y="145831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3A70016-2BC3-4020-B78C-5B0206B11F97}"/>
                </a:ext>
              </a:extLst>
            </p:cNvPr>
            <p:cNvSpPr/>
            <p:nvPr/>
          </p:nvSpPr>
          <p:spPr>
            <a:xfrm>
              <a:off x="726607" y="1457039"/>
              <a:ext cx="430629" cy="106705"/>
            </a:xfrm>
            <a:custGeom>
              <a:avLst/>
              <a:gdLst>
                <a:gd name="connsiteX0" fmla="*/ 430629 w 430629"/>
                <a:gd name="connsiteY0" fmla="*/ 106706 h 106705"/>
                <a:gd name="connsiteX1" fmla="*/ 424278 w 430629"/>
                <a:gd name="connsiteY1" fmla="*/ 102895 h 106705"/>
                <a:gd name="connsiteX2" fmla="*/ 426818 w 430629"/>
                <a:gd name="connsiteY2" fmla="*/ 92732 h 106705"/>
                <a:gd name="connsiteX3" fmla="*/ 426818 w 430629"/>
                <a:gd name="connsiteY3" fmla="*/ 92732 h 106705"/>
                <a:gd name="connsiteX4" fmla="*/ 429359 w 430629"/>
                <a:gd name="connsiteY4" fmla="*/ 91462 h 106705"/>
                <a:gd name="connsiteX5" fmla="*/ 22865 w 430629"/>
                <a:gd name="connsiteY5" fmla="*/ 0 h 106705"/>
                <a:gd name="connsiteX6" fmla="*/ 5081 w 430629"/>
                <a:gd name="connsiteY6" fmla="*/ 10162 h 106705"/>
                <a:gd name="connsiteX7" fmla="*/ 0 w 430629"/>
                <a:gd name="connsiteY7" fmla="*/ 10162 h 106705"/>
                <a:gd name="connsiteX8" fmla="*/ 0 w 430629"/>
                <a:gd name="connsiteY8" fmla="*/ 10162 h 106705"/>
                <a:gd name="connsiteX9" fmla="*/ 10162 w 430629"/>
                <a:gd name="connsiteY9" fmla="*/ 12703 h 106705"/>
                <a:gd name="connsiteX10" fmla="*/ 424278 w 430629"/>
                <a:gd name="connsiteY10" fmla="*/ 106706 h 106705"/>
                <a:gd name="connsiteX11" fmla="*/ 430629 w 430629"/>
                <a:gd name="connsiteY11" fmla="*/ 106706 h 106705"/>
                <a:gd name="connsiteX12" fmla="*/ 430629 w 430629"/>
                <a:gd name="connsiteY12" fmla="*/ 106706 h 10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0629" h="106705">
                  <a:moveTo>
                    <a:pt x="430629" y="106706"/>
                  </a:moveTo>
                  <a:cubicBezTo>
                    <a:pt x="428089" y="106706"/>
                    <a:pt x="425548" y="105435"/>
                    <a:pt x="424278" y="102895"/>
                  </a:cubicBezTo>
                  <a:cubicBezTo>
                    <a:pt x="421737" y="99084"/>
                    <a:pt x="423008" y="95273"/>
                    <a:pt x="426818" y="92732"/>
                  </a:cubicBezTo>
                  <a:cubicBezTo>
                    <a:pt x="426818" y="92732"/>
                    <a:pt x="426818" y="92732"/>
                    <a:pt x="426818" y="92732"/>
                  </a:cubicBezTo>
                  <a:lnTo>
                    <a:pt x="429359" y="91462"/>
                  </a:lnTo>
                  <a:lnTo>
                    <a:pt x="22865" y="0"/>
                  </a:lnTo>
                  <a:lnTo>
                    <a:pt x="5081" y="10162"/>
                  </a:lnTo>
                  <a:cubicBezTo>
                    <a:pt x="3811" y="11433"/>
                    <a:pt x="1270" y="11433"/>
                    <a:pt x="0" y="10162"/>
                  </a:cubicBezTo>
                  <a:lnTo>
                    <a:pt x="0" y="10162"/>
                  </a:lnTo>
                  <a:lnTo>
                    <a:pt x="10162" y="12703"/>
                  </a:lnTo>
                  <a:lnTo>
                    <a:pt x="424278" y="106706"/>
                  </a:lnTo>
                  <a:lnTo>
                    <a:pt x="430629" y="106706"/>
                  </a:lnTo>
                  <a:lnTo>
                    <a:pt x="430629" y="1067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3C2E6C7-0B50-4078-9C68-B8488360FBA2}"/>
                </a:ext>
              </a:extLst>
            </p:cNvPr>
            <p:cNvSpPr/>
            <p:nvPr/>
          </p:nvSpPr>
          <p:spPr>
            <a:xfrm>
              <a:off x="721526" y="1456086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064AF40-DFAD-4337-B2D8-E4A9BAAA6526}"/>
                </a:ext>
              </a:extLst>
            </p:cNvPr>
            <p:cNvSpPr/>
            <p:nvPr/>
          </p:nvSpPr>
          <p:spPr>
            <a:xfrm>
              <a:off x="72406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2FD1767-AF32-44E9-B8DB-DACC6D8DA440}"/>
                </a:ext>
              </a:extLst>
            </p:cNvPr>
            <p:cNvSpPr/>
            <p:nvPr/>
          </p:nvSpPr>
          <p:spPr>
            <a:xfrm>
              <a:off x="1150409" y="1360496"/>
              <a:ext cx="356158" cy="201978"/>
            </a:xfrm>
            <a:custGeom>
              <a:avLst/>
              <a:gdLst>
                <a:gd name="connsiteX0" fmla="*/ 352348 w 356158"/>
                <a:gd name="connsiteY0" fmla="*/ 7622 h 201978"/>
                <a:gd name="connsiteX1" fmla="*/ 352348 w 356158"/>
                <a:gd name="connsiteY1" fmla="*/ 7622 h 201978"/>
                <a:gd name="connsiteX2" fmla="*/ 352348 w 356158"/>
                <a:gd name="connsiteY2" fmla="*/ 7622 h 201978"/>
                <a:gd name="connsiteX3" fmla="*/ 352348 w 356158"/>
                <a:gd name="connsiteY3" fmla="*/ 5081 h 201978"/>
                <a:gd name="connsiteX4" fmla="*/ 352348 w 356158"/>
                <a:gd name="connsiteY4" fmla="*/ 3811 h 201978"/>
                <a:gd name="connsiteX5" fmla="*/ 353618 w 356158"/>
                <a:gd name="connsiteY5" fmla="*/ 2541 h 201978"/>
                <a:gd name="connsiteX6" fmla="*/ 354888 w 356158"/>
                <a:gd name="connsiteY6" fmla="*/ 1270 h 201978"/>
                <a:gd name="connsiteX7" fmla="*/ 356158 w 356158"/>
                <a:gd name="connsiteY7" fmla="*/ 0 h 201978"/>
                <a:gd name="connsiteX8" fmla="*/ 6828 w 356158"/>
                <a:gd name="connsiteY8" fmla="*/ 186735 h 201978"/>
                <a:gd name="connsiteX9" fmla="*/ 4287 w 356158"/>
                <a:gd name="connsiteY9" fmla="*/ 188005 h 201978"/>
                <a:gd name="connsiteX10" fmla="*/ 476 w 356158"/>
                <a:gd name="connsiteY10" fmla="*/ 198168 h 201978"/>
                <a:gd name="connsiteX11" fmla="*/ 476 w 356158"/>
                <a:gd name="connsiteY11" fmla="*/ 198168 h 201978"/>
                <a:gd name="connsiteX12" fmla="*/ 6828 w 356158"/>
                <a:gd name="connsiteY12" fmla="*/ 201979 h 201978"/>
                <a:gd name="connsiteX13" fmla="*/ 8098 w 356158"/>
                <a:gd name="connsiteY13" fmla="*/ 201979 h 201978"/>
                <a:gd name="connsiteX14" fmla="*/ 9368 w 356158"/>
                <a:gd name="connsiteY14" fmla="*/ 201979 h 201978"/>
                <a:gd name="connsiteX15" fmla="*/ 10639 w 356158"/>
                <a:gd name="connsiteY15" fmla="*/ 201979 h 201978"/>
                <a:gd name="connsiteX16" fmla="*/ 14450 w 356158"/>
                <a:gd name="connsiteY16" fmla="*/ 199438 h 201978"/>
                <a:gd name="connsiteX17" fmla="*/ 352348 w 356158"/>
                <a:gd name="connsiteY17" fmla="*/ 19055 h 201978"/>
                <a:gd name="connsiteX18" fmla="*/ 352348 w 356158"/>
                <a:gd name="connsiteY18" fmla="*/ 7622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58" h="201978">
                  <a:moveTo>
                    <a:pt x="352348" y="7622"/>
                  </a:moveTo>
                  <a:lnTo>
                    <a:pt x="352348" y="7622"/>
                  </a:lnTo>
                  <a:lnTo>
                    <a:pt x="352348" y="7622"/>
                  </a:lnTo>
                  <a:cubicBezTo>
                    <a:pt x="352348" y="6352"/>
                    <a:pt x="352348" y="6352"/>
                    <a:pt x="352348" y="5081"/>
                  </a:cubicBezTo>
                  <a:lnTo>
                    <a:pt x="352348" y="3811"/>
                  </a:lnTo>
                  <a:cubicBezTo>
                    <a:pt x="352348" y="3811"/>
                    <a:pt x="352348" y="2541"/>
                    <a:pt x="353618" y="2541"/>
                  </a:cubicBezTo>
                  <a:cubicBezTo>
                    <a:pt x="353618" y="2541"/>
                    <a:pt x="353618" y="1270"/>
                    <a:pt x="354888" y="1270"/>
                  </a:cubicBezTo>
                  <a:cubicBezTo>
                    <a:pt x="354888" y="1270"/>
                    <a:pt x="356158" y="1270"/>
                    <a:pt x="356158" y="0"/>
                  </a:cubicBezTo>
                  <a:lnTo>
                    <a:pt x="6828" y="186735"/>
                  </a:lnTo>
                  <a:lnTo>
                    <a:pt x="4287" y="188005"/>
                  </a:lnTo>
                  <a:cubicBezTo>
                    <a:pt x="476" y="189275"/>
                    <a:pt x="-794" y="194357"/>
                    <a:pt x="476" y="198168"/>
                  </a:cubicBezTo>
                  <a:cubicBezTo>
                    <a:pt x="476" y="198168"/>
                    <a:pt x="476" y="198168"/>
                    <a:pt x="476" y="198168"/>
                  </a:cubicBezTo>
                  <a:cubicBezTo>
                    <a:pt x="1747" y="200708"/>
                    <a:pt x="4287" y="201979"/>
                    <a:pt x="6828" y="201979"/>
                  </a:cubicBezTo>
                  <a:lnTo>
                    <a:pt x="8098" y="201979"/>
                  </a:lnTo>
                  <a:lnTo>
                    <a:pt x="9368" y="201979"/>
                  </a:lnTo>
                  <a:lnTo>
                    <a:pt x="10639" y="201979"/>
                  </a:lnTo>
                  <a:lnTo>
                    <a:pt x="14450" y="199438"/>
                  </a:lnTo>
                  <a:lnTo>
                    <a:pt x="352348" y="19055"/>
                  </a:lnTo>
                  <a:lnTo>
                    <a:pt x="352348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09CF607-D71A-4313-AAAB-5D660106DF6B}"/>
                </a:ext>
              </a:extLst>
            </p:cNvPr>
            <p:cNvSpPr/>
            <p:nvPr/>
          </p:nvSpPr>
          <p:spPr>
            <a:xfrm>
              <a:off x="1504026" y="1355415"/>
              <a:ext cx="22916" cy="16514"/>
            </a:xfrm>
            <a:custGeom>
              <a:avLst/>
              <a:gdLst>
                <a:gd name="connsiteX0" fmla="*/ 5081 w 22916"/>
                <a:gd name="connsiteY0" fmla="*/ 5081 h 16514"/>
                <a:gd name="connsiteX1" fmla="*/ 12703 w 22916"/>
                <a:gd name="connsiteY1" fmla="*/ 11433 h 16514"/>
                <a:gd name="connsiteX2" fmla="*/ 12703 w 22916"/>
                <a:gd name="connsiteY2" fmla="*/ 11433 h 16514"/>
                <a:gd name="connsiteX3" fmla="*/ 12703 w 22916"/>
                <a:gd name="connsiteY3" fmla="*/ 16514 h 16514"/>
                <a:gd name="connsiteX4" fmla="*/ 16514 w 22916"/>
                <a:gd name="connsiteY4" fmla="*/ 15244 h 16514"/>
                <a:gd name="connsiteX5" fmla="*/ 19054 w 22916"/>
                <a:gd name="connsiteY5" fmla="*/ 13973 h 16514"/>
                <a:gd name="connsiteX6" fmla="*/ 21595 w 22916"/>
                <a:gd name="connsiteY6" fmla="*/ 3811 h 16514"/>
                <a:gd name="connsiteX7" fmla="*/ 21595 w 22916"/>
                <a:gd name="connsiteY7" fmla="*/ 3811 h 16514"/>
                <a:gd name="connsiteX8" fmla="*/ 15243 w 22916"/>
                <a:gd name="connsiteY8" fmla="*/ 0 h 16514"/>
                <a:gd name="connsiteX9" fmla="*/ 13973 w 22916"/>
                <a:gd name="connsiteY9" fmla="*/ 0 h 16514"/>
                <a:gd name="connsiteX10" fmla="*/ 12703 w 22916"/>
                <a:gd name="connsiteY10" fmla="*/ 0 h 16514"/>
                <a:gd name="connsiteX11" fmla="*/ 11433 w 22916"/>
                <a:gd name="connsiteY11" fmla="*/ 0 h 16514"/>
                <a:gd name="connsiteX12" fmla="*/ 11433 w 22916"/>
                <a:gd name="connsiteY12" fmla="*/ 0 h 16514"/>
                <a:gd name="connsiteX13" fmla="*/ 5081 w 22916"/>
                <a:gd name="connsiteY13" fmla="*/ 5081 h 16514"/>
                <a:gd name="connsiteX14" fmla="*/ 1270 w 22916"/>
                <a:gd name="connsiteY14" fmla="*/ 5081 h 16514"/>
                <a:gd name="connsiteX15" fmla="*/ 0 w 22916"/>
                <a:gd name="connsiteY15" fmla="*/ 6352 h 16514"/>
                <a:gd name="connsiteX16" fmla="*/ 5081 w 22916"/>
                <a:gd name="connsiteY16" fmla="*/ 5081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16" h="16514">
                  <a:moveTo>
                    <a:pt x="5081" y="5081"/>
                  </a:moveTo>
                  <a:cubicBezTo>
                    <a:pt x="8892" y="5081"/>
                    <a:pt x="12703" y="7622"/>
                    <a:pt x="12703" y="11433"/>
                  </a:cubicBezTo>
                  <a:cubicBezTo>
                    <a:pt x="12703" y="11433"/>
                    <a:pt x="12703" y="11433"/>
                    <a:pt x="12703" y="11433"/>
                  </a:cubicBezTo>
                  <a:lnTo>
                    <a:pt x="12703" y="16514"/>
                  </a:lnTo>
                  <a:lnTo>
                    <a:pt x="16514" y="15244"/>
                  </a:lnTo>
                  <a:lnTo>
                    <a:pt x="19054" y="13973"/>
                  </a:lnTo>
                  <a:cubicBezTo>
                    <a:pt x="22865" y="11433"/>
                    <a:pt x="24136" y="7622"/>
                    <a:pt x="21595" y="3811"/>
                  </a:cubicBezTo>
                  <a:cubicBezTo>
                    <a:pt x="21595" y="3811"/>
                    <a:pt x="21595" y="3811"/>
                    <a:pt x="21595" y="3811"/>
                  </a:cubicBezTo>
                  <a:cubicBezTo>
                    <a:pt x="20325" y="1270"/>
                    <a:pt x="17784" y="0"/>
                    <a:pt x="15243" y="0"/>
                  </a:cubicBezTo>
                  <a:lnTo>
                    <a:pt x="13973" y="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5081" y="5081"/>
                  </a:lnTo>
                  <a:lnTo>
                    <a:pt x="1270" y="5081"/>
                  </a:lnTo>
                  <a:cubicBezTo>
                    <a:pt x="1270" y="5081"/>
                    <a:pt x="0" y="5081"/>
                    <a:pt x="0" y="6352"/>
                  </a:cubicBezTo>
                  <a:cubicBezTo>
                    <a:pt x="2541" y="5081"/>
                    <a:pt x="3811" y="5081"/>
                    <a:pt x="508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6DECD6F-D1EB-4BFC-B206-D465F0DFB13C}"/>
                </a:ext>
              </a:extLst>
            </p:cNvPr>
            <p:cNvSpPr/>
            <p:nvPr/>
          </p:nvSpPr>
          <p:spPr>
            <a:xfrm>
              <a:off x="2327176" y="1538339"/>
              <a:ext cx="100353" cy="1535798"/>
            </a:xfrm>
            <a:custGeom>
              <a:avLst/>
              <a:gdLst>
                <a:gd name="connsiteX0" fmla="*/ 88921 w 100353"/>
                <a:gd name="connsiteY0" fmla="*/ 1533258 h 1535798"/>
                <a:gd name="connsiteX1" fmla="*/ 100353 w 100353"/>
                <a:gd name="connsiteY1" fmla="*/ 1526907 h 1535798"/>
                <a:gd name="connsiteX2" fmla="*/ 13973 w 100353"/>
                <a:gd name="connsiteY2" fmla="*/ 5081 h 1535798"/>
                <a:gd name="connsiteX3" fmla="*/ 13973 w 100353"/>
                <a:gd name="connsiteY3" fmla="*/ 0 h 1535798"/>
                <a:gd name="connsiteX4" fmla="*/ 13973 w 100353"/>
                <a:gd name="connsiteY4" fmla="*/ 0 h 1535798"/>
                <a:gd name="connsiteX5" fmla="*/ 13973 w 100353"/>
                <a:gd name="connsiteY5" fmla="*/ 2541 h 1535798"/>
                <a:gd name="connsiteX6" fmla="*/ 5081 w 100353"/>
                <a:gd name="connsiteY6" fmla="*/ 8892 h 1535798"/>
                <a:gd name="connsiteX7" fmla="*/ 0 w 100353"/>
                <a:gd name="connsiteY7" fmla="*/ 7622 h 1535798"/>
                <a:gd name="connsiteX8" fmla="*/ 86380 w 100353"/>
                <a:gd name="connsiteY8" fmla="*/ 1535799 h 1535798"/>
                <a:gd name="connsiteX9" fmla="*/ 88921 w 100353"/>
                <a:gd name="connsiteY9" fmla="*/ 1533258 h 15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353" h="1535798">
                  <a:moveTo>
                    <a:pt x="88921" y="1533258"/>
                  </a:moveTo>
                  <a:lnTo>
                    <a:pt x="100353" y="1526907"/>
                  </a:lnTo>
                  <a:lnTo>
                    <a:pt x="13973" y="5081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3973" y="1270"/>
                    <a:pt x="13973" y="1270"/>
                    <a:pt x="13973" y="2541"/>
                  </a:cubicBezTo>
                  <a:cubicBezTo>
                    <a:pt x="12703" y="6352"/>
                    <a:pt x="8892" y="8892"/>
                    <a:pt x="5081" y="8892"/>
                  </a:cubicBezTo>
                  <a:lnTo>
                    <a:pt x="0" y="7622"/>
                  </a:lnTo>
                  <a:lnTo>
                    <a:pt x="86380" y="1535799"/>
                  </a:lnTo>
                  <a:lnTo>
                    <a:pt x="88921" y="15332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175FCAA-720E-4D88-9D29-22AAF9BD3282}"/>
                </a:ext>
              </a:extLst>
            </p:cNvPr>
            <p:cNvSpPr/>
            <p:nvPr/>
          </p:nvSpPr>
          <p:spPr>
            <a:xfrm>
              <a:off x="980666" y="0"/>
              <a:ext cx="120677" cy="1269034"/>
            </a:xfrm>
            <a:custGeom>
              <a:avLst/>
              <a:gdLst>
                <a:gd name="connsiteX0" fmla="*/ 109245 w 120677"/>
                <a:gd name="connsiteY0" fmla="*/ 1262683 h 1269034"/>
                <a:gd name="connsiteX1" fmla="*/ 119408 w 120677"/>
                <a:gd name="connsiteY1" fmla="*/ 1266494 h 1269034"/>
                <a:gd name="connsiteX2" fmla="*/ 120678 w 120677"/>
                <a:gd name="connsiteY2" fmla="*/ 1269035 h 1269034"/>
                <a:gd name="connsiteX3" fmla="*/ 119408 w 120677"/>
                <a:gd name="connsiteY3" fmla="*/ 1257602 h 1269034"/>
                <a:gd name="connsiteX4" fmla="*/ 15244 w 120677"/>
                <a:gd name="connsiteY4" fmla="*/ 0 h 1269034"/>
                <a:gd name="connsiteX5" fmla="*/ 0 w 120677"/>
                <a:gd name="connsiteY5" fmla="*/ 0 h 1269034"/>
                <a:gd name="connsiteX6" fmla="*/ 104164 w 120677"/>
                <a:gd name="connsiteY6" fmla="*/ 1265224 h 1269034"/>
                <a:gd name="connsiteX7" fmla="*/ 109245 w 120677"/>
                <a:gd name="connsiteY7" fmla="*/ 1262683 h 126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677" h="1269034">
                  <a:moveTo>
                    <a:pt x="109245" y="1262683"/>
                  </a:moveTo>
                  <a:cubicBezTo>
                    <a:pt x="113056" y="1261413"/>
                    <a:pt x="116867" y="1262683"/>
                    <a:pt x="119408" y="1266494"/>
                  </a:cubicBezTo>
                  <a:cubicBezTo>
                    <a:pt x="119408" y="1267764"/>
                    <a:pt x="119408" y="1267764"/>
                    <a:pt x="120678" y="1269035"/>
                  </a:cubicBezTo>
                  <a:lnTo>
                    <a:pt x="119408" y="1257602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104164" y="1265224"/>
                  </a:lnTo>
                  <a:lnTo>
                    <a:pt x="109245" y="126268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A5226DB-BB9B-4E69-B17C-D7258178C213}"/>
                </a:ext>
              </a:extLst>
            </p:cNvPr>
            <p:cNvSpPr/>
            <p:nvPr/>
          </p:nvSpPr>
          <p:spPr>
            <a:xfrm>
              <a:off x="1096262" y="1274115"/>
              <a:ext cx="2540" cy="1270"/>
            </a:xfrm>
            <a:custGeom>
              <a:avLst/>
              <a:gdLst>
                <a:gd name="connsiteX0" fmla="*/ 2541 w 2540"/>
                <a:gd name="connsiteY0" fmla="*/ 0 h 1270"/>
                <a:gd name="connsiteX1" fmla="*/ 0 w 2540"/>
                <a:gd name="connsiteY1" fmla="*/ 1270 h 1270"/>
                <a:gd name="connsiteX2" fmla="*/ 0 w 2540"/>
                <a:gd name="connsiteY2" fmla="*/ 1270 h 1270"/>
                <a:gd name="connsiteX3" fmla="*/ 2541 w 254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" h="1270">
                  <a:moveTo>
                    <a:pt x="2541" y="0"/>
                  </a:moveTo>
                  <a:cubicBezTo>
                    <a:pt x="2541" y="1270"/>
                    <a:pt x="1270" y="1270"/>
                    <a:pt x="0" y="1270"/>
                  </a:cubicBezTo>
                  <a:lnTo>
                    <a:pt x="0" y="1270"/>
                  </a:lnTo>
                  <a:cubicBezTo>
                    <a:pt x="1270" y="1270"/>
                    <a:pt x="1270" y="1270"/>
                    <a:pt x="254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667586E-E1A2-4429-B043-98B45620B5CF}"/>
                </a:ext>
              </a:extLst>
            </p:cNvPr>
            <p:cNvSpPr/>
            <p:nvPr/>
          </p:nvSpPr>
          <p:spPr>
            <a:xfrm>
              <a:off x="1316023" y="0"/>
              <a:ext cx="49541" cy="467472"/>
            </a:xfrm>
            <a:custGeom>
              <a:avLst/>
              <a:gdLst>
                <a:gd name="connsiteX0" fmla="*/ 39379 w 49541"/>
                <a:gd name="connsiteY0" fmla="*/ 466202 h 467472"/>
                <a:gd name="connsiteX1" fmla="*/ 49541 w 49541"/>
                <a:gd name="connsiteY1" fmla="*/ 461121 h 467472"/>
                <a:gd name="connsiteX2" fmla="*/ 15244 w 49541"/>
                <a:gd name="connsiteY2" fmla="*/ 0 h 467472"/>
                <a:gd name="connsiteX3" fmla="*/ 0 w 49541"/>
                <a:gd name="connsiteY3" fmla="*/ 0 h 467472"/>
                <a:gd name="connsiteX4" fmla="*/ 35568 w 49541"/>
                <a:gd name="connsiteY4" fmla="*/ 467472 h 46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1" h="467472">
                  <a:moveTo>
                    <a:pt x="39379" y="466202"/>
                  </a:moveTo>
                  <a:lnTo>
                    <a:pt x="49541" y="461121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35568" y="46747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1F9B8E5-4D07-4720-8636-A75F386985E1}"/>
                </a:ext>
              </a:extLst>
            </p:cNvPr>
            <p:cNvSpPr/>
            <p:nvPr/>
          </p:nvSpPr>
          <p:spPr>
            <a:xfrm>
              <a:off x="3710525" y="0"/>
              <a:ext cx="128299" cy="4305063"/>
            </a:xfrm>
            <a:custGeom>
              <a:avLst/>
              <a:gdLst>
                <a:gd name="connsiteX0" fmla="*/ 113056 w 128299"/>
                <a:gd name="connsiteY0" fmla="*/ 4305063 h 4305063"/>
                <a:gd name="connsiteX1" fmla="*/ 120678 w 128299"/>
                <a:gd name="connsiteY1" fmla="*/ 4297441 h 4305063"/>
                <a:gd name="connsiteX2" fmla="*/ 128300 w 128299"/>
                <a:gd name="connsiteY2" fmla="*/ 4305063 h 4305063"/>
                <a:gd name="connsiteX3" fmla="*/ 128300 w 128299"/>
                <a:gd name="connsiteY3" fmla="*/ 4305063 h 4305063"/>
                <a:gd name="connsiteX4" fmla="*/ 15243 w 128299"/>
                <a:gd name="connsiteY4" fmla="*/ 0 h 4305063"/>
                <a:gd name="connsiteX5" fmla="*/ 0 w 128299"/>
                <a:gd name="connsiteY5" fmla="*/ 0 h 4305063"/>
                <a:gd name="connsiteX6" fmla="*/ 111786 w 128299"/>
                <a:gd name="connsiteY6" fmla="*/ 4294901 h 4305063"/>
                <a:gd name="connsiteX7" fmla="*/ 111786 w 128299"/>
                <a:gd name="connsiteY7" fmla="*/ 4305063 h 430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99" h="4305063">
                  <a:moveTo>
                    <a:pt x="113056" y="4305063"/>
                  </a:moveTo>
                  <a:cubicBezTo>
                    <a:pt x="113056" y="4301253"/>
                    <a:pt x="116867" y="4297441"/>
                    <a:pt x="120678" y="4297441"/>
                  </a:cubicBezTo>
                  <a:cubicBezTo>
                    <a:pt x="124489" y="4297441"/>
                    <a:pt x="128300" y="4301253"/>
                    <a:pt x="128300" y="4305063"/>
                  </a:cubicBezTo>
                  <a:cubicBezTo>
                    <a:pt x="128300" y="4305063"/>
                    <a:pt x="128300" y="4305063"/>
                    <a:pt x="128300" y="4305063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111786" y="4294901"/>
                  </a:lnTo>
                  <a:lnTo>
                    <a:pt x="111786" y="43050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7FEFA3A-2810-4F14-87A3-AA933EB458A9}"/>
                </a:ext>
              </a:extLst>
            </p:cNvPr>
            <p:cNvSpPr/>
            <p:nvPr/>
          </p:nvSpPr>
          <p:spPr>
            <a:xfrm>
              <a:off x="5797617" y="3498419"/>
              <a:ext cx="37791" cy="1183924"/>
            </a:xfrm>
            <a:custGeom>
              <a:avLst/>
              <a:gdLst>
                <a:gd name="connsiteX0" fmla="*/ 36838 w 37791"/>
                <a:gd name="connsiteY0" fmla="*/ 2541 h 1183924"/>
                <a:gd name="connsiteX1" fmla="*/ 36838 w 37791"/>
                <a:gd name="connsiteY1" fmla="*/ 3811 h 1183924"/>
                <a:gd name="connsiteX2" fmla="*/ 35568 w 37791"/>
                <a:gd name="connsiteY2" fmla="*/ 5081 h 1183924"/>
                <a:gd name="connsiteX3" fmla="*/ 34298 w 37791"/>
                <a:gd name="connsiteY3" fmla="*/ 6352 h 1183924"/>
                <a:gd name="connsiteX4" fmla="*/ 34298 w 37791"/>
                <a:gd name="connsiteY4" fmla="*/ 6352 h 1183924"/>
                <a:gd name="connsiteX5" fmla="*/ 21595 w 37791"/>
                <a:gd name="connsiteY5" fmla="*/ 16514 h 1183924"/>
                <a:gd name="connsiteX6" fmla="*/ 0 w 37791"/>
                <a:gd name="connsiteY6" fmla="*/ 1172492 h 1183924"/>
                <a:gd name="connsiteX7" fmla="*/ 0 w 37791"/>
                <a:gd name="connsiteY7" fmla="*/ 1176302 h 1183924"/>
                <a:gd name="connsiteX8" fmla="*/ 0 w 37791"/>
                <a:gd name="connsiteY8" fmla="*/ 1177573 h 1183924"/>
                <a:gd name="connsiteX9" fmla="*/ 0 w 37791"/>
                <a:gd name="connsiteY9" fmla="*/ 1178843 h 1183924"/>
                <a:gd name="connsiteX10" fmla="*/ 1270 w 37791"/>
                <a:gd name="connsiteY10" fmla="*/ 1180113 h 1183924"/>
                <a:gd name="connsiteX11" fmla="*/ 2541 w 37791"/>
                <a:gd name="connsiteY11" fmla="*/ 1181384 h 1183924"/>
                <a:gd name="connsiteX12" fmla="*/ 3811 w 37791"/>
                <a:gd name="connsiteY12" fmla="*/ 1182654 h 1183924"/>
                <a:gd name="connsiteX13" fmla="*/ 5081 w 37791"/>
                <a:gd name="connsiteY13" fmla="*/ 1183924 h 1183924"/>
                <a:gd name="connsiteX14" fmla="*/ 7622 w 37791"/>
                <a:gd name="connsiteY14" fmla="*/ 1183924 h 1183924"/>
                <a:gd name="connsiteX15" fmla="*/ 15244 w 37791"/>
                <a:gd name="connsiteY15" fmla="*/ 1176302 h 1183924"/>
                <a:gd name="connsiteX16" fmla="*/ 15244 w 37791"/>
                <a:gd name="connsiteY16" fmla="*/ 1176302 h 1183924"/>
                <a:gd name="connsiteX17" fmla="*/ 15244 w 37791"/>
                <a:gd name="connsiteY17" fmla="*/ 1169951 h 1183924"/>
                <a:gd name="connsiteX18" fmla="*/ 36838 w 37791"/>
                <a:gd name="connsiteY18" fmla="*/ 0 h 1183924"/>
                <a:gd name="connsiteX19" fmla="*/ 36838 w 37791"/>
                <a:gd name="connsiteY19" fmla="*/ 0 h 1183924"/>
                <a:gd name="connsiteX20" fmla="*/ 36838 w 37791"/>
                <a:gd name="connsiteY20" fmla="*/ 2541 h 118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791" h="1183924">
                  <a:moveTo>
                    <a:pt x="36838" y="2541"/>
                  </a:moveTo>
                  <a:cubicBezTo>
                    <a:pt x="36838" y="2541"/>
                    <a:pt x="36838" y="3811"/>
                    <a:pt x="36838" y="3811"/>
                  </a:cubicBezTo>
                  <a:lnTo>
                    <a:pt x="35568" y="5081"/>
                  </a:lnTo>
                  <a:cubicBezTo>
                    <a:pt x="35568" y="5081"/>
                    <a:pt x="35568" y="6352"/>
                    <a:pt x="34298" y="6352"/>
                  </a:cubicBezTo>
                  <a:lnTo>
                    <a:pt x="34298" y="6352"/>
                  </a:lnTo>
                  <a:lnTo>
                    <a:pt x="21595" y="16514"/>
                  </a:lnTo>
                  <a:lnTo>
                    <a:pt x="0" y="1172492"/>
                  </a:lnTo>
                  <a:lnTo>
                    <a:pt x="0" y="1176302"/>
                  </a:lnTo>
                  <a:lnTo>
                    <a:pt x="0" y="1177573"/>
                  </a:lnTo>
                  <a:cubicBezTo>
                    <a:pt x="0" y="1177573"/>
                    <a:pt x="0" y="1178843"/>
                    <a:pt x="0" y="1178843"/>
                  </a:cubicBezTo>
                  <a:lnTo>
                    <a:pt x="1270" y="1180113"/>
                  </a:lnTo>
                  <a:lnTo>
                    <a:pt x="2541" y="1181384"/>
                  </a:lnTo>
                  <a:lnTo>
                    <a:pt x="3811" y="1182654"/>
                  </a:lnTo>
                  <a:cubicBezTo>
                    <a:pt x="3811" y="1182654"/>
                    <a:pt x="5081" y="1182654"/>
                    <a:pt x="5081" y="1183924"/>
                  </a:cubicBezTo>
                  <a:cubicBezTo>
                    <a:pt x="6351" y="1183924"/>
                    <a:pt x="6351" y="1183924"/>
                    <a:pt x="7622" y="1183924"/>
                  </a:cubicBezTo>
                  <a:cubicBezTo>
                    <a:pt x="11433" y="1183924"/>
                    <a:pt x="15244" y="1180113"/>
                    <a:pt x="15244" y="1176302"/>
                  </a:cubicBezTo>
                  <a:cubicBezTo>
                    <a:pt x="15244" y="1176302"/>
                    <a:pt x="15244" y="1176302"/>
                    <a:pt x="15244" y="1176302"/>
                  </a:cubicBezTo>
                  <a:lnTo>
                    <a:pt x="15244" y="1169951"/>
                  </a:lnTo>
                  <a:lnTo>
                    <a:pt x="36838" y="0"/>
                  </a:lnTo>
                  <a:lnTo>
                    <a:pt x="36838" y="0"/>
                  </a:lnTo>
                  <a:cubicBezTo>
                    <a:pt x="38109" y="1270"/>
                    <a:pt x="38109" y="2541"/>
                    <a:pt x="36838" y="254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A96F509-63D8-42DF-B068-67734DC4166D}"/>
                </a:ext>
              </a:extLst>
            </p:cNvPr>
            <p:cNvSpPr/>
            <p:nvPr/>
          </p:nvSpPr>
          <p:spPr>
            <a:xfrm>
              <a:off x="5185336" y="3493338"/>
              <a:ext cx="647849" cy="503541"/>
            </a:xfrm>
            <a:custGeom>
              <a:avLst/>
              <a:gdLst>
                <a:gd name="connsiteX0" fmla="*/ 1270 w 647849"/>
                <a:gd name="connsiteY0" fmla="*/ 490338 h 503541"/>
                <a:gd name="connsiteX1" fmla="*/ 1270 w 647849"/>
                <a:gd name="connsiteY1" fmla="*/ 490338 h 503541"/>
                <a:gd name="connsiteX2" fmla="*/ 1270 w 647849"/>
                <a:gd name="connsiteY2" fmla="*/ 490338 h 503541"/>
                <a:gd name="connsiteX3" fmla="*/ 0 w 647849"/>
                <a:gd name="connsiteY3" fmla="*/ 492878 h 503541"/>
                <a:gd name="connsiteX4" fmla="*/ 0 w 647849"/>
                <a:gd name="connsiteY4" fmla="*/ 494149 h 503541"/>
                <a:gd name="connsiteX5" fmla="*/ 0 w 647849"/>
                <a:gd name="connsiteY5" fmla="*/ 495419 h 503541"/>
                <a:gd name="connsiteX6" fmla="*/ 1270 w 647849"/>
                <a:gd name="connsiteY6" fmla="*/ 500500 h 503541"/>
                <a:gd name="connsiteX7" fmla="*/ 11433 w 647849"/>
                <a:gd name="connsiteY7" fmla="*/ 501770 h 503541"/>
                <a:gd name="connsiteX8" fmla="*/ 11433 w 647849"/>
                <a:gd name="connsiteY8" fmla="*/ 501770 h 503541"/>
                <a:gd name="connsiteX9" fmla="*/ 13973 w 647849"/>
                <a:gd name="connsiteY9" fmla="*/ 499230 h 503541"/>
                <a:gd name="connsiteX10" fmla="*/ 635147 w 647849"/>
                <a:gd name="connsiteY10" fmla="*/ 20325 h 503541"/>
                <a:gd name="connsiteX11" fmla="*/ 647849 w 647849"/>
                <a:gd name="connsiteY11" fmla="*/ 10162 h 503541"/>
                <a:gd name="connsiteX12" fmla="*/ 647849 w 647849"/>
                <a:gd name="connsiteY12" fmla="*/ 10162 h 503541"/>
                <a:gd name="connsiteX13" fmla="*/ 642768 w 647849"/>
                <a:gd name="connsiteY13" fmla="*/ 11433 h 503541"/>
                <a:gd name="connsiteX14" fmla="*/ 635147 w 647849"/>
                <a:gd name="connsiteY14" fmla="*/ 3811 h 503541"/>
                <a:gd name="connsiteX15" fmla="*/ 635147 w 647849"/>
                <a:gd name="connsiteY15" fmla="*/ 3811 h 503541"/>
                <a:gd name="connsiteX16" fmla="*/ 635147 w 647849"/>
                <a:gd name="connsiteY16" fmla="*/ 0 h 503541"/>
                <a:gd name="connsiteX17" fmla="*/ 5081 w 647849"/>
                <a:gd name="connsiteY17" fmla="*/ 485257 h 503541"/>
                <a:gd name="connsiteX18" fmla="*/ 1270 w 647849"/>
                <a:gd name="connsiteY18" fmla="*/ 490338 h 50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849" h="503541">
                  <a:moveTo>
                    <a:pt x="1270" y="490338"/>
                  </a:moveTo>
                  <a:lnTo>
                    <a:pt x="1270" y="490338"/>
                  </a:lnTo>
                  <a:lnTo>
                    <a:pt x="1270" y="490338"/>
                  </a:lnTo>
                  <a:lnTo>
                    <a:pt x="0" y="492878"/>
                  </a:lnTo>
                  <a:lnTo>
                    <a:pt x="0" y="494149"/>
                  </a:lnTo>
                  <a:cubicBezTo>
                    <a:pt x="0" y="494149"/>
                    <a:pt x="0" y="495419"/>
                    <a:pt x="0" y="495419"/>
                  </a:cubicBezTo>
                  <a:cubicBezTo>
                    <a:pt x="0" y="496689"/>
                    <a:pt x="0" y="499230"/>
                    <a:pt x="1270" y="500500"/>
                  </a:cubicBezTo>
                  <a:cubicBezTo>
                    <a:pt x="3811" y="504311"/>
                    <a:pt x="8892" y="504311"/>
                    <a:pt x="11433" y="501770"/>
                  </a:cubicBezTo>
                  <a:cubicBezTo>
                    <a:pt x="11433" y="501770"/>
                    <a:pt x="11433" y="501770"/>
                    <a:pt x="11433" y="501770"/>
                  </a:cubicBezTo>
                  <a:lnTo>
                    <a:pt x="13973" y="499230"/>
                  </a:lnTo>
                  <a:lnTo>
                    <a:pt x="635147" y="20325"/>
                  </a:lnTo>
                  <a:lnTo>
                    <a:pt x="647849" y="10162"/>
                  </a:lnTo>
                  <a:lnTo>
                    <a:pt x="647849" y="10162"/>
                  </a:lnTo>
                  <a:cubicBezTo>
                    <a:pt x="646579" y="11433"/>
                    <a:pt x="645309" y="12703"/>
                    <a:pt x="642768" y="11433"/>
                  </a:cubicBezTo>
                  <a:cubicBezTo>
                    <a:pt x="638957" y="11433"/>
                    <a:pt x="635147" y="7622"/>
                    <a:pt x="635147" y="3811"/>
                  </a:cubicBezTo>
                  <a:cubicBezTo>
                    <a:pt x="635147" y="3811"/>
                    <a:pt x="635147" y="3811"/>
                    <a:pt x="635147" y="3811"/>
                  </a:cubicBezTo>
                  <a:lnTo>
                    <a:pt x="635147" y="0"/>
                  </a:lnTo>
                  <a:lnTo>
                    <a:pt x="5081" y="485257"/>
                  </a:lnTo>
                  <a:lnTo>
                    <a:pt x="1270" y="49033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2805ED0-269D-4CE3-A447-208CDF7FB774}"/>
                </a:ext>
              </a:extLst>
            </p:cNvPr>
            <p:cNvSpPr/>
            <p:nvPr/>
          </p:nvSpPr>
          <p:spPr>
            <a:xfrm>
              <a:off x="492873" y="6752940"/>
              <a:ext cx="268031" cy="100354"/>
            </a:xfrm>
            <a:custGeom>
              <a:avLst/>
              <a:gdLst>
                <a:gd name="connsiteX0" fmla="*/ 10162 w 268031"/>
                <a:gd name="connsiteY0" fmla="*/ 6352 h 100354"/>
                <a:gd name="connsiteX1" fmla="*/ 3811 w 268031"/>
                <a:gd name="connsiteY1" fmla="*/ 13974 h 100354"/>
                <a:gd name="connsiteX2" fmla="*/ 3811 w 268031"/>
                <a:gd name="connsiteY2" fmla="*/ 13974 h 100354"/>
                <a:gd name="connsiteX3" fmla="*/ 0 w 268031"/>
                <a:gd name="connsiteY3" fmla="*/ 12703 h 100354"/>
                <a:gd name="connsiteX4" fmla="*/ 1270 w 268031"/>
                <a:gd name="connsiteY4" fmla="*/ 12703 h 100354"/>
                <a:gd name="connsiteX5" fmla="*/ 12703 w 268031"/>
                <a:gd name="connsiteY5" fmla="*/ 17785 h 100354"/>
                <a:gd name="connsiteX6" fmla="*/ 226112 w 268031"/>
                <a:gd name="connsiteY6" fmla="*/ 100354 h 100354"/>
                <a:gd name="connsiteX7" fmla="*/ 268032 w 268031"/>
                <a:gd name="connsiteY7" fmla="*/ 100354 h 100354"/>
                <a:gd name="connsiteX8" fmla="*/ 11433 w 268031"/>
                <a:gd name="connsiteY8" fmla="*/ 0 h 100354"/>
                <a:gd name="connsiteX9" fmla="*/ 10162 w 268031"/>
                <a:gd name="connsiteY9" fmla="*/ 6352 h 10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031" h="100354">
                  <a:moveTo>
                    <a:pt x="10162" y="6352"/>
                  </a:moveTo>
                  <a:cubicBezTo>
                    <a:pt x="10162" y="10163"/>
                    <a:pt x="7622" y="13974"/>
                    <a:pt x="3811" y="13974"/>
                  </a:cubicBezTo>
                  <a:cubicBezTo>
                    <a:pt x="3811" y="13974"/>
                    <a:pt x="3811" y="13974"/>
                    <a:pt x="3811" y="13974"/>
                  </a:cubicBezTo>
                  <a:cubicBezTo>
                    <a:pt x="2541" y="13974"/>
                    <a:pt x="1270" y="13974"/>
                    <a:pt x="0" y="12703"/>
                  </a:cubicBezTo>
                  <a:lnTo>
                    <a:pt x="1270" y="12703"/>
                  </a:lnTo>
                  <a:lnTo>
                    <a:pt x="12703" y="17785"/>
                  </a:lnTo>
                  <a:lnTo>
                    <a:pt x="226112" y="100354"/>
                  </a:lnTo>
                  <a:lnTo>
                    <a:pt x="268032" y="100354"/>
                  </a:lnTo>
                  <a:lnTo>
                    <a:pt x="11433" y="0"/>
                  </a:lnTo>
                  <a:lnTo>
                    <a:pt x="1016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80EE476-0BD5-447D-91A6-962B92455EA0}"/>
                </a:ext>
              </a:extLst>
            </p:cNvPr>
            <p:cNvSpPr/>
            <p:nvPr/>
          </p:nvSpPr>
          <p:spPr>
            <a:xfrm>
              <a:off x="0" y="4087840"/>
              <a:ext cx="200706" cy="134652"/>
            </a:xfrm>
            <a:custGeom>
              <a:avLst/>
              <a:gdLst>
                <a:gd name="connsiteX0" fmla="*/ 200706 w 200706"/>
                <a:gd name="connsiteY0" fmla="*/ 3811 h 134652"/>
                <a:gd name="connsiteX1" fmla="*/ 189274 w 200706"/>
                <a:gd name="connsiteY1" fmla="*/ 0 h 134652"/>
                <a:gd name="connsiteX2" fmla="*/ 0 w 200706"/>
                <a:gd name="connsiteY2" fmla="*/ 116868 h 134652"/>
                <a:gd name="connsiteX3" fmla="*/ 0 w 200706"/>
                <a:gd name="connsiteY3" fmla="*/ 134652 h 134652"/>
                <a:gd name="connsiteX4" fmla="*/ 200706 w 200706"/>
                <a:gd name="connsiteY4" fmla="*/ 10163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06" h="134652">
                  <a:moveTo>
                    <a:pt x="200706" y="3811"/>
                  </a:moveTo>
                  <a:lnTo>
                    <a:pt x="189274" y="0"/>
                  </a:lnTo>
                  <a:lnTo>
                    <a:pt x="0" y="116868"/>
                  </a:lnTo>
                  <a:lnTo>
                    <a:pt x="0" y="134652"/>
                  </a:lnTo>
                  <a:lnTo>
                    <a:pt x="200706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FDFF341-2739-4C99-9C5C-569C83E70F76}"/>
                </a:ext>
              </a:extLst>
            </p:cNvPr>
            <p:cNvSpPr/>
            <p:nvPr/>
          </p:nvSpPr>
          <p:spPr>
            <a:xfrm>
              <a:off x="213409" y="408148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313073C-324F-46D3-8666-A2C2B97E3629}"/>
                </a:ext>
              </a:extLst>
            </p:cNvPr>
            <p:cNvSpPr/>
            <p:nvPr/>
          </p:nvSpPr>
          <p:spPr>
            <a:xfrm>
              <a:off x="214679" y="4084347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lnTo>
                    <a:pt x="0" y="95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D7AB5F9-0095-4EDD-BE7B-2A0D60DBFCC7}"/>
                </a:ext>
              </a:extLst>
            </p:cNvPr>
            <p:cNvSpPr/>
            <p:nvPr/>
          </p:nvSpPr>
          <p:spPr>
            <a:xfrm>
              <a:off x="2391961" y="6719912"/>
              <a:ext cx="22865" cy="134652"/>
            </a:xfrm>
            <a:custGeom>
              <a:avLst/>
              <a:gdLst>
                <a:gd name="connsiteX0" fmla="*/ 11433 w 22865"/>
                <a:gd name="connsiteY0" fmla="*/ 2541 h 134652"/>
                <a:gd name="connsiteX1" fmla="*/ 0 w 22865"/>
                <a:gd name="connsiteY1" fmla="*/ 11433 h 134652"/>
                <a:gd name="connsiteX2" fmla="*/ 7622 w 22865"/>
                <a:gd name="connsiteY2" fmla="*/ 134652 h 134652"/>
                <a:gd name="connsiteX3" fmla="*/ 22865 w 22865"/>
                <a:gd name="connsiteY3" fmla="*/ 134652 h 134652"/>
                <a:gd name="connsiteX4" fmla="*/ 13973 w 22865"/>
                <a:gd name="connsiteY4" fmla="*/ 0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5" h="134652">
                  <a:moveTo>
                    <a:pt x="11433" y="2541"/>
                  </a:moveTo>
                  <a:lnTo>
                    <a:pt x="0" y="11433"/>
                  </a:lnTo>
                  <a:lnTo>
                    <a:pt x="7622" y="134652"/>
                  </a:lnTo>
                  <a:lnTo>
                    <a:pt x="22865" y="134652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7A5FDB7-5688-4E1E-982C-39D270D14FC7}"/>
                </a:ext>
              </a:extLst>
            </p:cNvPr>
            <p:cNvSpPr/>
            <p:nvPr/>
          </p:nvSpPr>
          <p:spPr>
            <a:xfrm>
              <a:off x="1744112" y="6468392"/>
              <a:ext cx="651660" cy="248979"/>
            </a:xfrm>
            <a:custGeom>
              <a:avLst/>
              <a:gdLst>
                <a:gd name="connsiteX0" fmla="*/ 15243 w 651660"/>
                <a:gd name="connsiteY0" fmla="*/ 5081 h 248979"/>
                <a:gd name="connsiteX1" fmla="*/ 2541 w 651660"/>
                <a:gd name="connsiteY1" fmla="*/ 0 h 248979"/>
                <a:gd name="connsiteX2" fmla="*/ 1270 w 651660"/>
                <a:gd name="connsiteY2" fmla="*/ 0 h 248979"/>
                <a:gd name="connsiteX3" fmla="*/ 5081 w 651660"/>
                <a:gd name="connsiteY3" fmla="*/ 2540 h 248979"/>
                <a:gd name="connsiteX4" fmla="*/ 3811 w 651660"/>
                <a:gd name="connsiteY4" fmla="*/ 12703 h 248979"/>
                <a:gd name="connsiteX5" fmla="*/ 3811 w 651660"/>
                <a:gd name="connsiteY5" fmla="*/ 12703 h 248979"/>
                <a:gd name="connsiteX6" fmla="*/ 0 w 651660"/>
                <a:gd name="connsiteY6" fmla="*/ 15243 h 248979"/>
                <a:gd name="connsiteX7" fmla="*/ 637687 w 651660"/>
                <a:gd name="connsiteY7" fmla="*/ 248979 h 248979"/>
                <a:gd name="connsiteX8" fmla="*/ 647849 w 651660"/>
                <a:gd name="connsiteY8" fmla="*/ 240087 h 248979"/>
                <a:gd name="connsiteX9" fmla="*/ 651660 w 651660"/>
                <a:gd name="connsiteY9" fmla="*/ 237547 h 248979"/>
                <a:gd name="connsiteX10" fmla="*/ 15243 w 651660"/>
                <a:gd name="connsiteY10" fmla="*/ 5081 h 24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1660" h="248979">
                  <a:moveTo>
                    <a:pt x="15243" y="5081"/>
                  </a:moveTo>
                  <a:lnTo>
                    <a:pt x="2541" y="0"/>
                  </a:lnTo>
                  <a:lnTo>
                    <a:pt x="1270" y="0"/>
                  </a:lnTo>
                  <a:cubicBezTo>
                    <a:pt x="2541" y="0"/>
                    <a:pt x="3811" y="1270"/>
                    <a:pt x="5081" y="2540"/>
                  </a:cubicBezTo>
                  <a:cubicBezTo>
                    <a:pt x="7622" y="6352"/>
                    <a:pt x="6351" y="10162"/>
                    <a:pt x="3811" y="12703"/>
                  </a:cubicBezTo>
                  <a:cubicBezTo>
                    <a:pt x="3811" y="12703"/>
                    <a:pt x="3811" y="12703"/>
                    <a:pt x="3811" y="12703"/>
                  </a:cubicBezTo>
                  <a:lnTo>
                    <a:pt x="0" y="15243"/>
                  </a:lnTo>
                  <a:lnTo>
                    <a:pt x="637687" y="248979"/>
                  </a:lnTo>
                  <a:lnTo>
                    <a:pt x="647849" y="240087"/>
                  </a:lnTo>
                  <a:lnTo>
                    <a:pt x="651660" y="237547"/>
                  </a:lnTo>
                  <a:lnTo>
                    <a:pt x="15243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5AF96D8-DC69-4D47-B49C-343ACA803C09}"/>
                </a:ext>
              </a:extLst>
            </p:cNvPr>
            <p:cNvSpPr/>
            <p:nvPr/>
          </p:nvSpPr>
          <p:spPr>
            <a:xfrm>
              <a:off x="1235995" y="6469662"/>
              <a:ext cx="514968" cy="386172"/>
            </a:xfrm>
            <a:custGeom>
              <a:avLst/>
              <a:gdLst>
                <a:gd name="connsiteX0" fmla="*/ 511928 w 514968"/>
                <a:gd name="connsiteY0" fmla="*/ 12703 h 386172"/>
                <a:gd name="connsiteX1" fmla="*/ 513198 w 514968"/>
                <a:gd name="connsiteY1" fmla="*/ 2541 h 386172"/>
                <a:gd name="connsiteX2" fmla="*/ 513198 w 514968"/>
                <a:gd name="connsiteY2" fmla="*/ 2541 h 386172"/>
                <a:gd name="connsiteX3" fmla="*/ 509387 w 514968"/>
                <a:gd name="connsiteY3" fmla="*/ 0 h 386172"/>
                <a:gd name="connsiteX4" fmla="*/ 508117 w 514968"/>
                <a:gd name="connsiteY4" fmla="*/ 0 h 386172"/>
                <a:gd name="connsiteX5" fmla="*/ 506847 w 514968"/>
                <a:gd name="connsiteY5" fmla="*/ 0 h 386172"/>
                <a:gd name="connsiteX6" fmla="*/ 505577 w 514968"/>
                <a:gd name="connsiteY6" fmla="*/ 0 h 386172"/>
                <a:gd name="connsiteX7" fmla="*/ 504306 w 514968"/>
                <a:gd name="connsiteY7" fmla="*/ 1270 h 386172"/>
                <a:gd name="connsiteX8" fmla="*/ 503036 w 514968"/>
                <a:gd name="connsiteY8" fmla="*/ 1270 h 386172"/>
                <a:gd name="connsiteX9" fmla="*/ 503036 w 514968"/>
                <a:gd name="connsiteY9" fmla="*/ 1270 h 386172"/>
                <a:gd name="connsiteX10" fmla="*/ 0 w 514968"/>
                <a:gd name="connsiteY10" fmla="*/ 386173 h 386172"/>
                <a:gd name="connsiteX11" fmla="*/ 25406 w 514968"/>
                <a:gd name="connsiteY11" fmla="*/ 386173 h 386172"/>
                <a:gd name="connsiteX12" fmla="*/ 510658 w 514968"/>
                <a:gd name="connsiteY12" fmla="*/ 16514 h 386172"/>
                <a:gd name="connsiteX13" fmla="*/ 511928 w 514968"/>
                <a:gd name="connsiteY13" fmla="*/ 12703 h 3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4968" h="386172">
                  <a:moveTo>
                    <a:pt x="511928" y="12703"/>
                  </a:moveTo>
                  <a:cubicBezTo>
                    <a:pt x="515739" y="10163"/>
                    <a:pt x="515739" y="5082"/>
                    <a:pt x="513198" y="2541"/>
                  </a:cubicBezTo>
                  <a:cubicBezTo>
                    <a:pt x="513198" y="2541"/>
                    <a:pt x="513198" y="2541"/>
                    <a:pt x="513198" y="2541"/>
                  </a:cubicBezTo>
                  <a:cubicBezTo>
                    <a:pt x="511928" y="1270"/>
                    <a:pt x="510658" y="0"/>
                    <a:pt x="509387" y="0"/>
                  </a:cubicBezTo>
                  <a:lnTo>
                    <a:pt x="508117" y="0"/>
                  </a:lnTo>
                  <a:lnTo>
                    <a:pt x="506847" y="0"/>
                  </a:lnTo>
                  <a:lnTo>
                    <a:pt x="505577" y="0"/>
                  </a:lnTo>
                  <a:lnTo>
                    <a:pt x="504306" y="1270"/>
                  </a:lnTo>
                  <a:lnTo>
                    <a:pt x="503036" y="1270"/>
                  </a:lnTo>
                  <a:lnTo>
                    <a:pt x="503036" y="1270"/>
                  </a:lnTo>
                  <a:lnTo>
                    <a:pt x="0" y="386173"/>
                  </a:lnTo>
                  <a:lnTo>
                    <a:pt x="25406" y="386173"/>
                  </a:lnTo>
                  <a:lnTo>
                    <a:pt x="510658" y="16514"/>
                  </a:lnTo>
                  <a:lnTo>
                    <a:pt x="511928" y="1270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4A40102-4135-432B-A93C-34D4833B5691}"/>
                </a:ext>
              </a:extLst>
            </p:cNvPr>
            <p:cNvSpPr/>
            <p:nvPr/>
          </p:nvSpPr>
          <p:spPr>
            <a:xfrm>
              <a:off x="3785473" y="5569016"/>
              <a:ext cx="35568" cy="33028"/>
            </a:xfrm>
            <a:custGeom>
              <a:avLst/>
              <a:gdLst>
                <a:gd name="connsiteX0" fmla="*/ 30487 w 35568"/>
                <a:gd name="connsiteY0" fmla="*/ 5081 h 33028"/>
                <a:gd name="connsiteX1" fmla="*/ 20325 w 35568"/>
                <a:gd name="connsiteY1" fmla="*/ 1270 h 33028"/>
                <a:gd name="connsiteX2" fmla="*/ 20325 w 35568"/>
                <a:gd name="connsiteY2" fmla="*/ 1270 h 33028"/>
                <a:gd name="connsiteX3" fmla="*/ 16514 w 35568"/>
                <a:gd name="connsiteY3" fmla="*/ 0 h 33028"/>
                <a:gd name="connsiteX4" fmla="*/ 0 w 35568"/>
                <a:gd name="connsiteY4" fmla="*/ 12703 h 33028"/>
                <a:gd name="connsiteX5" fmla="*/ 0 w 35568"/>
                <a:gd name="connsiteY5" fmla="*/ 16514 h 33028"/>
                <a:gd name="connsiteX6" fmla="*/ 0 w 35568"/>
                <a:gd name="connsiteY6" fmla="*/ 16514 h 33028"/>
                <a:gd name="connsiteX7" fmla="*/ 0 w 35568"/>
                <a:gd name="connsiteY7" fmla="*/ 27947 h 33028"/>
                <a:gd name="connsiteX8" fmla="*/ 0 w 35568"/>
                <a:gd name="connsiteY8" fmla="*/ 33028 h 33028"/>
                <a:gd name="connsiteX9" fmla="*/ 35568 w 35568"/>
                <a:gd name="connsiteY9" fmla="*/ 3811 h 33028"/>
                <a:gd name="connsiteX10" fmla="*/ 35568 w 35568"/>
                <a:gd name="connsiteY10" fmla="*/ 3811 h 33028"/>
                <a:gd name="connsiteX11" fmla="*/ 30487 w 35568"/>
                <a:gd name="connsiteY11" fmla="*/ 5081 h 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8" h="33028">
                  <a:moveTo>
                    <a:pt x="30487" y="5081"/>
                  </a:moveTo>
                  <a:lnTo>
                    <a:pt x="20325" y="1270"/>
                  </a:lnTo>
                  <a:lnTo>
                    <a:pt x="20325" y="1270"/>
                  </a:lnTo>
                  <a:lnTo>
                    <a:pt x="16514" y="0"/>
                  </a:lnTo>
                  <a:lnTo>
                    <a:pt x="0" y="12703"/>
                  </a:lnTo>
                  <a:lnTo>
                    <a:pt x="0" y="16514"/>
                  </a:lnTo>
                  <a:lnTo>
                    <a:pt x="0" y="16514"/>
                  </a:lnTo>
                  <a:lnTo>
                    <a:pt x="0" y="27947"/>
                  </a:lnTo>
                  <a:lnTo>
                    <a:pt x="0" y="33028"/>
                  </a:lnTo>
                  <a:lnTo>
                    <a:pt x="35568" y="3811"/>
                  </a:lnTo>
                  <a:lnTo>
                    <a:pt x="35568" y="3811"/>
                  </a:lnTo>
                  <a:cubicBezTo>
                    <a:pt x="34298" y="5081"/>
                    <a:pt x="33028" y="6352"/>
                    <a:pt x="30487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29C6D6A-F49E-4622-87CD-64DFC758C9DE}"/>
                </a:ext>
              </a:extLst>
            </p:cNvPr>
            <p:cNvSpPr/>
            <p:nvPr/>
          </p:nvSpPr>
          <p:spPr>
            <a:xfrm>
              <a:off x="3823581" y="5562664"/>
              <a:ext cx="564" cy="12703"/>
            </a:xfrm>
            <a:custGeom>
              <a:avLst/>
              <a:gdLst>
                <a:gd name="connsiteX0" fmla="*/ 0 w 564"/>
                <a:gd name="connsiteY0" fmla="*/ 0 h 12703"/>
                <a:gd name="connsiteX1" fmla="*/ 0 w 564"/>
                <a:gd name="connsiteY1" fmla="*/ 0 h 12703"/>
                <a:gd name="connsiteX2" fmla="*/ 0 w 564"/>
                <a:gd name="connsiteY2" fmla="*/ 0 h 12703"/>
                <a:gd name="connsiteX3" fmla="*/ 0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38C0947-F9FD-4556-9A4F-2CBB7F07F5BB}"/>
                </a:ext>
              </a:extLst>
            </p:cNvPr>
            <p:cNvSpPr/>
            <p:nvPr/>
          </p:nvSpPr>
          <p:spPr>
            <a:xfrm>
              <a:off x="2393231" y="6707209"/>
              <a:ext cx="12702" cy="13973"/>
            </a:xfrm>
            <a:custGeom>
              <a:avLst/>
              <a:gdLst>
                <a:gd name="connsiteX0" fmla="*/ 3811 w 12702"/>
                <a:gd name="connsiteY0" fmla="*/ 0 h 13973"/>
                <a:gd name="connsiteX1" fmla="*/ 0 w 12702"/>
                <a:gd name="connsiteY1" fmla="*/ 2541 h 13973"/>
                <a:gd name="connsiteX2" fmla="*/ 10162 w 12702"/>
                <a:gd name="connsiteY2" fmla="*/ 2541 h 13973"/>
                <a:gd name="connsiteX3" fmla="*/ 10162 w 12702"/>
                <a:gd name="connsiteY3" fmla="*/ 12703 h 13973"/>
                <a:gd name="connsiteX4" fmla="*/ 8892 w 12702"/>
                <a:gd name="connsiteY4" fmla="*/ 13973 h 13973"/>
                <a:gd name="connsiteX5" fmla="*/ 12703 w 12702"/>
                <a:gd name="connsiteY5" fmla="*/ 11433 h 13973"/>
                <a:gd name="connsiteX6" fmla="*/ 12703 w 12702"/>
                <a:gd name="connsiteY6" fmla="*/ 11433 h 13973"/>
                <a:gd name="connsiteX7" fmla="*/ 12703 w 12702"/>
                <a:gd name="connsiteY7" fmla="*/ 1270 h 13973"/>
                <a:gd name="connsiteX8" fmla="*/ 3811 w 12702"/>
                <a:gd name="connsiteY8" fmla="*/ 0 h 13973"/>
                <a:gd name="connsiteX9" fmla="*/ 3811 w 12702"/>
                <a:gd name="connsiteY9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2" h="13973">
                  <a:moveTo>
                    <a:pt x="3811" y="0"/>
                  </a:moveTo>
                  <a:lnTo>
                    <a:pt x="0" y="2541"/>
                  </a:lnTo>
                  <a:cubicBezTo>
                    <a:pt x="2541" y="0"/>
                    <a:pt x="7622" y="0"/>
                    <a:pt x="10162" y="2541"/>
                  </a:cubicBezTo>
                  <a:cubicBezTo>
                    <a:pt x="12703" y="5082"/>
                    <a:pt x="12703" y="10162"/>
                    <a:pt x="10162" y="12703"/>
                  </a:cubicBezTo>
                  <a:cubicBezTo>
                    <a:pt x="10162" y="12703"/>
                    <a:pt x="8892" y="13973"/>
                    <a:pt x="8892" y="13973"/>
                  </a:cubicBezTo>
                  <a:lnTo>
                    <a:pt x="12703" y="11433"/>
                  </a:lnTo>
                  <a:lnTo>
                    <a:pt x="12703" y="11433"/>
                  </a:lnTo>
                  <a:lnTo>
                    <a:pt x="12703" y="1270"/>
                  </a:lnTo>
                  <a:lnTo>
                    <a:pt x="3811" y="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9E2F490-19C2-478B-BD21-F34CEA204C2C}"/>
                </a:ext>
              </a:extLst>
            </p:cNvPr>
            <p:cNvSpPr/>
            <p:nvPr/>
          </p:nvSpPr>
          <p:spPr>
            <a:xfrm>
              <a:off x="2421178" y="6702445"/>
              <a:ext cx="12702" cy="953"/>
            </a:xfrm>
            <a:custGeom>
              <a:avLst/>
              <a:gdLst>
                <a:gd name="connsiteX0" fmla="*/ 0 w 12702"/>
                <a:gd name="connsiteY0" fmla="*/ 953 h 953"/>
                <a:gd name="connsiteX1" fmla="*/ 0 w 12702"/>
                <a:gd name="connsiteY1" fmla="*/ 953 h 953"/>
                <a:gd name="connsiteX2" fmla="*/ 0 w 12702"/>
                <a:gd name="connsiteY2" fmla="*/ 953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953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E252CAE-B574-462D-807C-F3A5C7DEA82B}"/>
                </a:ext>
              </a:extLst>
            </p:cNvPr>
            <p:cNvSpPr/>
            <p:nvPr/>
          </p:nvSpPr>
          <p:spPr>
            <a:xfrm>
              <a:off x="2416097" y="6697047"/>
              <a:ext cx="1270" cy="1269"/>
            </a:xfrm>
            <a:custGeom>
              <a:avLst/>
              <a:gdLst>
                <a:gd name="connsiteX0" fmla="*/ 1270 w 1270"/>
                <a:gd name="connsiteY0" fmla="*/ 127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127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127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127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C045A725-A1AD-4335-AE5D-0E81EAE1E8FB}"/>
                </a:ext>
              </a:extLst>
            </p:cNvPr>
            <p:cNvSpPr/>
            <p:nvPr/>
          </p:nvSpPr>
          <p:spPr>
            <a:xfrm>
              <a:off x="2419908" y="670085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26C4433-3D92-41F1-8DA9-E8B65D6CDDF9}"/>
                </a:ext>
              </a:extLst>
            </p:cNvPr>
            <p:cNvSpPr/>
            <p:nvPr/>
          </p:nvSpPr>
          <p:spPr>
            <a:xfrm>
              <a:off x="2211580" y="6708428"/>
              <a:ext cx="194406" cy="147407"/>
            </a:xfrm>
            <a:custGeom>
              <a:avLst/>
              <a:gdLst>
                <a:gd name="connsiteX0" fmla="*/ 190544 w 194406"/>
                <a:gd name="connsiteY0" fmla="*/ 14025 h 147407"/>
                <a:gd name="connsiteX1" fmla="*/ 193085 w 194406"/>
                <a:gd name="connsiteY1" fmla="*/ 3863 h 147407"/>
                <a:gd name="connsiteX2" fmla="*/ 182922 w 194406"/>
                <a:gd name="connsiteY2" fmla="*/ 1322 h 147407"/>
                <a:gd name="connsiteX3" fmla="*/ 181652 w 194406"/>
                <a:gd name="connsiteY3" fmla="*/ 2592 h 147407"/>
                <a:gd name="connsiteX4" fmla="*/ 171490 w 194406"/>
                <a:gd name="connsiteY4" fmla="*/ 11484 h 147407"/>
                <a:gd name="connsiteX5" fmla="*/ 0 w 194406"/>
                <a:gd name="connsiteY5" fmla="*/ 147407 h 147407"/>
                <a:gd name="connsiteX6" fmla="*/ 24135 w 194406"/>
                <a:gd name="connsiteY6" fmla="*/ 147407 h 147407"/>
                <a:gd name="connsiteX7" fmla="*/ 179111 w 194406"/>
                <a:gd name="connsiteY7" fmla="*/ 24187 h 147407"/>
                <a:gd name="connsiteX8" fmla="*/ 190544 w 194406"/>
                <a:gd name="connsiteY8" fmla="*/ 14025 h 14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06" h="147407">
                  <a:moveTo>
                    <a:pt x="190544" y="14025"/>
                  </a:moveTo>
                  <a:cubicBezTo>
                    <a:pt x="194355" y="11484"/>
                    <a:pt x="195625" y="7673"/>
                    <a:pt x="193085" y="3863"/>
                  </a:cubicBezTo>
                  <a:cubicBezTo>
                    <a:pt x="190544" y="51"/>
                    <a:pt x="186733" y="-1219"/>
                    <a:pt x="182922" y="1322"/>
                  </a:cubicBezTo>
                  <a:cubicBezTo>
                    <a:pt x="182922" y="1322"/>
                    <a:pt x="181652" y="1322"/>
                    <a:pt x="181652" y="2592"/>
                  </a:cubicBezTo>
                  <a:lnTo>
                    <a:pt x="171490" y="11484"/>
                  </a:lnTo>
                  <a:lnTo>
                    <a:pt x="0" y="147407"/>
                  </a:lnTo>
                  <a:lnTo>
                    <a:pt x="24135" y="147407"/>
                  </a:lnTo>
                  <a:lnTo>
                    <a:pt x="179111" y="24187"/>
                  </a:lnTo>
                  <a:lnTo>
                    <a:pt x="190544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4B541C-EE16-4C85-9550-2771C039E95F}"/>
                </a:ext>
              </a:extLst>
            </p:cNvPr>
            <p:cNvSpPr/>
            <p:nvPr/>
          </p:nvSpPr>
          <p:spPr>
            <a:xfrm>
              <a:off x="1073397" y="6194006"/>
              <a:ext cx="16513" cy="24135"/>
            </a:xfrm>
            <a:custGeom>
              <a:avLst/>
              <a:gdLst>
                <a:gd name="connsiteX0" fmla="*/ 16514 w 16513"/>
                <a:gd name="connsiteY0" fmla="*/ 17784 h 24135"/>
                <a:gd name="connsiteX1" fmla="*/ 15243 w 16513"/>
                <a:gd name="connsiteY1" fmla="*/ 8892 h 24135"/>
                <a:gd name="connsiteX2" fmla="*/ 3811 w 16513"/>
                <a:gd name="connsiteY2" fmla="*/ 5081 h 24135"/>
                <a:gd name="connsiteX3" fmla="*/ 3811 w 16513"/>
                <a:gd name="connsiteY3" fmla="*/ 5081 h 24135"/>
                <a:gd name="connsiteX4" fmla="*/ 2541 w 16513"/>
                <a:gd name="connsiteY4" fmla="*/ 3811 h 24135"/>
                <a:gd name="connsiteX5" fmla="*/ 1270 w 16513"/>
                <a:gd name="connsiteY5" fmla="*/ 2540 h 24135"/>
                <a:gd name="connsiteX6" fmla="*/ 1270 w 16513"/>
                <a:gd name="connsiteY6" fmla="*/ 2540 h 24135"/>
                <a:gd name="connsiteX7" fmla="*/ 1270 w 16513"/>
                <a:gd name="connsiteY7" fmla="*/ 2540 h 24135"/>
                <a:gd name="connsiteX8" fmla="*/ 0 w 16513"/>
                <a:gd name="connsiteY8" fmla="*/ 1270 h 24135"/>
                <a:gd name="connsiteX9" fmla="*/ 0 w 16513"/>
                <a:gd name="connsiteY9" fmla="*/ 0 h 24135"/>
                <a:gd name="connsiteX10" fmla="*/ 0 w 16513"/>
                <a:gd name="connsiteY10" fmla="*/ 0 h 24135"/>
                <a:gd name="connsiteX11" fmla="*/ 0 w 16513"/>
                <a:gd name="connsiteY11" fmla="*/ 0 h 24135"/>
                <a:gd name="connsiteX12" fmla="*/ 2541 w 16513"/>
                <a:gd name="connsiteY12" fmla="*/ 24136 h 24135"/>
                <a:gd name="connsiteX13" fmla="*/ 2541 w 16513"/>
                <a:gd name="connsiteY13" fmla="*/ 22865 h 24135"/>
                <a:gd name="connsiteX14" fmla="*/ 2541 w 16513"/>
                <a:gd name="connsiteY14" fmla="*/ 21595 h 24135"/>
                <a:gd name="connsiteX15" fmla="*/ 2541 w 16513"/>
                <a:gd name="connsiteY15" fmla="*/ 21595 h 24135"/>
                <a:gd name="connsiteX16" fmla="*/ 3811 w 16513"/>
                <a:gd name="connsiteY16" fmla="*/ 20325 h 24135"/>
                <a:gd name="connsiteX17" fmla="*/ 3811 w 16513"/>
                <a:gd name="connsiteY17" fmla="*/ 19055 h 24135"/>
                <a:gd name="connsiteX18" fmla="*/ 5081 w 16513"/>
                <a:gd name="connsiteY18" fmla="*/ 17784 h 24135"/>
                <a:gd name="connsiteX19" fmla="*/ 6351 w 16513"/>
                <a:gd name="connsiteY19" fmla="*/ 17784 h 24135"/>
                <a:gd name="connsiteX20" fmla="*/ 7622 w 16513"/>
                <a:gd name="connsiteY20" fmla="*/ 17784 h 24135"/>
                <a:gd name="connsiteX21" fmla="*/ 8892 w 16513"/>
                <a:gd name="connsiteY21" fmla="*/ 17784 h 24135"/>
                <a:gd name="connsiteX22" fmla="*/ 10162 w 16513"/>
                <a:gd name="connsiteY22" fmla="*/ 17784 h 24135"/>
                <a:gd name="connsiteX23" fmla="*/ 11433 w 16513"/>
                <a:gd name="connsiteY23" fmla="*/ 17784 h 24135"/>
                <a:gd name="connsiteX24" fmla="*/ 11433 w 16513"/>
                <a:gd name="connsiteY24" fmla="*/ 17784 h 24135"/>
                <a:gd name="connsiteX25" fmla="*/ 16514 w 16513"/>
                <a:gd name="connsiteY25" fmla="*/ 17784 h 2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513" h="24135">
                  <a:moveTo>
                    <a:pt x="16514" y="17784"/>
                  </a:moveTo>
                  <a:lnTo>
                    <a:pt x="15243" y="8892"/>
                  </a:lnTo>
                  <a:lnTo>
                    <a:pt x="3811" y="5081"/>
                  </a:lnTo>
                  <a:lnTo>
                    <a:pt x="3811" y="5081"/>
                  </a:lnTo>
                  <a:lnTo>
                    <a:pt x="2541" y="3811"/>
                  </a:lnTo>
                  <a:cubicBezTo>
                    <a:pt x="2541" y="3811"/>
                    <a:pt x="1270" y="2540"/>
                    <a:pt x="1270" y="2540"/>
                  </a:cubicBezTo>
                  <a:lnTo>
                    <a:pt x="1270" y="2540"/>
                  </a:lnTo>
                  <a:lnTo>
                    <a:pt x="1270" y="2540"/>
                  </a:lnTo>
                  <a:cubicBezTo>
                    <a:pt x="1270" y="2540"/>
                    <a:pt x="127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541" y="24136"/>
                  </a:lnTo>
                  <a:cubicBezTo>
                    <a:pt x="2541" y="24136"/>
                    <a:pt x="2541" y="22865"/>
                    <a:pt x="2541" y="22865"/>
                  </a:cubicBezTo>
                  <a:cubicBezTo>
                    <a:pt x="2541" y="22865"/>
                    <a:pt x="2541" y="21595"/>
                    <a:pt x="2541" y="21595"/>
                  </a:cubicBezTo>
                  <a:lnTo>
                    <a:pt x="2541" y="21595"/>
                  </a:lnTo>
                  <a:cubicBezTo>
                    <a:pt x="2541" y="21595"/>
                    <a:pt x="2541" y="20325"/>
                    <a:pt x="3811" y="20325"/>
                  </a:cubicBezTo>
                  <a:cubicBezTo>
                    <a:pt x="3811" y="20325"/>
                    <a:pt x="3811" y="19055"/>
                    <a:pt x="3811" y="19055"/>
                  </a:cubicBezTo>
                  <a:lnTo>
                    <a:pt x="5081" y="17784"/>
                  </a:lnTo>
                  <a:lnTo>
                    <a:pt x="6351" y="17784"/>
                  </a:lnTo>
                  <a:lnTo>
                    <a:pt x="7622" y="17784"/>
                  </a:lnTo>
                  <a:lnTo>
                    <a:pt x="8892" y="17784"/>
                  </a:lnTo>
                  <a:lnTo>
                    <a:pt x="10162" y="17784"/>
                  </a:lnTo>
                  <a:lnTo>
                    <a:pt x="11433" y="17784"/>
                  </a:lnTo>
                  <a:lnTo>
                    <a:pt x="11433" y="17784"/>
                  </a:lnTo>
                  <a:lnTo>
                    <a:pt x="16514" y="1778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0648C37-ADA7-4B69-9996-E53261CB9BA9}"/>
                </a:ext>
              </a:extLst>
            </p:cNvPr>
            <p:cNvSpPr/>
            <p:nvPr/>
          </p:nvSpPr>
          <p:spPr>
            <a:xfrm>
              <a:off x="1073397" y="61901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4C61DED-9EAE-49FF-80AC-9609ADD8E778}"/>
                </a:ext>
              </a:extLst>
            </p:cNvPr>
            <p:cNvSpPr/>
            <p:nvPr/>
          </p:nvSpPr>
          <p:spPr>
            <a:xfrm>
              <a:off x="1075938" y="62181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3C636F8A-FB25-46D2-B878-98A59C246821}"/>
                </a:ext>
              </a:extLst>
            </p:cNvPr>
            <p:cNvSpPr/>
            <p:nvPr/>
          </p:nvSpPr>
          <p:spPr>
            <a:xfrm>
              <a:off x="1074667" y="61876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F1CFA52-C837-463B-887A-CEA21F0F9FFD}"/>
                </a:ext>
              </a:extLst>
            </p:cNvPr>
            <p:cNvSpPr/>
            <p:nvPr/>
          </p:nvSpPr>
          <p:spPr>
            <a:xfrm>
              <a:off x="1074667" y="619654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7028251-4167-4BD8-B7DB-B0A76A565CBC}"/>
                </a:ext>
              </a:extLst>
            </p:cNvPr>
            <p:cNvSpPr/>
            <p:nvPr/>
          </p:nvSpPr>
          <p:spPr>
            <a:xfrm>
              <a:off x="1075938" y="5735426"/>
              <a:ext cx="619903" cy="454768"/>
            </a:xfrm>
            <a:custGeom>
              <a:avLst/>
              <a:gdLst>
                <a:gd name="connsiteX0" fmla="*/ 7622 w 619903"/>
                <a:gd name="connsiteY0" fmla="*/ 449688 h 454768"/>
                <a:gd name="connsiteX1" fmla="*/ 20325 w 619903"/>
                <a:gd name="connsiteY1" fmla="*/ 454769 h 454768"/>
                <a:gd name="connsiteX2" fmla="*/ 619903 w 619903"/>
                <a:gd name="connsiteY2" fmla="*/ 16514 h 454768"/>
                <a:gd name="connsiteX3" fmla="*/ 618633 w 619903"/>
                <a:gd name="connsiteY3" fmla="*/ 3811 h 454768"/>
                <a:gd name="connsiteX4" fmla="*/ 618633 w 619903"/>
                <a:gd name="connsiteY4" fmla="*/ 0 h 454768"/>
                <a:gd name="connsiteX5" fmla="*/ 0 w 619903"/>
                <a:gd name="connsiteY5" fmla="*/ 450958 h 454768"/>
                <a:gd name="connsiteX6" fmla="*/ 0 w 619903"/>
                <a:gd name="connsiteY6" fmla="*/ 450958 h 454768"/>
                <a:gd name="connsiteX7" fmla="*/ 7622 w 619903"/>
                <a:gd name="connsiteY7" fmla="*/ 449688 h 45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903" h="454768">
                  <a:moveTo>
                    <a:pt x="7622" y="449688"/>
                  </a:moveTo>
                  <a:lnTo>
                    <a:pt x="20325" y="454769"/>
                  </a:lnTo>
                  <a:lnTo>
                    <a:pt x="619903" y="16514"/>
                  </a:lnTo>
                  <a:lnTo>
                    <a:pt x="618633" y="3811"/>
                  </a:lnTo>
                  <a:lnTo>
                    <a:pt x="618633" y="0"/>
                  </a:lnTo>
                  <a:lnTo>
                    <a:pt x="0" y="450958"/>
                  </a:lnTo>
                  <a:lnTo>
                    <a:pt x="0" y="450958"/>
                  </a:lnTo>
                  <a:cubicBezTo>
                    <a:pt x="2541" y="449688"/>
                    <a:pt x="5081" y="449688"/>
                    <a:pt x="7622" y="44968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2294EA3-2D18-4C89-9313-7AC5878B5499}"/>
                </a:ext>
              </a:extLst>
            </p:cNvPr>
            <p:cNvSpPr/>
            <p:nvPr/>
          </p:nvSpPr>
          <p:spPr>
            <a:xfrm>
              <a:off x="1073397" y="6191465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898E73C-22CE-412E-AA74-DDC5401EFDAA}"/>
                </a:ext>
              </a:extLst>
            </p:cNvPr>
            <p:cNvSpPr/>
            <p:nvPr/>
          </p:nvSpPr>
          <p:spPr>
            <a:xfrm>
              <a:off x="1074667" y="6187655"/>
              <a:ext cx="12702" cy="952"/>
            </a:xfrm>
            <a:custGeom>
              <a:avLst/>
              <a:gdLst>
                <a:gd name="connsiteX0" fmla="*/ 0 w 12702"/>
                <a:gd name="connsiteY0" fmla="*/ 0 h 952"/>
                <a:gd name="connsiteX1" fmla="*/ 0 w 12702"/>
                <a:gd name="connsiteY1" fmla="*/ 0 h 952"/>
                <a:gd name="connsiteX2" fmla="*/ 0 w 12702"/>
                <a:gd name="connsiteY2" fmla="*/ 0 h 952"/>
                <a:gd name="connsiteX3" fmla="*/ 0 w 1270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0"/>
                  </a:moveTo>
                  <a:cubicBezTo>
                    <a:pt x="0" y="1270"/>
                    <a:pt x="0" y="1270"/>
                    <a:pt x="0" y="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6D7E6CD-B6C8-4317-AF1E-E715C63F8B5F}"/>
                </a:ext>
              </a:extLst>
            </p:cNvPr>
            <p:cNvSpPr/>
            <p:nvPr/>
          </p:nvSpPr>
          <p:spPr>
            <a:xfrm>
              <a:off x="1075938" y="6216871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A78D3FC-ACE6-4B91-9CB5-0299EC5A01B4}"/>
                </a:ext>
              </a:extLst>
            </p:cNvPr>
            <p:cNvSpPr/>
            <p:nvPr/>
          </p:nvSpPr>
          <p:spPr>
            <a:xfrm>
              <a:off x="1086100" y="6210520"/>
              <a:ext cx="650389" cy="250250"/>
            </a:xfrm>
            <a:custGeom>
              <a:avLst/>
              <a:gdLst>
                <a:gd name="connsiteX0" fmla="*/ 641498 w 650389"/>
                <a:gd name="connsiteY0" fmla="*/ 250250 h 250250"/>
                <a:gd name="connsiteX1" fmla="*/ 644039 w 650389"/>
                <a:gd name="connsiteY1" fmla="*/ 250250 h 250250"/>
                <a:gd name="connsiteX2" fmla="*/ 645309 w 650389"/>
                <a:gd name="connsiteY2" fmla="*/ 250250 h 250250"/>
                <a:gd name="connsiteX3" fmla="*/ 646579 w 650389"/>
                <a:gd name="connsiteY3" fmla="*/ 250250 h 250250"/>
                <a:gd name="connsiteX4" fmla="*/ 647849 w 650389"/>
                <a:gd name="connsiteY4" fmla="*/ 248980 h 250250"/>
                <a:gd name="connsiteX5" fmla="*/ 649120 w 650389"/>
                <a:gd name="connsiteY5" fmla="*/ 247709 h 250250"/>
                <a:gd name="connsiteX6" fmla="*/ 650390 w 650389"/>
                <a:gd name="connsiteY6" fmla="*/ 245169 h 250250"/>
                <a:gd name="connsiteX7" fmla="*/ 650390 w 650389"/>
                <a:gd name="connsiteY7" fmla="*/ 245169 h 250250"/>
                <a:gd name="connsiteX8" fmla="*/ 650390 w 650389"/>
                <a:gd name="connsiteY8" fmla="*/ 245169 h 250250"/>
                <a:gd name="connsiteX9" fmla="*/ 650390 w 650389"/>
                <a:gd name="connsiteY9" fmla="*/ 242628 h 250250"/>
                <a:gd name="connsiteX10" fmla="*/ 650390 w 650389"/>
                <a:gd name="connsiteY10" fmla="*/ 241358 h 250250"/>
                <a:gd name="connsiteX11" fmla="*/ 645309 w 650389"/>
                <a:gd name="connsiteY11" fmla="*/ 235006 h 250250"/>
                <a:gd name="connsiteX12" fmla="*/ 633876 w 650389"/>
                <a:gd name="connsiteY12" fmla="*/ 231196 h 250250"/>
                <a:gd name="connsiteX13" fmla="*/ 3811 w 650389"/>
                <a:gd name="connsiteY13" fmla="*/ 1270 h 250250"/>
                <a:gd name="connsiteX14" fmla="*/ 0 w 650389"/>
                <a:gd name="connsiteY14" fmla="*/ 0 h 250250"/>
                <a:gd name="connsiteX15" fmla="*/ 0 w 650389"/>
                <a:gd name="connsiteY15" fmla="*/ 0 h 250250"/>
                <a:gd name="connsiteX16" fmla="*/ 5081 w 650389"/>
                <a:gd name="connsiteY16" fmla="*/ 6352 h 250250"/>
                <a:gd name="connsiteX17" fmla="*/ 6351 w 650389"/>
                <a:gd name="connsiteY17" fmla="*/ 17784 h 250250"/>
                <a:gd name="connsiteX18" fmla="*/ 641498 w 650389"/>
                <a:gd name="connsiteY18" fmla="*/ 250250 h 250250"/>
                <a:gd name="connsiteX19" fmla="*/ 641498 w 650389"/>
                <a:gd name="connsiteY19" fmla="*/ 250250 h 250250"/>
                <a:gd name="connsiteX20" fmla="*/ 641498 w 650389"/>
                <a:gd name="connsiteY20" fmla="*/ 250250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0389" h="250250">
                  <a:moveTo>
                    <a:pt x="641498" y="250250"/>
                  </a:moveTo>
                  <a:lnTo>
                    <a:pt x="644039" y="250250"/>
                  </a:lnTo>
                  <a:lnTo>
                    <a:pt x="645309" y="250250"/>
                  </a:lnTo>
                  <a:lnTo>
                    <a:pt x="646579" y="250250"/>
                  </a:lnTo>
                  <a:cubicBezTo>
                    <a:pt x="646579" y="250250"/>
                    <a:pt x="647849" y="250250"/>
                    <a:pt x="647849" y="248980"/>
                  </a:cubicBezTo>
                  <a:cubicBezTo>
                    <a:pt x="647849" y="248980"/>
                    <a:pt x="649120" y="248980"/>
                    <a:pt x="649120" y="247709"/>
                  </a:cubicBezTo>
                  <a:cubicBezTo>
                    <a:pt x="649120" y="247709"/>
                    <a:pt x="650390" y="246439"/>
                    <a:pt x="650390" y="245169"/>
                  </a:cubicBezTo>
                  <a:lnTo>
                    <a:pt x="650390" y="245169"/>
                  </a:lnTo>
                  <a:lnTo>
                    <a:pt x="650390" y="245169"/>
                  </a:lnTo>
                  <a:cubicBezTo>
                    <a:pt x="650390" y="243899"/>
                    <a:pt x="650390" y="243899"/>
                    <a:pt x="650390" y="242628"/>
                  </a:cubicBezTo>
                  <a:cubicBezTo>
                    <a:pt x="650390" y="242628"/>
                    <a:pt x="650390" y="242628"/>
                    <a:pt x="650390" y="241358"/>
                  </a:cubicBezTo>
                  <a:cubicBezTo>
                    <a:pt x="650390" y="238818"/>
                    <a:pt x="647849" y="236277"/>
                    <a:pt x="645309" y="235006"/>
                  </a:cubicBezTo>
                  <a:lnTo>
                    <a:pt x="633876" y="231196"/>
                  </a:lnTo>
                  <a:lnTo>
                    <a:pt x="3811" y="127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541" y="1270"/>
                    <a:pt x="5081" y="3811"/>
                    <a:pt x="5081" y="6352"/>
                  </a:cubicBezTo>
                  <a:lnTo>
                    <a:pt x="6351" y="17784"/>
                  </a:lnTo>
                  <a:lnTo>
                    <a:pt x="641498" y="250250"/>
                  </a:lnTo>
                  <a:lnTo>
                    <a:pt x="641498" y="250250"/>
                  </a:lnTo>
                  <a:lnTo>
                    <a:pt x="641498" y="25025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ADBAC55-5983-4467-A7CE-BDD6DEBB9DA4}"/>
                </a:ext>
              </a:extLst>
            </p:cNvPr>
            <p:cNvSpPr/>
            <p:nvPr/>
          </p:nvSpPr>
          <p:spPr>
            <a:xfrm>
              <a:off x="1075938" y="6214331"/>
              <a:ext cx="1270" cy="1269"/>
            </a:xfrm>
            <a:custGeom>
              <a:avLst/>
              <a:gdLst>
                <a:gd name="connsiteX0" fmla="*/ 0 w 1270"/>
                <a:gd name="connsiteY0" fmla="*/ 1270 h 1269"/>
                <a:gd name="connsiteX1" fmla="*/ 1270 w 1270"/>
                <a:gd name="connsiteY1" fmla="*/ 0 h 1269"/>
                <a:gd name="connsiteX2" fmla="*/ 0 w 1270"/>
                <a:gd name="connsiteY2" fmla="*/ 1270 h 1269"/>
                <a:gd name="connsiteX3" fmla="*/ 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9C7440C-06A3-4EFE-932F-0A0F703FDD0E}"/>
                </a:ext>
              </a:extLst>
            </p:cNvPr>
            <p:cNvSpPr/>
            <p:nvPr/>
          </p:nvSpPr>
          <p:spPr>
            <a:xfrm>
              <a:off x="1073397" y="6183317"/>
              <a:ext cx="654200" cy="252046"/>
            </a:xfrm>
            <a:custGeom>
              <a:avLst/>
              <a:gdLst>
                <a:gd name="connsiteX0" fmla="*/ 0 w 654200"/>
                <a:gd name="connsiteY0" fmla="*/ 11959 h 252046"/>
                <a:gd name="connsiteX1" fmla="*/ 1270 w 654200"/>
                <a:gd name="connsiteY1" fmla="*/ 13229 h 252046"/>
                <a:gd name="connsiteX2" fmla="*/ 1270 w 654200"/>
                <a:gd name="connsiteY2" fmla="*/ 14499 h 252046"/>
                <a:gd name="connsiteX3" fmla="*/ 2541 w 654200"/>
                <a:gd name="connsiteY3" fmla="*/ 15770 h 252046"/>
                <a:gd name="connsiteX4" fmla="*/ 3811 w 654200"/>
                <a:gd name="connsiteY4" fmla="*/ 17040 h 252046"/>
                <a:gd name="connsiteX5" fmla="*/ 3811 w 654200"/>
                <a:gd name="connsiteY5" fmla="*/ 17040 h 252046"/>
                <a:gd name="connsiteX6" fmla="*/ 15243 w 654200"/>
                <a:gd name="connsiteY6" fmla="*/ 20851 h 252046"/>
                <a:gd name="connsiteX7" fmla="*/ 645309 w 654200"/>
                <a:gd name="connsiteY7" fmla="*/ 250776 h 252046"/>
                <a:gd name="connsiteX8" fmla="*/ 650390 w 654200"/>
                <a:gd name="connsiteY8" fmla="*/ 252047 h 252046"/>
                <a:gd name="connsiteX9" fmla="*/ 645309 w 654200"/>
                <a:gd name="connsiteY9" fmla="*/ 241884 h 252046"/>
                <a:gd name="connsiteX10" fmla="*/ 654201 w 654200"/>
                <a:gd name="connsiteY10" fmla="*/ 236803 h 252046"/>
                <a:gd name="connsiteX11" fmla="*/ 654201 w 654200"/>
                <a:gd name="connsiteY11" fmla="*/ 236803 h 252046"/>
                <a:gd name="connsiteX12" fmla="*/ 650390 w 654200"/>
                <a:gd name="connsiteY12" fmla="*/ 235532 h 252046"/>
                <a:gd name="connsiteX13" fmla="*/ 22865 w 654200"/>
                <a:gd name="connsiteY13" fmla="*/ 5608 h 252046"/>
                <a:gd name="connsiteX14" fmla="*/ 10162 w 654200"/>
                <a:gd name="connsiteY14" fmla="*/ 526 h 252046"/>
                <a:gd name="connsiteX15" fmla="*/ 2541 w 654200"/>
                <a:gd name="connsiteY15" fmla="*/ 1796 h 252046"/>
                <a:gd name="connsiteX16" fmla="*/ 1270 w 654200"/>
                <a:gd name="connsiteY16" fmla="*/ 3067 h 252046"/>
                <a:gd name="connsiteX17" fmla="*/ 1270 w 654200"/>
                <a:gd name="connsiteY17" fmla="*/ 3067 h 252046"/>
                <a:gd name="connsiteX18" fmla="*/ 0 w 654200"/>
                <a:gd name="connsiteY18" fmla="*/ 4337 h 252046"/>
                <a:gd name="connsiteX19" fmla="*/ 0 w 654200"/>
                <a:gd name="connsiteY19" fmla="*/ 4337 h 252046"/>
                <a:gd name="connsiteX20" fmla="*/ 0 w 654200"/>
                <a:gd name="connsiteY20" fmla="*/ 4337 h 252046"/>
                <a:gd name="connsiteX21" fmla="*/ 0 w 654200"/>
                <a:gd name="connsiteY21" fmla="*/ 4337 h 252046"/>
                <a:gd name="connsiteX22" fmla="*/ 0 w 654200"/>
                <a:gd name="connsiteY22" fmla="*/ 5608 h 252046"/>
                <a:gd name="connsiteX23" fmla="*/ 0 w 654200"/>
                <a:gd name="connsiteY23" fmla="*/ 6878 h 252046"/>
                <a:gd name="connsiteX24" fmla="*/ 0 w 654200"/>
                <a:gd name="connsiteY24" fmla="*/ 6878 h 252046"/>
                <a:gd name="connsiteX25" fmla="*/ 0 w 654200"/>
                <a:gd name="connsiteY25" fmla="*/ 11959 h 25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4200" h="252046">
                  <a:moveTo>
                    <a:pt x="0" y="11959"/>
                  </a:moveTo>
                  <a:cubicBezTo>
                    <a:pt x="0" y="11959"/>
                    <a:pt x="0" y="13229"/>
                    <a:pt x="1270" y="13229"/>
                  </a:cubicBezTo>
                  <a:lnTo>
                    <a:pt x="1270" y="14499"/>
                  </a:lnTo>
                  <a:cubicBezTo>
                    <a:pt x="1270" y="14499"/>
                    <a:pt x="2541" y="15770"/>
                    <a:pt x="2541" y="15770"/>
                  </a:cubicBezTo>
                  <a:lnTo>
                    <a:pt x="3811" y="17040"/>
                  </a:lnTo>
                  <a:lnTo>
                    <a:pt x="3811" y="17040"/>
                  </a:lnTo>
                  <a:lnTo>
                    <a:pt x="15243" y="20851"/>
                  </a:lnTo>
                  <a:lnTo>
                    <a:pt x="645309" y="250776"/>
                  </a:lnTo>
                  <a:lnTo>
                    <a:pt x="650390" y="252047"/>
                  </a:lnTo>
                  <a:cubicBezTo>
                    <a:pt x="646579" y="250776"/>
                    <a:pt x="644039" y="245695"/>
                    <a:pt x="645309" y="241884"/>
                  </a:cubicBezTo>
                  <a:cubicBezTo>
                    <a:pt x="646579" y="238073"/>
                    <a:pt x="650390" y="235532"/>
                    <a:pt x="654201" y="236803"/>
                  </a:cubicBezTo>
                  <a:cubicBezTo>
                    <a:pt x="654201" y="236803"/>
                    <a:pt x="654201" y="236803"/>
                    <a:pt x="654201" y="236803"/>
                  </a:cubicBezTo>
                  <a:lnTo>
                    <a:pt x="650390" y="235532"/>
                  </a:lnTo>
                  <a:lnTo>
                    <a:pt x="22865" y="5608"/>
                  </a:lnTo>
                  <a:lnTo>
                    <a:pt x="10162" y="526"/>
                  </a:lnTo>
                  <a:cubicBezTo>
                    <a:pt x="7622" y="-744"/>
                    <a:pt x="5081" y="526"/>
                    <a:pt x="2541" y="1796"/>
                  </a:cubicBezTo>
                  <a:lnTo>
                    <a:pt x="1270" y="3067"/>
                  </a:lnTo>
                  <a:lnTo>
                    <a:pt x="1270" y="3067"/>
                  </a:lnTo>
                  <a:cubicBezTo>
                    <a:pt x="1270" y="3067"/>
                    <a:pt x="1270" y="4337"/>
                    <a:pt x="0" y="4337"/>
                  </a:cubicBezTo>
                  <a:lnTo>
                    <a:pt x="0" y="4337"/>
                  </a:lnTo>
                  <a:lnTo>
                    <a:pt x="0" y="4337"/>
                  </a:lnTo>
                  <a:lnTo>
                    <a:pt x="0" y="4337"/>
                  </a:lnTo>
                  <a:cubicBezTo>
                    <a:pt x="0" y="4337"/>
                    <a:pt x="0" y="5608"/>
                    <a:pt x="0" y="5608"/>
                  </a:cubicBezTo>
                  <a:lnTo>
                    <a:pt x="0" y="6878"/>
                  </a:lnTo>
                  <a:lnTo>
                    <a:pt x="0" y="6878"/>
                  </a:lnTo>
                  <a:cubicBezTo>
                    <a:pt x="1270" y="9418"/>
                    <a:pt x="0" y="10689"/>
                    <a:pt x="0" y="1195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5A9113-7A8C-49FD-B916-A3A886AFC1BE}"/>
                </a:ext>
              </a:extLst>
            </p:cNvPr>
            <p:cNvSpPr/>
            <p:nvPr/>
          </p:nvSpPr>
          <p:spPr>
            <a:xfrm>
              <a:off x="3807068" y="5515663"/>
              <a:ext cx="64467" cy="45730"/>
            </a:xfrm>
            <a:custGeom>
              <a:avLst/>
              <a:gdLst>
                <a:gd name="connsiteX0" fmla="*/ 0 w 64467"/>
                <a:gd name="connsiteY0" fmla="*/ 39379 h 45730"/>
                <a:gd name="connsiteX1" fmla="*/ 3811 w 64467"/>
                <a:gd name="connsiteY1" fmla="*/ 40650 h 45730"/>
                <a:gd name="connsiteX2" fmla="*/ 3811 w 64467"/>
                <a:gd name="connsiteY2" fmla="*/ 40650 h 45730"/>
                <a:gd name="connsiteX3" fmla="*/ 13973 w 64467"/>
                <a:gd name="connsiteY3" fmla="*/ 44461 h 45730"/>
                <a:gd name="connsiteX4" fmla="*/ 16514 w 64467"/>
                <a:gd name="connsiteY4" fmla="*/ 45731 h 45730"/>
                <a:gd name="connsiteX5" fmla="*/ 58433 w 64467"/>
                <a:gd name="connsiteY5" fmla="*/ 12703 h 45730"/>
                <a:gd name="connsiteX6" fmla="*/ 60974 w 64467"/>
                <a:gd name="connsiteY6" fmla="*/ 10162 h 45730"/>
                <a:gd name="connsiteX7" fmla="*/ 60974 w 64467"/>
                <a:gd name="connsiteY7" fmla="*/ 10162 h 45730"/>
                <a:gd name="connsiteX8" fmla="*/ 62244 w 64467"/>
                <a:gd name="connsiteY8" fmla="*/ 8892 h 45730"/>
                <a:gd name="connsiteX9" fmla="*/ 63515 w 64467"/>
                <a:gd name="connsiteY9" fmla="*/ 7622 h 45730"/>
                <a:gd name="connsiteX10" fmla="*/ 63515 w 64467"/>
                <a:gd name="connsiteY10" fmla="*/ 1270 h 45730"/>
                <a:gd name="connsiteX11" fmla="*/ 57163 w 64467"/>
                <a:gd name="connsiteY11" fmla="*/ 5081 h 45730"/>
                <a:gd name="connsiteX12" fmla="*/ 49541 w 64467"/>
                <a:gd name="connsiteY12" fmla="*/ 0 h 45730"/>
                <a:gd name="connsiteX13" fmla="*/ 47001 w 64467"/>
                <a:gd name="connsiteY13" fmla="*/ 2540 h 45730"/>
                <a:gd name="connsiteX14" fmla="*/ 0 w 64467"/>
                <a:gd name="connsiteY14" fmla="*/ 39379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67" h="45730">
                  <a:moveTo>
                    <a:pt x="0" y="39379"/>
                  </a:moveTo>
                  <a:lnTo>
                    <a:pt x="3811" y="40650"/>
                  </a:lnTo>
                  <a:lnTo>
                    <a:pt x="3811" y="40650"/>
                  </a:lnTo>
                  <a:lnTo>
                    <a:pt x="13973" y="44461"/>
                  </a:lnTo>
                  <a:cubicBezTo>
                    <a:pt x="15243" y="44461"/>
                    <a:pt x="16514" y="45731"/>
                    <a:pt x="16514" y="45731"/>
                  </a:cubicBezTo>
                  <a:lnTo>
                    <a:pt x="58433" y="12703"/>
                  </a:lnTo>
                  <a:lnTo>
                    <a:pt x="60974" y="10162"/>
                  </a:lnTo>
                  <a:lnTo>
                    <a:pt x="60974" y="10162"/>
                  </a:lnTo>
                  <a:lnTo>
                    <a:pt x="62244" y="8892"/>
                  </a:lnTo>
                  <a:lnTo>
                    <a:pt x="63515" y="7622"/>
                  </a:lnTo>
                  <a:cubicBezTo>
                    <a:pt x="64785" y="5081"/>
                    <a:pt x="64785" y="2540"/>
                    <a:pt x="63515" y="1270"/>
                  </a:cubicBezTo>
                  <a:cubicBezTo>
                    <a:pt x="62244" y="3811"/>
                    <a:pt x="59704" y="5081"/>
                    <a:pt x="57163" y="5081"/>
                  </a:cubicBezTo>
                  <a:cubicBezTo>
                    <a:pt x="54622" y="5081"/>
                    <a:pt x="50812" y="3811"/>
                    <a:pt x="49541" y="0"/>
                  </a:cubicBezTo>
                  <a:lnTo>
                    <a:pt x="47001" y="2540"/>
                  </a:lnTo>
                  <a:lnTo>
                    <a:pt x="0" y="3937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03FA9D1-A48D-401B-B287-37CB33041732}"/>
                </a:ext>
              </a:extLst>
            </p:cNvPr>
            <p:cNvSpPr/>
            <p:nvPr/>
          </p:nvSpPr>
          <p:spPr>
            <a:xfrm>
              <a:off x="3805797" y="5558854"/>
              <a:ext cx="19054" cy="17040"/>
            </a:xfrm>
            <a:custGeom>
              <a:avLst/>
              <a:gdLst>
                <a:gd name="connsiteX0" fmla="*/ 10162 w 19054"/>
                <a:gd name="connsiteY0" fmla="*/ 7622 h 17040"/>
                <a:gd name="connsiteX1" fmla="*/ 0 w 19054"/>
                <a:gd name="connsiteY1" fmla="*/ 12703 h 17040"/>
                <a:gd name="connsiteX2" fmla="*/ 0 w 19054"/>
                <a:gd name="connsiteY2" fmla="*/ 12703 h 17040"/>
                <a:gd name="connsiteX3" fmla="*/ 10162 w 19054"/>
                <a:gd name="connsiteY3" fmla="*/ 16514 h 17040"/>
                <a:gd name="connsiteX4" fmla="*/ 17784 w 19054"/>
                <a:gd name="connsiteY4" fmla="*/ 15243 h 17040"/>
                <a:gd name="connsiteX5" fmla="*/ 19054 w 19054"/>
                <a:gd name="connsiteY5" fmla="*/ 13973 h 17040"/>
                <a:gd name="connsiteX6" fmla="*/ 19054 w 19054"/>
                <a:gd name="connsiteY6" fmla="*/ 12703 h 17040"/>
                <a:gd name="connsiteX7" fmla="*/ 19054 w 19054"/>
                <a:gd name="connsiteY7" fmla="*/ 12703 h 17040"/>
                <a:gd name="connsiteX8" fmla="*/ 19054 w 19054"/>
                <a:gd name="connsiteY8" fmla="*/ 11433 h 17040"/>
                <a:gd name="connsiteX9" fmla="*/ 19054 w 19054"/>
                <a:gd name="connsiteY9" fmla="*/ 10162 h 17040"/>
                <a:gd name="connsiteX10" fmla="*/ 19054 w 19054"/>
                <a:gd name="connsiteY10" fmla="*/ 8892 h 17040"/>
                <a:gd name="connsiteX11" fmla="*/ 19054 w 19054"/>
                <a:gd name="connsiteY11" fmla="*/ 7622 h 17040"/>
                <a:gd name="connsiteX12" fmla="*/ 17784 w 19054"/>
                <a:gd name="connsiteY12" fmla="*/ 6352 h 17040"/>
                <a:gd name="connsiteX13" fmla="*/ 16514 w 19054"/>
                <a:gd name="connsiteY13" fmla="*/ 5081 h 17040"/>
                <a:gd name="connsiteX14" fmla="*/ 16514 w 19054"/>
                <a:gd name="connsiteY14" fmla="*/ 5081 h 17040"/>
                <a:gd name="connsiteX15" fmla="*/ 13973 w 19054"/>
                <a:gd name="connsiteY15" fmla="*/ 3811 h 17040"/>
                <a:gd name="connsiteX16" fmla="*/ 3811 w 19054"/>
                <a:gd name="connsiteY16" fmla="*/ 0 h 17040"/>
                <a:gd name="connsiteX17" fmla="*/ 3811 w 19054"/>
                <a:gd name="connsiteY17" fmla="*/ 0 h 17040"/>
                <a:gd name="connsiteX18" fmla="*/ 10162 w 19054"/>
                <a:gd name="connsiteY18" fmla="*/ 7622 h 1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4" h="17040">
                  <a:moveTo>
                    <a:pt x="10162" y="7622"/>
                  </a:moveTo>
                  <a:cubicBezTo>
                    <a:pt x="8892" y="11433"/>
                    <a:pt x="5081" y="13973"/>
                    <a:pt x="0" y="12703"/>
                  </a:cubicBezTo>
                  <a:lnTo>
                    <a:pt x="0" y="12703"/>
                  </a:lnTo>
                  <a:lnTo>
                    <a:pt x="10162" y="16514"/>
                  </a:lnTo>
                  <a:cubicBezTo>
                    <a:pt x="12703" y="17784"/>
                    <a:pt x="15243" y="16514"/>
                    <a:pt x="17784" y="15243"/>
                  </a:cubicBezTo>
                  <a:lnTo>
                    <a:pt x="19054" y="13973"/>
                  </a:lnTo>
                  <a:cubicBezTo>
                    <a:pt x="19054" y="13973"/>
                    <a:pt x="19054" y="12703"/>
                    <a:pt x="19054" y="12703"/>
                  </a:cubicBezTo>
                  <a:lnTo>
                    <a:pt x="19054" y="12703"/>
                  </a:lnTo>
                  <a:cubicBezTo>
                    <a:pt x="19054" y="12703"/>
                    <a:pt x="19054" y="12703"/>
                    <a:pt x="19054" y="11433"/>
                  </a:cubicBezTo>
                  <a:cubicBezTo>
                    <a:pt x="19054" y="11433"/>
                    <a:pt x="19054" y="10162"/>
                    <a:pt x="19054" y="10162"/>
                  </a:cubicBezTo>
                  <a:cubicBezTo>
                    <a:pt x="19054" y="10162"/>
                    <a:pt x="19054" y="8892"/>
                    <a:pt x="19054" y="8892"/>
                  </a:cubicBezTo>
                  <a:lnTo>
                    <a:pt x="19054" y="7622"/>
                  </a:lnTo>
                  <a:cubicBezTo>
                    <a:pt x="19054" y="7622"/>
                    <a:pt x="19054" y="6352"/>
                    <a:pt x="17784" y="6352"/>
                  </a:cubicBezTo>
                  <a:lnTo>
                    <a:pt x="16514" y="5081"/>
                  </a:lnTo>
                  <a:lnTo>
                    <a:pt x="16514" y="5081"/>
                  </a:lnTo>
                  <a:cubicBezTo>
                    <a:pt x="15243" y="3811"/>
                    <a:pt x="15243" y="3811"/>
                    <a:pt x="13973" y="3811"/>
                  </a:cubicBezTo>
                  <a:lnTo>
                    <a:pt x="3811" y="0"/>
                  </a:lnTo>
                  <a:lnTo>
                    <a:pt x="3811" y="0"/>
                  </a:lnTo>
                  <a:cubicBezTo>
                    <a:pt x="8892" y="0"/>
                    <a:pt x="10162" y="3811"/>
                    <a:pt x="1016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960E746-6290-480D-AF90-E7BC5B601E91}"/>
                </a:ext>
              </a:extLst>
            </p:cNvPr>
            <p:cNvSpPr/>
            <p:nvPr/>
          </p:nvSpPr>
          <p:spPr>
            <a:xfrm>
              <a:off x="1533243" y="36343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09663E8-BFF4-4DCD-9815-E1E99DE47300}"/>
                </a:ext>
              </a:extLst>
            </p:cNvPr>
            <p:cNvSpPr/>
            <p:nvPr/>
          </p:nvSpPr>
          <p:spPr>
            <a:xfrm>
              <a:off x="1534513" y="363180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A5F7631-E121-46F7-8824-85EE7F6E8AD1}"/>
                </a:ext>
              </a:extLst>
            </p:cNvPr>
            <p:cNvSpPr/>
            <p:nvPr/>
          </p:nvSpPr>
          <p:spPr>
            <a:xfrm>
              <a:off x="1548487" y="3633071"/>
              <a:ext cx="948908" cy="280737"/>
            </a:xfrm>
            <a:custGeom>
              <a:avLst/>
              <a:gdLst>
                <a:gd name="connsiteX0" fmla="*/ 948909 w 948908"/>
                <a:gd name="connsiteY0" fmla="*/ 266764 h 280737"/>
                <a:gd name="connsiteX1" fmla="*/ 10162 w 948908"/>
                <a:gd name="connsiteY1" fmla="*/ 0 h 280737"/>
                <a:gd name="connsiteX2" fmla="*/ 0 w 948908"/>
                <a:gd name="connsiteY2" fmla="*/ 6352 h 280737"/>
                <a:gd name="connsiteX3" fmla="*/ 0 w 948908"/>
                <a:gd name="connsiteY3" fmla="*/ 12703 h 280737"/>
                <a:gd name="connsiteX4" fmla="*/ 942557 w 948908"/>
                <a:gd name="connsiteY4" fmla="*/ 280737 h 280737"/>
                <a:gd name="connsiteX5" fmla="*/ 942557 w 948908"/>
                <a:gd name="connsiteY5" fmla="*/ 275656 h 280737"/>
                <a:gd name="connsiteX6" fmla="*/ 942557 w 948908"/>
                <a:gd name="connsiteY6" fmla="*/ 274386 h 280737"/>
                <a:gd name="connsiteX7" fmla="*/ 942557 w 948908"/>
                <a:gd name="connsiteY7" fmla="*/ 273116 h 280737"/>
                <a:gd name="connsiteX8" fmla="*/ 942557 w 948908"/>
                <a:gd name="connsiteY8" fmla="*/ 271845 h 280737"/>
                <a:gd name="connsiteX9" fmla="*/ 943828 w 948908"/>
                <a:gd name="connsiteY9" fmla="*/ 270575 h 280737"/>
                <a:gd name="connsiteX10" fmla="*/ 945098 w 948908"/>
                <a:gd name="connsiteY10" fmla="*/ 269305 h 280737"/>
                <a:gd name="connsiteX11" fmla="*/ 946368 w 948908"/>
                <a:gd name="connsiteY11" fmla="*/ 269305 h 280737"/>
                <a:gd name="connsiteX12" fmla="*/ 948909 w 948908"/>
                <a:gd name="connsiteY12" fmla="*/ 266764 h 28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908" h="280737">
                  <a:moveTo>
                    <a:pt x="948909" y="266764"/>
                  </a:moveTo>
                  <a:lnTo>
                    <a:pt x="10162" y="0"/>
                  </a:lnTo>
                  <a:lnTo>
                    <a:pt x="0" y="6352"/>
                  </a:lnTo>
                  <a:lnTo>
                    <a:pt x="0" y="12703"/>
                  </a:lnTo>
                  <a:lnTo>
                    <a:pt x="942557" y="280737"/>
                  </a:lnTo>
                  <a:lnTo>
                    <a:pt x="942557" y="275656"/>
                  </a:lnTo>
                  <a:cubicBezTo>
                    <a:pt x="942557" y="275656"/>
                    <a:pt x="942557" y="275656"/>
                    <a:pt x="942557" y="274386"/>
                  </a:cubicBezTo>
                  <a:cubicBezTo>
                    <a:pt x="942557" y="274386"/>
                    <a:pt x="942557" y="273116"/>
                    <a:pt x="942557" y="273116"/>
                  </a:cubicBezTo>
                  <a:cubicBezTo>
                    <a:pt x="942557" y="273116"/>
                    <a:pt x="942557" y="271845"/>
                    <a:pt x="942557" y="271845"/>
                  </a:cubicBezTo>
                  <a:cubicBezTo>
                    <a:pt x="942557" y="271845"/>
                    <a:pt x="942557" y="270575"/>
                    <a:pt x="943828" y="270575"/>
                  </a:cubicBezTo>
                  <a:lnTo>
                    <a:pt x="945098" y="269305"/>
                  </a:lnTo>
                  <a:lnTo>
                    <a:pt x="946368" y="269305"/>
                  </a:lnTo>
                  <a:lnTo>
                    <a:pt x="948909" y="2667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8A6EE32-0CA4-43F4-8B17-56585148A355}"/>
                </a:ext>
              </a:extLst>
            </p:cNvPr>
            <p:cNvSpPr/>
            <p:nvPr/>
          </p:nvSpPr>
          <p:spPr>
            <a:xfrm>
              <a:off x="3690201" y="6153356"/>
              <a:ext cx="109245" cy="101624"/>
            </a:xfrm>
            <a:custGeom>
              <a:avLst/>
              <a:gdLst>
                <a:gd name="connsiteX0" fmla="*/ 0 w 109245"/>
                <a:gd name="connsiteY0" fmla="*/ 96543 h 101624"/>
                <a:gd name="connsiteX1" fmla="*/ 0 w 109245"/>
                <a:gd name="connsiteY1" fmla="*/ 97814 h 101624"/>
                <a:gd name="connsiteX2" fmla="*/ 0 w 109245"/>
                <a:gd name="connsiteY2" fmla="*/ 99084 h 101624"/>
                <a:gd name="connsiteX3" fmla="*/ 0 w 109245"/>
                <a:gd name="connsiteY3" fmla="*/ 99084 h 101624"/>
                <a:gd name="connsiteX4" fmla="*/ 0 w 109245"/>
                <a:gd name="connsiteY4" fmla="*/ 99084 h 101624"/>
                <a:gd name="connsiteX5" fmla="*/ 0 w 109245"/>
                <a:gd name="connsiteY5" fmla="*/ 100354 h 101624"/>
                <a:gd name="connsiteX6" fmla="*/ 0 w 109245"/>
                <a:gd name="connsiteY6" fmla="*/ 101624 h 101624"/>
                <a:gd name="connsiteX7" fmla="*/ 0 w 109245"/>
                <a:gd name="connsiteY7" fmla="*/ 101624 h 101624"/>
                <a:gd name="connsiteX8" fmla="*/ 0 w 109245"/>
                <a:gd name="connsiteY8" fmla="*/ 101624 h 101624"/>
                <a:gd name="connsiteX9" fmla="*/ 109245 w 109245"/>
                <a:gd name="connsiteY9" fmla="*/ 11433 h 101624"/>
                <a:gd name="connsiteX10" fmla="*/ 105434 w 109245"/>
                <a:gd name="connsiteY10" fmla="*/ 10163 h 101624"/>
                <a:gd name="connsiteX11" fmla="*/ 105434 w 109245"/>
                <a:gd name="connsiteY11" fmla="*/ 10163 h 101624"/>
                <a:gd name="connsiteX12" fmla="*/ 104164 w 109245"/>
                <a:gd name="connsiteY12" fmla="*/ 8892 h 101624"/>
                <a:gd name="connsiteX13" fmla="*/ 102894 w 109245"/>
                <a:gd name="connsiteY13" fmla="*/ 8892 h 101624"/>
                <a:gd name="connsiteX14" fmla="*/ 101623 w 109245"/>
                <a:gd name="connsiteY14" fmla="*/ 7622 h 101624"/>
                <a:gd name="connsiteX15" fmla="*/ 100353 w 109245"/>
                <a:gd name="connsiteY15" fmla="*/ 6352 h 101624"/>
                <a:gd name="connsiteX16" fmla="*/ 100353 w 109245"/>
                <a:gd name="connsiteY16" fmla="*/ 5081 h 101624"/>
                <a:gd name="connsiteX17" fmla="*/ 100353 w 109245"/>
                <a:gd name="connsiteY17" fmla="*/ 3811 h 101624"/>
                <a:gd name="connsiteX18" fmla="*/ 100353 w 109245"/>
                <a:gd name="connsiteY18" fmla="*/ 3811 h 101624"/>
                <a:gd name="connsiteX19" fmla="*/ 100353 w 109245"/>
                <a:gd name="connsiteY19" fmla="*/ 0 h 101624"/>
                <a:gd name="connsiteX20" fmla="*/ 2541 w 109245"/>
                <a:gd name="connsiteY20" fmla="*/ 80029 h 101624"/>
                <a:gd name="connsiteX21" fmla="*/ 2541 w 109245"/>
                <a:gd name="connsiteY21" fmla="*/ 95273 h 101624"/>
                <a:gd name="connsiteX22" fmla="*/ 0 w 109245"/>
                <a:gd name="connsiteY22" fmla="*/ 96543 h 1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245" h="101624">
                  <a:moveTo>
                    <a:pt x="0" y="96543"/>
                  </a:moveTo>
                  <a:cubicBezTo>
                    <a:pt x="0" y="96543"/>
                    <a:pt x="0" y="97814"/>
                    <a:pt x="0" y="97814"/>
                  </a:cubicBezTo>
                  <a:cubicBezTo>
                    <a:pt x="0" y="97814"/>
                    <a:pt x="0" y="97814"/>
                    <a:pt x="0" y="99084"/>
                  </a:cubicBezTo>
                  <a:lnTo>
                    <a:pt x="0" y="99084"/>
                  </a:lnTo>
                  <a:lnTo>
                    <a:pt x="0" y="99084"/>
                  </a:lnTo>
                  <a:cubicBezTo>
                    <a:pt x="0" y="99084"/>
                    <a:pt x="0" y="100354"/>
                    <a:pt x="0" y="100354"/>
                  </a:cubicBezTo>
                  <a:lnTo>
                    <a:pt x="0" y="101624"/>
                  </a:lnTo>
                  <a:lnTo>
                    <a:pt x="0" y="101624"/>
                  </a:lnTo>
                  <a:lnTo>
                    <a:pt x="0" y="101624"/>
                  </a:lnTo>
                  <a:lnTo>
                    <a:pt x="109245" y="11433"/>
                  </a:lnTo>
                  <a:lnTo>
                    <a:pt x="105434" y="10163"/>
                  </a:lnTo>
                  <a:lnTo>
                    <a:pt x="105434" y="10163"/>
                  </a:lnTo>
                  <a:lnTo>
                    <a:pt x="104164" y="8892"/>
                  </a:lnTo>
                  <a:lnTo>
                    <a:pt x="102894" y="8892"/>
                  </a:lnTo>
                  <a:lnTo>
                    <a:pt x="101623" y="7622"/>
                  </a:lnTo>
                  <a:lnTo>
                    <a:pt x="100353" y="6352"/>
                  </a:lnTo>
                  <a:cubicBezTo>
                    <a:pt x="100353" y="6352"/>
                    <a:pt x="100353" y="5081"/>
                    <a:pt x="100353" y="5081"/>
                  </a:cubicBezTo>
                  <a:cubicBezTo>
                    <a:pt x="100353" y="5081"/>
                    <a:pt x="100353" y="3811"/>
                    <a:pt x="100353" y="3811"/>
                  </a:cubicBezTo>
                  <a:lnTo>
                    <a:pt x="100353" y="3811"/>
                  </a:lnTo>
                  <a:lnTo>
                    <a:pt x="100353" y="0"/>
                  </a:lnTo>
                  <a:lnTo>
                    <a:pt x="2541" y="80029"/>
                  </a:lnTo>
                  <a:lnTo>
                    <a:pt x="2541" y="95273"/>
                  </a:lnTo>
                  <a:lnTo>
                    <a:pt x="0" y="9654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B283D43-FA1F-44BB-8874-D4FC17A19D98}"/>
                </a:ext>
              </a:extLst>
            </p:cNvPr>
            <p:cNvSpPr/>
            <p:nvPr/>
          </p:nvSpPr>
          <p:spPr>
            <a:xfrm>
              <a:off x="3723228" y="334725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3A027927-F8C8-4654-B687-3E04A01C36F0}"/>
                </a:ext>
              </a:extLst>
            </p:cNvPr>
            <p:cNvSpPr/>
            <p:nvPr/>
          </p:nvSpPr>
          <p:spPr>
            <a:xfrm>
              <a:off x="3719417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337A036C-F26D-49B4-8AF2-AFA38B3C27F3}"/>
                </a:ext>
              </a:extLst>
            </p:cNvPr>
            <p:cNvSpPr/>
            <p:nvPr/>
          </p:nvSpPr>
          <p:spPr>
            <a:xfrm>
              <a:off x="3721958" y="334471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AA7A77E-B69A-47B3-BCF0-66C0F393BE71}"/>
                </a:ext>
              </a:extLst>
            </p:cNvPr>
            <p:cNvSpPr/>
            <p:nvPr/>
          </p:nvSpPr>
          <p:spPr>
            <a:xfrm>
              <a:off x="3596199" y="3351064"/>
              <a:ext cx="111785" cy="82569"/>
            </a:xfrm>
            <a:custGeom>
              <a:avLst/>
              <a:gdLst>
                <a:gd name="connsiteX0" fmla="*/ 1270 w 111785"/>
                <a:gd name="connsiteY0" fmla="*/ 72408 h 82569"/>
                <a:gd name="connsiteX1" fmla="*/ 1270 w 111785"/>
                <a:gd name="connsiteY1" fmla="*/ 72408 h 82569"/>
                <a:gd name="connsiteX2" fmla="*/ 2540 w 111785"/>
                <a:gd name="connsiteY2" fmla="*/ 72408 h 82569"/>
                <a:gd name="connsiteX3" fmla="*/ 3811 w 111785"/>
                <a:gd name="connsiteY3" fmla="*/ 73678 h 82569"/>
                <a:gd name="connsiteX4" fmla="*/ 5081 w 111785"/>
                <a:gd name="connsiteY4" fmla="*/ 74948 h 82569"/>
                <a:gd name="connsiteX5" fmla="*/ 6351 w 111785"/>
                <a:gd name="connsiteY5" fmla="*/ 76218 h 82569"/>
                <a:gd name="connsiteX6" fmla="*/ 6351 w 111785"/>
                <a:gd name="connsiteY6" fmla="*/ 77489 h 82569"/>
                <a:gd name="connsiteX7" fmla="*/ 6351 w 111785"/>
                <a:gd name="connsiteY7" fmla="*/ 78759 h 82569"/>
                <a:gd name="connsiteX8" fmla="*/ 6351 w 111785"/>
                <a:gd name="connsiteY8" fmla="*/ 78759 h 82569"/>
                <a:gd name="connsiteX9" fmla="*/ 6351 w 111785"/>
                <a:gd name="connsiteY9" fmla="*/ 82570 h 82569"/>
                <a:gd name="connsiteX10" fmla="*/ 111786 w 111785"/>
                <a:gd name="connsiteY10" fmla="*/ 10163 h 82569"/>
                <a:gd name="connsiteX11" fmla="*/ 111786 w 111785"/>
                <a:gd name="connsiteY11" fmla="*/ 2541 h 82569"/>
                <a:gd name="connsiteX12" fmla="*/ 101623 w 111785"/>
                <a:gd name="connsiteY12" fmla="*/ 0 h 82569"/>
                <a:gd name="connsiteX13" fmla="*/ 0 w 111785"/>
                <a:gd name="connsiteY13" fmla="*/ 71137 h 82569"/>
                <a:gd name="connsiteX14" fmla="*/ 1270 w 111785"/>
                <a:gd name="connsiteY14" fmla="*/ 72408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785" h="82569">
                  <a:moveTo>
                    <a:pt x="1270" y="72408"/>
                  </a:moveTo>
                  <a:lnTo>
                    <a:pt x="1270" y="72408"/>
                  </a:lnTo>
                  <a:lnTo>
                    <a:pt x="2540" y="72408"/>
                  </a:lnTo>
                  <a:cubicBezTo>
                    <a:pt x="2540" y="72408"/>
                    <a:pt x="3811" y="72408"/>
                    <a:pt x="3811" y="73678"/>
                  </a:cubicBezTo>
                  <a:cubicBezTo>
                    <a:pt x="3811" y="73678"/>
                    <a:pt x="5081" y="73678"/>
                    <a:pt x="5081" y="74948"/>
                  </a:cubicBezTo>
                  <a:lnTo>
                    <a:pt x="6351" y="76218"/>
                  </a:lnTo>
                  <a:lnTo>
                    <a:pt x="6351" y="77489"/>
                  </a:lnTo>
                  <a:cubicBezTo>
                    <a:pt x="6351" y="77489"/>
                    <a:pt x="6351" y="78759"/>
                    <a:pt x="6351" y="78759"/>
                  </a:cubicBezTo>
                  <a:lnTo>
                    <a:pt x="6351" y="78759"/>
                  </a:lnTo>
                  <a:lnTo>
                    <a:pt x="6351" y="82570"/>
                  </a:lnTo>
                  <a:lnTo>
                    <a:pt x="111786" y="10163"/>
                  </a:lnTo>
                  <a:lnTo>
                    <a:pt x="111786" y="2541"/>
                  </a:lnTo>
                  <a:lnTo>
                    <a:pt x="101623" y="0"/>
                  </a:lnTo>
                  <a:lnTo>
                    <a:pt x="0" y="71137"/>
                  </a:lnTo>
                  <a:lnTo>
                    <a:pt x="1270" y="7240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61EF40-C4EF-4E89-A690-593B0DE1CCB8}"/>
                </a:ext>
              </a:extLst>
            </p:cNvPr>
            <p:cNvSpPr/>
            <p:nvPr/>
          </p:nvSpPr>
          <p:spPr>
            <a:xfrm>
              <a:off x="3791824" y="6153356"/>
              <a:ext cx="148624" cy="57689"/>
            </a:xfrm>
            <a:custGeom>
              <a:avLst/>
              <a:gdLst>
                <a:gd name="connsiteX0" fmla="*/ 10162 w 148624"/>
                <a:gd name="connsiteY0" fmla="*/ 3811 h 57689"/>
                <a:gd name="connsiteX1" fmla="*/ 2541 w 148624"/>
                <a:gd name="connsiteY1" fmla="*/ 11433 h 57689"/>
                <a:gd name="connsiteX2" fmla="*/ 2541 w 148624"/>
                <a:gd name="connsiteY2" fmla="*/ 11433 h 57689"/>
                <a:gd name="connsiteX3" fmla="*/ 0 w 148624"/>
                <a:gd name="connsiteY3" fmla="*/ 11433 h 57689"/>
                <a:gd name="connsiteX4" fmla="*/ 0 w 148624"/>
                <a:gd name="connsiteY4" fmla="*/ 11433 h 57689"/>
                <a:gd name="connsiteX5" fmla="*/ 3811 w 148624"/>
                <a:gd name="connsiteY5" fmla="*/ 12703 h 57689"/>
                <a:gd name="connsiteX6" fmla="*/ 125759 w 148624"/>
                <a:gd name="connsiteY6" fmla="*/ 53353 h 57689"/>
                <a:gd name="connsiteX7" fmla="*/ 138462 w 148624"/>
                <a:gd name="connsiteY7" fmla="*/ 57164 h 57689"/>
                <a:gd name="connsiteX8" fmla="*/ 146084 w 148624"/>
                <a:gd name="connsiteY8" fmla="*/ 55893 h 57689"/>
                <a:gd name="connsiteX9" fmla="*/ 147354 w 148624"/>
                <a:gd name="connsiteY9" fmla="*/ 54623 h 57689"/>
                <a:gd name="connsiteX10" fmla="*/ 148624 w 148624"/>
                <a:gd name="connsiteY10" fmla="*/ 53353 h 57689"/>
                <a:gd name="connsiteX11" fmla="*/ 148624 w 148624"/>
                <a:gd name="connsiteY11" fmla="*/ 53353 h 57689"/>
                <a:gd name="connsiteX12" fmla="*/ 148624 w 148624"/>
                <a:gd name="connsiteY12" fmla="*/ 52083 h 57689"/>
                <a:gd name="connsiteX13" fmla="*/ 148624 w 148624"/>
                <a:gd name="connsiteY13" fmla="*/ 50812 h 57689"/>
                <a:gd name="connsiteX14" fmla="*/ 148624 w 148624"/>
                <a:gd name="connsiteY14" fmla="*/ 49542 h 57689"/>
                <a:gd name="connsiteX15" fmla="*/ 148624 w 148624"/>
                <a:gd name="connsiteY15" fmla="*/ 48272 h 57689"/>
                <a:gd name="connsiteX16" fmla="*/ 147354 w 148624"/>
                <a:gd name="connsiteY16" fmla="*/ 47001 h 57689"/>
                <a:gd name="connsiteX17" fmla="*/ 146084 w 148624"/>
                <a:gd name="connsiteY17" fmla="*/ 45731 h 57689"/>
                <a:gd name="connsiteX18" fmla="*/ 144813 w 148624"/>
                <a:gd name="connsiteY18" fmla="*/ 44461 h 57689"/>
                <a:gd name="connsiteX19" fmla="*/ 143543 w 148624"/>
                <a:gd name="connsiteY19" fmla="*/ 44461 h 57689"/>
                <a:gd name="connsiteX20" fmla="*/ 143543 w 148624"/>
                <a:gd name="connsiteY20" fmla="*/ 44461 h 57689"/>
                <a:gd name="connsiteX21" fmla="*/ 139732 w 148624"/>
                <a:gd name="connsiteY21" fmla="*/ 43190 h 57689"/>
                <a:gd name="connsiteX22" fmla="*/ 10162 w 148624"/>
                <a:gd name="connsiteY22" fmla="*/ 0 h 57689"/>
                <a:gd name="connsiteX23" fmla="*/ 10162 w 148624"/>
                <a:gd name="connsiteY23" fmla="*/ 3811 h 5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624" h="57689">
                  <a:moveTo>
                    <a:pt x="10162" y="3811"/>
                  </a:moveTo>
                  <a:cubicBezTo>
                    <a:pt x="10162" y="7622"/>
                    <a:pt x="7622" y="11433"/>
                    <a:pt x="2541" y="11433"/>
                  </a:cubicBezTo>
                  <a:cubicBezTo>
                    <a:pt x="2541" y="11433"/>
                    <a:pt x="2541" y="11433"/>
                    <a:pt x="2541" y="11433"/>
                  </a:cubicBezTo>
                  <a:cubicBezTo>
                    <a:pt x="1270" y="11433"/>
                    <a:pt x="1270" y="11433"/>
                    <a:pt x="0" y="11433"/>
                  </a:cubicBezTo>
                  <a:lnTo>
                    <a:pt x="0" y="11433"/>
                  </a:lnTo>
                  <a:lnTo>
                    <a:pt x="3811" y="12703"/>
                  </a:lnTo>
                  <a:lnTo>
                    <a:pt x="125759" y="53353"/>
                  </a:lnTo>
                  <a:lnTo>
                    <a:pt x="138462" y="57164"/>
                  </a:lnTo>
                  <a:cubicBezTo>
                    <a:pt x="141003" y="58434"/>
                    <a:pt x="143543" y="57164"/>
                    <a:pt x="146084" y="55893"/>
                  </a:cubicBezTo>
                  <a:cubicBezTo>
                    <a:pt x="146084" y="55893"/>
                    <a:pt x="147354" y="54623"/>
                    <a:pt x="147354" y="54623"/>
                  </a:cubicBezTo>
                  <a:cubicBezTo>
                    <a:pt x="147354" y="54623"/>
                    <a:pt x="147354" y="53353"/>
                    <a:pt x="148624" y="53353"/>
                  </a:cubicBezTo>
                  <a:lnTo>
                    <a:pt x="148624" y="53353"/>
                  </a:lnTo>
                  <a:lnTo>
                    <a:pt x="148624" y="52083"/>
                  </a:lnTo>
                  <a:cubicBezTo>
                    <a:pt x="148624" y="52083"/>
                    <a:pt x="148624" y="50812"/>
                    <a:pt x="148624" y="50812"/>
                  </a:cubicBezTo>
                  <a:cubicBezTo>
                    <a:pt x="148624" y="50812"/>
                    <a:pt x="148624" y="49542"/>
                    <a:pt x="148624" y="49542"/>
                  </a:cubicBezTo>
                  <a:lnTo>
                    <a:pt x="148624" y="48272"/>
                  </a:lnTo>
                  <a:lnTo>
                    <a:pt x="147354" y="47001"/>
                  </a:lnTo>
                  <a:lnTo>
                    <a:pt x="146084" y="45731"/>
                  </a:lnTo>
                  <a:lnTo>
                    <a:pt x="144813" y="44461"/>
                  </a:lnTo>
                  <a:lnTo>
                    <a:pt x="143543" y="44461"/>
                  </a:lnTo>
                  <a:lnTo>
                    <a:pt x="143543" y="44461"/>
                  </a:lnTo>
                  <a:lnTo>
                    <a:pt x="139732" y="43190"/>
                  </a:lnTo>
                  <a:lnTo>
                    <a:pt x="10162" y="0"/>
                  </a:lnTo>
                  <a:lnTo>
                    <a:pt x="10162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1D7A6C0-DB32-4674-9E34-EEF396EC180F}"/>
                </a:ext>
              </a:extLst>
            </p:cNvPr>
            <p:cNvSpPr/>
            <p:nvPr/>
          </p:nvSpPr>
          <p:spPr>
            <a:xfrm>
              <a:off x="2836881" y="144250"/>
              <a:ext cx="952" cy="564"/>
            </a:xfrm>
            <a:custGeom>
              <a:avLst/>
              <a:gdLst>
                <a:gd name="connsiteX0" fmla="*/ 953 w 952"/>
                <a:gd name="connsiteY0" fmla="*/ 565 h 564"/>
                <a:gd name="connsiteX1" fmla="*/ 953 w 952"/>
                <a:gd name="connsiteY1" fmla="*/ 565 h 564"/>
                <a:gd name="connsiteX2" fmla="*/ 953 w 952"/>
                <a:gd name="connsiteY2" fmla="*/ 565 h 564"/>
                <a:gd name="connsiteX3" fmla="*/ 953 w 95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953" y="565"/>
                  </a:moveTo>
                  <a:lnTo>
                    <a:pt x="953" y="565"/>
                  </a:lnTo>
                  <a:lnTo>
                    <a:pt x="953" y="565"/>
                  </a:lnTo>
                  <a:cubicBezTo>
                    <a:pt x="-318" y="-706"/>
                    <a:pt x="-318" y="565"/>
                    <a:pt x="953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67708F8-282E-4BF5-86F9-F5D9C70DD91A}"/>
                </a:ext>
              </a:extLst>
            </p:cNvPr>
            <p:cNvSpPr/>
            <p:nvPr/>
          </p:nvSpPr>
          <p:spPr>
            <a:xfrm>
              <a:off x="2837834" y="14608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4053E9F-7746-4B80-B033-E924D82364C9}"/>
                </a:ext>
              </a:extLst>
            </p:cNvPr>
            <p:cNvSpPr/>
            <p:nvPr/>
          </p:nvSpPr>
          <p:spPr>
            <a:xfrm>
              <a:off x="2226823" y="35568"/>
              <a:ext cx="604659" cy="116868"/>
            </a:xfrm>
            <a:custGeom>
              <a:avLst/>
              <a:gdLst>
                <a:gd name="connsiteX0" fmla="*/ 7622 w 604659"/>
                <a:gd name="connsiteY0" fmla="*/ 5081 h 116868"/>
                <a:gd name="connsiteX1" fmla="*/ 3811 w 604659"/>
                <a:gd name="connsiteY1" fmla="*/ 15244 h 116868"/>
                <a:gd name="connsiteX2" fmla="*/ 3811 w 604659"/>
                <a:gd name="connsiteY2" fmla="*/ 15244 h 116868"/>
                <a:gd name="connsiteX3" fmla="*/ 1270 w 604659"/>
                <a:gd name="connsiteY3" fmla="*/ 15244 h 116868"/>
                <a:gd name="connsiteX4" fmla="*/ 579254 w 604659"/>
                <a:gd name="connsiteY4" fmla="*/ 116868 h 116868"/>
                <a:gd name="connsiteX5" fmla="*/ 599578 w 604659"/>
                <a:gd name="connsiteY5" fmla="*/ 106706 h 116868"/>
                <a:gd name="connsiteX6" fmla="*/ 599578 w 604659"/>
                <a:gd name="connsiteY6" fmla="*/ 106706 h 116868"/>
                <a:gd name="connsiteX7" fmla="*/ 600849 w 604659"/>
                <a:gd name="connsiteY7" fmla="*/ 106706 h 116868"/>
                <a:gd name="connsiteX8" fmla="*/ 602119 w 604659"/>
                <a:gd name="connsiteY8" fmla="*/ 106706 h 116868"/>
                <a:gd name="connsiteX9" fmla="*/ 602119 w 604659"/>
                <a:gd name="connsiteY9" fmla="*/ 106706 h 116868"/>
                <a:gd name="connsiteX10" fmla="*/ 603389 w 604659"/>
                <a:gd name="connsiteY10" fmla="*/ 106706 h 116868"/>
                <a:gd name="connsiteX11" fmla="*/ 604659 w 604659"/>
                <a:gd name="connsiteY11" fmla="*/ 106706 h 116868"/>
                <a:gd name="connsiteX12" fmla="*/ 604659 w 604659"/>
                <a:gd name="connsiteY12" fmla="*/ 106706 h 116868"/>
                <a:gd name="connsiteX13" fmla="*/ 1270 w 604659"/>
                <a:gd name="connsiteY13" fmla="*/ 0 h 116868"/>
                <a:gd name="connsiteX14" fmla="*/ 0 w 604659"/>
                <a:gd name="connsiteY14" fmla="*/ 0 h 116868"/>
                <a:gd name="connsiteX15" fmla="*/ 7622 w 604659"/>
                <a:gd name="connsiteY15" fmla="*/ 5081 h 11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4659" h="116868">
                  <a:moveTo>
                    <a:pt x="7622" y="5081"/>
                  </a:moveTo>
                  <a:cubicBezTo>
                    <a:pt x="8892" y="8892"/>
                    <a:pt x="7622" y="12703"/>
                    <a:pt x="3811" y="15244"/>
                  </a:cubicBezTo>
                  <a:cubicBezTo>
                    <a:pt x="3811" y="15244"/>
                    <a:pt x="3811" y="15244"/>
                    <a:pt x="3811" y="15244"/>
                  </a:cubicBezTo>
                  <a:lnTo>
                    <a:pt x="1270" y="15244"/>
                  </a:lnTo>
                  <a:lnTo>
                    <a:pt x="579254" y="116868"/>
                  </a:lnTo>
                  <a:lnTo>
                    <a:pt x="599578" y="106706"/>
                  </a:lnTo>
                  <a:lnTo>
                    <a:pt x="599578" y="106706"/>
                  </a:lnTo>
                  <a:lnTo>
                    <a:pt x="600849" y="106706"/>
                  </a:lnTo>
                  <a:lnTo>
                    <a:pt x="602119" y="106706"/>
                  </a:lnTo>
                  <a:lnTo>
                    <a:pt x="602119" y="106706"/>
                  </a:lnTo>
                  <a:lnTo>
                    <a:pt x="603389" y="106706"/>
                  </a:lnTo>
                  <a:lnTo>
                    <a:pt x="604659" y="106706"/>
                  </a:lnTo>
                  <a:lnTo>
                    <a:pt x="604659" y="106706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5081" y="1270"/>
                    <a:pt x="6351" y="2541"/>
                    <a:pt x="7622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A4AD23F-B573-47EA-9E40-0D26FAAF55AC}"/>
                </a:ext>
              </a:extLst>
            </p:cNvPr>
            <p:cNvSpPr/>
            <p:nvPr/>
          </p:nvSpPr>
          <p:spPr>
            <a:xfrm>
              <a:off x="2835293" y="1422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63483E7-621E-4FC8-AFE7-963B96838979}"/>
                </a:ext>
              </a:extLst>
            </p:cNvPr>
            <p:cNvSpPr/>
            <p:nvPr/>
          </p:nvSpPr>
          <p:spPr>
            <a:xfrm>
              <a:off x="1100073" y="594502"/>
              <a:ext cx="12702" cy="564"/>
            </a:xfrm>
            <a:custGeom>
              <a:avLst/>
              <a:gdLst>
                <a:gd name="connsiteX0" fmla="*/ 0 w 12702"/>
                <a:gd name="connsiteY0" fmla="*/ 0 h 564"/>
                <a:gd name="connsiteX1" fmla="*/ 0 w 12702"/>
                <a:gd name="connsiteY1" fmla="*/ 0 h 564"/>
                <a:gd name="connsiteX2" fmla="*/ 0 w 12702"/>
                <a:gd name="connsiteY2" fmla="*/ 0 h 564"/>
                <a:gd name="connsiteX3" fmla="*/ 0 w 1270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0"/>
                  </a:moveTo>
                  <a:cubicBezTo>
                    <a:pt x="0" y="0"/>
                    <a:pt x="0" y="1270"/>
                    <a:pt x="0" y="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7CEC0B0-2C97-4DF1-B7C8-40FC3E39EB40}"/>
                </a:ext>
              </a:extLst>
            </p:cNvPr>
            <p:cNvSpPr/>
            <p:nvPr/>
          </p:nvSpPr>
          <p:spPr>
            <a:xfrm>
              <a:off x="1103884" y="58942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1CA66A9-DCFA-4447-BDCC-AF1A84699117}"/>
                </a:ext>
              </a:extLst>
            </p:cNvPr>
            <p:cNvSpPr/>
            <p:nvPr/>
          </p:nvSpPr>
          <p:spPr>
            <a:xfrm>
              <a:off x="1116587" y="591962"/>
              <a:ext cx="602118" cy="130841"/>
            </a:xfrm>
            <a:custGeom>
              <a:avLst/>
              <a:gdLst>
                <a:gd name="connsiteX0" fmla="*/ 597038 w 602118"/>
                <a:gd name="connsiteY0" fmla="*/ 125760 h 130841"/>
                <a:gd name="connsiteX1" fmla="*/ 597038 w 602118"/>
                <a:gd name="connsiteY1" fmla="*/ 125760 h 130841"/>
                <a:gd name="connsiteX2" fmla="*/ 597038 w 602118"/>
                <a:gd name="connsiteY2" fmla="*/ 125760 h 130841"/>
                <a:gd name="connsiteX3" fmla="*/ 597038 w 602118"/>
                <a:gd name="connsiteY3" fmla="*/ 123220 h 130841"/>
                <a:gd name="connsiteX4" fmla="*/ 597038 w 602118"/>
                <a:gd name="connsiteY4" fmla="*/ 121949 h 130841"/>
                <a:gd name="connsiteX5" fmla="*/ 598308 w 602118"/>
                <a:gd name="connsiteY5" fmla="*/ 120679 h 130841"/>
                <a:gd name="connsiteX6" fmla="*/ 598308 w 602118"/>
                <a:gd name="connsiteY6" fmla="*/ 119409 h 130841"/>
                <a:gd name="connsiteX7" fmla="*/ 599578 w 602118"/>
                <a:gd name="connsiteY7" fmla="*/ 118138 h 130841"/>
                <a:gd name="connsiteX8" fmla="*/ 602119 w 602118"/>
                <a:gd name="connsiteY8" fmla="*/ 116868 h 130841"/>
                <a:gd name="connsiteX9" fmla="*/ 15243 w 602118"/>
                <a:gd name="connsiteY9" fmla="*/ 0 h 130841"/>
                <a:gd name="connsiteX10" fmla="*/ 0 w 602118"/>
                <a:gd name="connsiteY10" fmla="*/ 7622 h 130841"/>
                <a:gd name="connsiteX11" fmla="*/ 0 w 602118"/>
                <a:gd name="connsiteY11" fmla="*/ 12703 h 130841"/>
                <a:gd name="connsiteX12" fmla="*/ 597038 w 602118"/>
                <a:gd name="connsiteY12" fmla="*/ 130841 h 130841"/>
                <a:gd name="connsiteX13" fmla="*/ 597038 w 602118"/>
                <a:gd name="connsiteY13" fmla="*/ 125760 h 1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2118" h="130841">
                  <a:moveTo>
                    <a:pt x="597038" y="125760"/>
                  </a:moveTo>
                  <a:lnTo>
                    <a:pt x="597038" y="125760"/>
                  </a:lnTo>
                  <a:lnTo>
                    <a:pt x="597038" y="125760"/>
                  </a:lnTo>
                  <a:cubicBezTo>
                    <a:pt x="597038" y="124490"/>
                    <a:pt x="597038" y="124490"/>
                    <a:pt x="597038" y="123220"/>
                  </a:cubicBezTo>
                  <a:cubicBezTo>
                    <a:pt x="597038" y="123220"/>
                    <a:pt x="597038" y="123220"/>
                    <a:pt x="597038" y="121949"/>
                  </a:cubicBezTo>
                  <a:cubicBezTo>
                    <a:pt x="597038" y="121949"/>
                    <a:pt x="597038" y="120679"/>
                    <a:pt x="598308" y="120679"/>
                  </a:cubicBezTo>
                  <a:lnTo>
                    <a:pt x="598308" y="119409"/>
                  </a:lnTo>
                  <a:lnTo>
                    <a:pt x="599578" y="118138"/>
                  </a:lnTo>
                  <a:lnTo>
                    <a:pt x="602119" y="116868"/>
                  </a:lnTo>
                  <a:lnTo>
                    <a:pt x="15243" y="0"/>
                  </a:lnTo>
                  <a:lnTo>
                    <a:pt x="0" y="7622"/>
                  </a:lnTo>
                  <a:lnTo>
                    <a:pt x="0" y="12703"/>
                  </a:lnTo>
                  <a:lnTo>
                    <a:pt x="597038" y="130841"/>
                  </a:lnTo>
                  <a:lnTo>
                    <a:pt x="597038" y="12576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2559576-3670-4F7E-A288-545B6868BE0F}"/>
                </a:ext>
              </a:extLst>
            </p:cNvPr>
            <p:cNvSpPr/>
            <p:nvPr/>
          </p:nvSpPr>
          <p:spPr>
            <a:xfrm>
              <a:off x="2837834" y="14806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cubicBezTo>
                    <a:pt x="0" y="565"/>
                    <a:pt x="0" y="565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829E970-EDCE-4C2C-8028-7F338C11201C}"/>
                </a:ext>
              </a:extLst>
            </p:cNvPr>
            <p:cNvSpPr/>
            <p:nvPr/>
          </p:nvSpPr>
          <p:spPr>
            <a:xfrm>
              <a:off x="2832753" y="142274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AB0DAF5-922B-42B2-B86C-2B4E013918F2}"/>
                </a:ext>
              </a:extLst>
            </p:cNvPr>
            <p:cNvSpPr/>
            <p:nvPr/>
          </p:nvSpPr>
          <p:spPr>
            <a:xfrm>
              <a:off x="2835293" y="1435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CE6EC76-4F6B-4D92-88EC-2441C354BF56}"/>
                </a:ext>
              </a:extLst>
            </p:cNvPr>
            <p:cNvSpPr/>
            <p:nvPr/>
          </p:nvSpPr>
          <p:spPr>
            <a:xfrm>
              <a:off x="2837834" y="14481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D7112D1-ACAD-42CA-909D-3852057AA3C0}"/>
                </a:ext>
              </a:extLst>
            </p:cNvPr>
            <p:cNvSpPr/>
            <p:nvPr/>
          </p:nvSpPr>
          <p:spPr>
            <a:xfrm>
              <a:off x="1717436" y="141003"/>
              <a:ext cx="1110236" cy="579259"/>
            </a:xfrm>
            <a:custGeom>
              <a:avLst/>
              <a:gdLst>
                <a:gd name="connsiteX0" fmla="*/ 0 w 1110236"/>
                <a:gd name="connsiteY0" fmla="*/ 569097 h 579259"/>
                <a:gd name="connsiteX1" fmla="*/ 0 w 1110236"/>
                <a:gd name="connsiteY1" fmla="*/ 569097 h 579259"/>
                <a:gd name="connsiteX2" fmla="*/ 2541 w 1110236"/>
                <a:gd name="connsiteY2" fmla="*/ 567826 h 579259"/>
                <a:gd name="connsiteX3" fmla="*/ 10162 w 1110236"/>
                <a:gd name="connsiteY3" fmla="*/ 574178 h 579259"/>
                <a:gd name="connsiteX4" fmla="*/ 10162 w 1110236"/>
                <a:gd name="connsiteY4" fmla="*/ 574178 h 579259"/>
                <a:gd name="connsiteX5" fmla="*/ 10162 w 1110236"/>
                <a:gd name="connsiteY5" fmla="*/ 579259 h 579259"/>
                <a:gd name="connsiteX6" fmla="*/ 1106425 w 1110236"/>
                <a:gd name="connsiteY6" fmla="*/ 19055 h 579259"/>
                <a:gd name="connsiteX7" fmla="*/ 1106425 w 1110236"/>
                <a:gd name="connsiteY7" fmla="*/ 7622 h 579259"/>
                <a:gd name="connsiteX8" fmla="*/ 1110236 w 1110236"/>
                <a:gd name="connsiteY8" fmla="*/ 0 h 579259"/>
                <a:gd name="connsiteX9" fmla="*/ 1110236 w 1110236"/>
                <a:gd name="connsiteY9" fmla="*/ 0 h 579259"/>
                <a:gd name="connsiteX10" fmla="*/ 1089911 w 1110236"/>
                <a:gd name="connsiteY10" fmla="*/ 11433 h 579259"/>
                <a:gd name="connsiteX11" fmla="*/ 2541 w 1110236"/>
                <a:gd name="connsiteY11" fmla="*/ 567826 h 579259"/>
                <a:gd name="connsiteX12" fmla="*/ 0 w 1110236"/>
                <a:gd name="connsiteY12" fmla="*/ 569097 h 57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0236" h="579259">
                  <a:moveTo>
                    <a:pt x="0" y="569097"/>
                  </a:moveTo>
                  <a:lnTo>
                    <a:pt x="0" y="569097"/>
                  </a:lnTo>
                  <a:cubicBezTo>
                    <a:pt x="0" y="569097"/>
                    <a:pt x="1270" y="567826"/>
                    <a:pt x="2541" y="567826"/>
                  </a:cubicBezTo>
                  <a:cubicBezTo>
                    <a:pt x="6351" y="567826"/>
                    <a:pt x="10162" y="570367"/>
                    <a:pt x="10162" y="574178"/>
                  </a:cubicBezTo>
                  <a:cubicBezTo>
                    <a:pt x="10162" y="574178"/>
                    <a:pt x="10162" y="574178"/>
                    <a:pt x="10162" y="574178"/>
                  </a:cubicBezTo>
                  <a:lnTo>
                    <a:pt x="10162" y="579259"/>
                  </a:lnTo>
                  <a:lnTo>
                    <a:pt x="1106425" y="19055"/>
                  </a:lnTo>
                  <a:lnTo>
                    <a:pt x="1106425" y="7622"/>
                  </a:lnTo>
                  <a:cubicBezTo>
                    <a:pt x="1106425" y="5081"/>
                    <a:pt x="1107696" y="2541"/>
                    <a:pt x="1110236" y="0"/>
                  </a:cubicBezTo>
                  <a:lnTo>
                    <a:pt x="1110236" y="0"/>
                  </a:lnTo>
                  <a:lnTo>
                    <a:pt x="1089911" y="11433"/>
                  </a:lnTo>
                  <a:lnTo>
                    <a:pt x="2541" y="567826"/>
                  </a:lnTo>
                  <a:lnTo>
                    <a:pt x="0" y="56909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D1D0340-1511-497F-84F1-3E6C2981D6C6}"/>
                </a:ext>
              </a:extLst>
            </p:cNvPr>
            <p:cNvSpPr/>
            <p:nvPr/>
          </p:nvSpPr>
          <p:spPr>
            <a:xfrm>
              <a:off x="1413836" y="4369848"/>
              <a:ext cx="45730" cy="470012"/>
            </a:xfrm>
            <a:custGeom>
              <a:avLst/>
              <a:gdLst>
                <a:gd name="connsiteX0" fmla="*/ 38109 w 45730"/>
                <a:gd name="connsiteY0" fmla="*/ 461121 h 470012"/>
                <a:gd name="connsiteX1" fmla="*/ 44460 w 45730"/>
                <a:gd name="connsiteY1" fmla="*/ 464932 h 470012"/>
                <a:gd name="connsiteX2" fmla="*/ 45731 w 45730"/>
                <a:gd name="connsiteY2" fmla="*/ 470013 h 470012"/>
                <a:gd name="connsiteX3" fmla="*/ 45731 w 45730"/>
                <a:gd name="connsiteY3" fmla="*/ 468742 h 470012"/>
                <a:gd name="connsiteX4" fmla="*/ 45731 w 45730"/>
                <a:gd name="connsiteY4" fmla="*/ 468742 h 470012"/>
                <a:gd name="connsiteX5" fmla="*/ 45731 w 45730"/>
                <a:gd name="connsiteY5" fmla="*/ 463661 h 470012"/>
                <a:gd name="connsiteX6" fmla="*/ 7622 w 45730"/>
                <a:gd name="connsiteY6" fmla="*/ 0 h 470012"/>
                <a:gd name="connsiteX7" fmla="*/ 3811 w 45730"/>
                <a:gd name="connsiteY7" fmla="*/ 2541 h 470012"/>
                <a:gd name="connsiteX8" fmla="*/ 0 w 45730"/>
                <a:gd name="connsiteY8" fmla="*/ 5081 h 470012"/>
                <a:gd name="connsiteX9" fmla="*/ 38109 w 45730"/>
                <a:gd name="connsiteY9" fmla="*/ 461121 h 47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30" h="470012">
                  <a:moveTo>
                    <a:pt x="38109" y="461121"/>
                  </a:moveTo>
                  <a:cubicBezTo>
                    <a:pt x="40649" y="461121"/>
                    <a:pt x="43190" y="462391"/>
                    <a:pt x="44460" y="464932"/>
                  </a:cubicBezTo>
                  <a:cubicBezTo>
                    <a:pt x="45731" y="466202"/>
                    <a:pt x="45731" y="467472"/>
                    <a:pt x="45731" y="470013"/>
                  </a:cubicBezTo>
                  <a:cubicBezTo>
                    <a:pt x="45731" y="470013"/>
                    <a:pt x="45731" y="470013"/>
                    <a:pt x="45731" y="468742"/>
                  </a:cubicBezTo>
                  <a:lnTo>
                    <a:pt x="45731" y="468742"/>
                  </a:lnTo>
                  <a:lnTo>
                    <a:pt x="45731" y="463661"/>
                  </a:lnTo>
                  <a:lnTo>
                    <a:pt x="7622" y="0"/>
                  </a:lnTo>
                  <a:lnTo>
                    <a:pt x="3811" y="2541"/>
                  </a:lnTo>
                  <a:lnTo>
                    <a:pt x="0" y="5081"/>
                  </a:lnTo>
                  <a:lnTo>
                    <a:pt x="38109" y="46112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0A6608F3-B37C-4135-90CE-1B4E30D6DC88}"/>
                </a:ext>
              </a:extLst>
            </p:cNvPr>
            <p:cNvSpPr/>
            <p:nvPr/>
          </p:nvSpPr>
          <p:spPr>
            <a:xfrm>
              <a:off x="1459566" y="4840567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lnTo>
                    <a:pt x="0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5CB0380-95BD-4B82-8E79-E722C1E56B06}"/>
                </a:ext>
              </a:extLst>
            </p:cNvPr>
            <p:cNvSpPr/>
            <p:nvPr/>
          </p:nvSpPr>
          <p:spPr>
            <a:xfrm>
              <a:off x="1458296" y="484240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D62D11E1-7180-4AA6-BF04-4345635FACAA}"/>
                </a:ext>
              </a:extLst>
            </p:cNvPr>
            <p:cNvSpPr/>
            <p:nvPr/>
          </p:nvSpPr>
          <p:spPr>
            <a:xfrm>
              <a:off x="1775869" y="1411308"/>
              <a:ext cx="565280" cy="136246"/>
            </a:xfrm>
            <a:custGeom>
              <a:avLst/>
              <a:gdLst>
                <a:gd name="connsiteX0" fmla="*/ 1270 w 565280"/>
                <a:gd name="connsiteY0" fmla="*/ 15244 h 136246"/>
                <a:gd name="connsiteX1" fmla="*/ 551307 w 565280"/>
                <a:gd name="connsiteY1" fmla="*/ 134652 h 136246"/>
                <a:gd name="connsiteX2" fmla="*/ 556388 w 565280"/>
                <a:gd name="connsiteY2" fmla="*/ 135923 h 136246"/>
                <a:gd name="connsiteX3" fmla="*/ 565280 w 565280"/>
                <a:gd name="connsiteY3" fmla="*/ 129571 h 136246"/>
                <a:gd name="connsiteX4" fmla="*/ 565280 w 565280"/>
                <a:gd name="connsiteY4" fmla="*/ 127030 h 136246"/>
                <a:gd name="connsiteX5" fmla="*/ 565280 w 565280"/>
                <a:gd name="connsiteY5" fmla="*/ 125760 h 136246"/>
                <a:gd name="connsiteX6" fmla="*/ 565280 w 565280"/>
                <a:gd name="connsiteY6" fmla="*/ 124490 h 136246"/>
                <a:gd name="connsiteX7" fmla="*/ 564010 w 565280"/>
                <a:gd name="connsiteY7" fmla="*/ 123220 h 136246"/>
                <a:gd name="connsiteX8" fmla="*/ 562740 w 565280"/>
                <a:gd name="connsiteY8" fmla="*/ 121949 h 136246"/>
                <a:gd name="connsiteX9" fmla="*/ 561469 w 565280"/>
                <a:gd name="connsiteY9" fmla="*/ 121949 h 136246"/>
                <a:gd name="connsiteX10" fmla="*/ 560199 w 565280"/>
                <a:gd name="connsiteY10" fmla="*/ 121949 h 136246"/>
                <a:gd name="connsiteX11" fmla="*/ 560199 w 565280"/>
                <a:gd name="connsiteY11" fmla="*/ 121949 h 136246"/>
                <a:gd name="connsiteX12" fmla="*/ 557659 w 565280"/>
                <a:gd name="connsiteY12" fmla="*/ 121949 h 136246"/>
                <a:gd name="connsiteX13" fmla="*/ 2541 w 565280"/>
                <a:gd name="connsiteY13" fmla="*/ 0 h 136246"/>
                <a:gd name="connsiteX14" fmla="*/ 0 w 565280"/>
                <a:gd name="connsiteY14" fmla="*/ 0 h 136246"/>
                <a:gd name="connsiteX15" fmla="*/ 0 w 565280"/>
                <a:gd name="connsiteY15" fmla="*/ 5081 h 136246"/>
                <a:gd name="connsiteX16" fmla="*/ 1270 w 565280"/>
                <a:gd name="connsiteY16" fmla="*/ 15244 h 13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5280" h="136246">
                  <a:moveTo>
                    <a:pt x="1270" y="15244"/>
                  </a:moveTo>
                  <a:lnTo>
                    <a:pt x="551307" y="134652"/>
                  </a:lnTo>
                  <a:lnTo>
                    <a:pt x="556388" y="135923"/>
                  </a:lnTo>
                  <a:cubicBezTo>
                    <a:pt x="560199" y="137193"/>
                    <a:pt x="564010" y="134652"/>
                    <a:pt x="565280" y="129571"/>
                  </a:cubicBezTo>
                  <a:cubicBezTo>
                    <a:pt x="565280" y="128301"/>
                    <a:pt x="565280" y="128301"/>
                    <a:pt x="565280" y="127030"/>
                  </a:cubicBezTo>
                  <a:cubicBezTo>
                    <a:pt x="565280" y="127030"/>
                    <a:pt x="565280" y="125760"/>
                    <a:pt x="565280" y="125760"/>
                  </a:cubicBezTo>
                  <a:cubicBezTo>
                    <a:pt x="565280" y="125760"/>
                    <a:pt x="565280" y="124490"/>
                    <a:pt x="565280" y="124490"/>
                  </a:cubicBezTo>
                  <a:cubicBezTo>
                    <a:pt x="565280" y="124490"/>
                    <a:pt x="565280" y="123220"/>
                    <a:pt x="564010" y="123220"/>
                  </a:cubicBezTo>
                  <a:cubicBezTo>
                    <a:pt x="564010" y="123220"/>
                    <a:pt x="562740" y="121949"/>
                    <a:pt x="562740" y="121949"/>
                  </a:cubicBezTo>
                  <a:lnTo>
                    <a:pt x="561469" y="121949"/>
                  </a:lnTo>
                  <a:cubicBezTo>
                    <a:pt x="561469" y="121949"/>
                    <a:pt x="560199" y="121949"/>
                    <a:pt x="560199" y="121949"/>
                  </a:cubicBezTo>
                  <a:lnTo>
                    <a:pt x="560199" y="121949"/>
                  </a:lnTo>
                  <a:lnTo>
                    <a:pt x="557659" y="121949"/>
                  </a:lnTo>
                  <a:lnTo>
                    <a:pt x="2541" y="0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033B2C2-A0BB-4F47-9299-FC6A9940C822}"/>
                </a:ext>
              </a:extLst>
            </p:cNvPr>
            <p:cNvSpPr/>
            <p:nvPr/>
          </p:nvSpPr>
          <p:spPr>
            <a:xfrm>
              <a:off x="1759355" y="1416389"/>
              <a:ext cx="151164" cy="1985486"/>
            </a:xfrm>
            <a:custGeom>
              <a:avLst/>
              <a:gdLst>
                <a:gd name="connsiteX0" fmla="*/ 137192 w 151164"/>
                <a:gd name="connsiteY0" fmla="*/ 1985486 h 1985486"/>
                <a:gd name="connsiteX1" fmla="*/ 141003 w 151164"/>
                <a:gd name="connsiteY1" fmla="*/ 1982946 h 1985486"/>
                <a:gd name="connsiteX2" fmla="*/ 151165 w 151164"/>
                <a:gd name="connsiteY2" fmla="*/ 1976595 h 1985486"/>
                <a:gd name="connsiteX3" fmla="*/ 16514 w 151164"/>
                <a:gd name="connsiteY3" fmla="*/ 10162 h 1985486"/>
                <a:gd name="connsiteX4" fmla="*/ 15243 w 151164"/>
                <a:gd name="connsiteY4" fmla="*/ 0 h 1985486"/>
                <a:gd name="connsiteX5" fmla="*/ 7622 w 151164"/>
                <a:gd name="connsiteY5" fmla="*/ 7622 h 1985486"/>
                <a:gd name="connsiteX6" fmla="*/ 0 w 151164"/>
                <a:gd name="connsiteY6" fmla="*/ 1270 h 1985486"/>
                <a:gd name="connsiteX7" fmla="*/ 0 w 151164"/>
                <a:gd name="connsiteY7" fmla="*/ 1270 h 1985486"/>
                <a:gd name="connsiteX8" fmla="*/ 0 w 151164"/>
                <a:gd name="connsiteY8" fmla="*/ 6352 h 1985486"/>
                <a:gd name="connsiteX9" fmla="*/ 137192 w 151164"/>
                <a:gd name="connsiteY9" fmla="*/ 1985486 h 198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64" h="1985486">
                  <a:moveTo>
                    <a:pt x="137192" y="1985486"/>
                  </a:moveTo>
                  <a:lnTo>
                    <a:pt x="141003" y="1982946"/>
                  </a:lnTo>
                  <a:lnTo>
                    <a:pt x="151165" y="1976595"/>
                  </a:lnTo>
                  <a:lnTo>
                    <a:pt x="16514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2" y="7622"/>
                  </a:cubicBez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7192" y="19854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DFEAA58-5611-42C9-AC83-2E1DC1919E11}"/>
                </a:ext>
              </a:extLst>
            </p:cNvPr>
            <p:cNvSpPr/>
            <p:nvPr/>
          </p:nvSpPr>
          <p:spPr>
            <a:xfrm>
              <a:off x="1713625" y="709851"/>
              <a:ext cx="63514" cy="715430"/>
            </a:xfrm>
            <a:custGeom>
              <a:avLst/>
              <a:gdLst>
                <a:gd name="connsiteX0" fmla="*/ 0 w 63514"/>
                <a:gd name="connsiteY0" fmla="*/ 4060 h 715430"/>
                <a:gd name="connsiteX1" fmla="*/ 0 w 63514"/>
                <a:gd name="connsiteY1" fmla="*/ 4060 h 715430"/>
                <a:gd name="connsiteX2" fmla="*/ 0 w 63514"/>
                <a:gd name="connsiteY2" fmla="*/ 7871 h 715430"/>
                <a:gd name="connsiteX3" fmla="*/ 0 w 63514"/>
                <a:gd name="connsiteY3" fmla="*/ 7871 h 715430"/>
                <a:gd name="connsiteX4" fmla="*/ 0 w 63514"/>
                <a:gd name="connsiteY4" fmla="*/ 7871 h 715430"/>
                <a:gd name="connsiteX5" fmla="*/ 0 w 63514"/>
                <a:gd name="connsiteY5" fmla="*/ 14223 h 715430"/>
                <a:gd name="connsiteX6" fmla="*/ 47001 w 63514"/>
                <a:gd name="connsiteY6" fmla="*/ 697647 h 715430"/>
                <a:gd name="connsiteX7" fmla="*/ 48271 w 63514"/>
                <a:gd name="connsiteY7" fmla="*/ 707809 h 715430"/>
                <a:gd name="connsiteX8" fmla="*/ 55893 w 63514"/>
                <a:gd name="connsiteY8" fmla="*/ 715431 h 715430"/>
                <a:gd name="connsiteX9" fmla="*/ 55893 w 63514"/>
                <a:gd name="connsiteY9" fmla="*/ 715431 h 715430"/>
                <a:gd name="connsiteX10" fmla="*/ 63515 w 63514"/>
                <a:gd name="connsiteY10" fmla="*/ 707809 h 715430"/>
                <a:gd name="connsiteX11" fmla="*/ 63515 w 63514"/>
                <a:gd name="connsiteY11" fmla="*/ 700187 h 715430"/>
                <a:gd name="connsiteX12" fmla="*/ 16514 w 63514"/>
                <a:gd name="connsiteY12" fmla="*/ 11682 h 715430"/>
                <a:gd name="connsiteX13" fmla="*/ 16514 w 63514"/>
                <a:gd name="connsiteY13" fmla="*/ 6601 h 715430"/>
                <a:gd name="connsiteX14" fmla="*/ 8892 w 63514"/>
                <a:gd name="connsiteY14" fmla="*/ 249 h 715430"/>
                <a:gd name="connsiteX15" fmla="*/ 8892 w 63514"/>
                <a:gd name="connsiteY15" fmla="*/ 249 h 715430"/>
                <a:gd name="connsiteX16" fmla="*/ 5081 w 63514"/>
                <a:gd name="connsiteY16" fmla="*/ 1519 h 715430"/>
                <a:gd name="connsiteX17" fmla="*/ 3811 w 63514"/>
                <a:gd name="connsiteY17" fmla="*/ 2790 h 715430"/>
                <a:gd name="connsiteX18" fmla="*/ 0 w 63514"/>
                <a:gd name="connsiteY18" fmla="*/ 4060 h 7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514" h="715430">
                  <a:moveTo>
                    <a:pt x="0" y="4060"/>
                  </a:moveTo>
                  <a:cubicBezTo>
                    <a:pt x="0" y="4060"/>
                    <a:pt x="0" y="4060"/>
                    <a:pt x="0" y="4060"/>
                  </a:cubicBezTo>
                  <a:cubicBezTo>
                    <a:pt x="0" y="5330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0" y="14223"/>
                  </a:lnTo>
                  <a:lnTo>
                    <a:pt x="47001" y="697647"/>
                  </a:lnTo>
                  <a:lnTo>
                    <a:pt x="48271" y="707809"/>
                  </a:lnTo>
                  <a:cubicBezTo>
                    <a:pt x="48271" y="711620"/>
                    <a:pt x="52082" y="715431"/>
                    <a:pt x="55893" y="715431"/>
                  </a:cubicBezTo>
                  <a:cubicBezTo>
                    <a:pt x="55893" y="715431"/>
                    <a:pt x="55893" y="715431"/>
                    <a:pt x="55893" y="715431"/>
                  </a:cubicBezTo>
                  <a:cubicBezTo>
                    <a:pt x="59704" y="715431"/>
                    <a:pt x="63515" y="711620"/>
                    <a:pt x="63515" y="707809"/>
                  </a:cubicBezTo>
                  <a:lnTo>
                    <a:pt x="63515" y="700187"/>
                  </a:lnTo>
                  <a:lnTo>
                    <a:pt x="16514" y="11682"/>
                  </a:lnTo>
                  <a:lnTo>
                    <a:pt x="16514" y="6601"/>
                  </a:lnTo>
                  <a:cubicBezTo>
                    <a:pt x="16514" y="2790"/>
                    <a:pt x="12703" y="-1021"/>
                    <a:pt x="8892" y="249"/>
                  </a:cubicBezTo>
                  <a:cubicBezTo>
                    <a:pt x="8892" y="249"/>
                    <a:pt x="8892" y="249"/>
                    <a:pt x="8892" y="249"/>
                  </a:cubicBezTo>
                  <a:cubicBezTo>
                    <a:pt x="7622" y="249"/>
                    <a:pt x="6351" y="249"/>
                    <a:pt x="5081" y="1519"/>
                  </a:cubicBezTo>
                  <a:lnTo>
                    <a:pt x="3811" y="2790"/>
                  </a:lnTo>
                  <a:cubicBezTo>
                    <a:pt x="1270" y="2790"/>
                    <a:pt x="1270" y="2790"/>
                    <a:pt x="0" y="406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D57F0E7C-43DC-47CD-BF9F-1CB68E92E2B4}"/>
                </a:ext>
              </a:extLst>
            </p:cNvPr>
            <p:cNvSpPr/>
            <p:nvPr/>
          </p:nvSpPr>
          <p:spPr>
            <a:xfrm>
              <a:off x="3902340" y="6379471"/>
              <a:ext cx="560198" cy="476364"/>
            </a:xfrm>
            <a:custGeom>
              <a:avLst/>
              <a:gdLst>
                <a:gd name="connsiteX0" fmla="*/ 557659 w 560198"/>
                <a:gd name="connsiteY0" fmla="*/ 10162 h 476364"/>
                <a:gd name="connsiteX1" fmla="*/ 557659 w 560198"/>
                <a:gd name="connsiteY1" fmla="*/ 10162 h 476364"/>
                <a:gd name="connsiteX2" fmla="*/ 556388 w 560198"/>
                <a:gd name="connsiteY2" fmla="*/ 8892 h 476364"/>
                <a:gd name="connsiteX3" fmla="*/ 555118 w 560198"/>
                <a:gd name="connsiteY3" fmla="*/ 8892 h 476364"/>
                <a:gd name="connsiteX4" fmla="*/ 553847 w 560198"/>
                <a:gd name="connsiteY4" fmla="*/ 7622 h 476364"/>
                <a:gd name="connsiteX5" fmla="*/ 552577 w 560198"/>
                <a:gd name="connsiteY5" fmla="*/ 6352 h 476364"/>
                <a:gd name="connsiteX6" fmla="*/ 552577 w 560198"/>
                <a:gd name="connsiteY6" fmla="*/ 5081 h 476364"/>
                <a:gd name="connsiteX7" fmla="*/ 552577 w 560198"/>
                <a:gd name="connsiteY7" fmla="*/ 3811 h 476364"/>
                <a:gd name="connsiteX8" fmla="*/ 552577 w 560198"/>
                <a:gd name="connsiteY8" fmla="*/ 3811 h 476364"/>
                <a:gd name="connsiteX9" fmla="*/ 552577 w 560198"/>
                <a:gd name="connsiteY9" fmla="*/ 0 h 476364"/>
                <a:gd name="connsiteX10" fmla="*/ 0 w 560198"/>
                <a:gd name="connsiteY10" fmla="*/ 476364 h 476364"/>
                <a:gd name="connsiteX11" fmla="*/ 21595 w 560198"/>
                <a:gd name="connsiteY11" fmla="*/ 476364 h 476364"/>
                <a:gd name="connsiteX12" fmla="*/ 560199 w 560198"/>
                <a:gd name="connsiteY12" fmla="*/ 12703 h 476364"/>
                <a:gd name="connsiteX13" fmla="*/ 557659 w 560198"/>
                <a:gd name="connsiteY13" fmla="*/ 10162 h 47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198" h="476364">
                  <a:moveTo>
                    <a:pt x="557659" y="10162"/>
                  </a:moveTo>
                  <a:lnTo>
                    <a:pt x="557659" y="10162"/>
                  </a:lnTo>
                  <a:lnTo>
                    <a:pt x="556388" y="8892"/>
                  </a:lnTo>
                  <a:lnTo>
                    <a:pt x="555118" y="8892"/>
                  </a:lnTo>
                  <a:lnTo>
                    <a:pt x="553847" y="7622"/>
                  </a:lnTo>
                  <a:cubicBezTo>
                    <a:pt x="553847" y="7622"/>
                    <a:pt x="553847" y="6352"/>
                    <a:pt x="552577" y="6352"/>
                  </a:cubicBezTo>
                  <a:cubicBezTo>
                    <a:pt x="552577" y="6352"/>
                    <a:pt x="552577" y="5081"/>
                    <a:pt x="552577" y="5081"/>
                  </a:cubicBezTo>
                  <a:cubicBezTo>
                    <a:pt x="552577" y="5081"/>
                    <a:pt x="552577" y="3811"/>
                    <a:pt x="552577" y="3811"/>
                  </a:cubicBezTo>
                  <a:lnTo>
                    <a:pt x="552577" y="3811"/>
                  </a:lnTo>
                  <a:lnTo>
                    <a:pt x="552577" y="0"/>
                  </a:lnTo>
                  <a:lnTo>
                    <a:pt x="0" y="476364"/>
                  </a:lnTo>
                  <a:lnTo>
                    <a:pt x="21595" y="476364"/>
                  </a:lnTo>
                  <a:lnTo>
                    <a:pt x="560199" y="12703"/>
                  </a:lnTo>
                  <a:lnTo>
                    <a:pt x="557659" y="101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7A8BE487-BC5B-4EE5-B95D-ABB6C27E491F}"/>
                </a:ext>
              </a:extLst>
            </p:cNvPr>
            <p:cNvSpPr/>
            <p:nvPr/>
          </p:nvSpPr>
          <p:spPr>
            <a:xfrm>
              <a:off x="5660425" y="677834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ADD4427-FBAD-4F1D-9316-69700DF9F79D}"/>
                </a:ext>
              </a:extLst>
            </p:cNvPr>
            <p:cNvSpPr/>
            <p:nvPr/>
          </p:nvSpPr>
          <p:spPr>
            <a:xfrm>
              <a:off x="5661696" y="6781593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F91CC62-EEB1-4301-83A3-9F80E14EDC0F}"/>
                </a:ext>
              </a:extLst>
            </p:cNvPr>
            <p:cNvSpPr/>
            <p:nvPr/>
          </p:nvSpPr>
          <p:spPr>
            <a:xfrm>
              <a:off x="5567694" y="6787238"/>
              <a:ext cx="80028" cy="67326"/>
            </a:xfrm>
            <a:custGeom>
              <a:avLst/>
              <a:gdLst>
                <a:gd name="connsiteX0" fmla="*/ 80029 w 80028"/>
                <a:gd name="connsiteY0" fmla="*/ 2541 h 67326"/>
                <a:gd name="connsiteX1" fmla="*/ 72407 w 80028"/>
                <a:gd name="connsiteY1" fmla="*/ 0 h 67326"/>
                <a:gd name="connsiteX2" fmla="*/ 0 w 80028"/>
                <a:gd name="connsiteY2" fmla="*/ 67326 h 67326"/>
                <a:gd name="connsiteX3" fmla="*/ 21595 w 80028"/>
                <a:gd name="connsiteY3" fmla="*/ 67326 h 67326"/>
                <a:gd name="connsiteX4" fmla="*/ 78758 w 80028"/>
                <a:gd name="connsiteY4" fmla="*/ 13974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28" h="67326">
                  <a:moveTo>
                    <a:pt x="80029" y="2541"/>
                  </a:moveTo>
                  <a:lnTo>
                    <a:pt x="72407" y="0"/>
                  </a:lnTo>
                  <a:lnTo>
                    <a:pt x="0" y="67326"/>
                  </a:lnTo>
                  <a:lnTo>
                    <a:pt x="21595" y="67326"/>
                  </a:lnTo>
                  <a:lnTo>
                    <a:pt x="78758" y="139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101ADB3-F504-4029-8320-B3E7F5A4C11A}"/>
                </a:ext>
              </a:extLst>
            </p:cNvPr>
            <p:cNvSpPr/>
            <p:nvPr/>
          </p:nvSpPr>
          <p:spPr>
            <a:xfrm>
              <a:off x="2914052" y="6157167"/>
              <a:ext cx="508117" cy="406497"/>
            </a:xfrm>
            <a:custGeom>
              <a:avLst/>
              <a:gdLst>
                <a:gd name="connsiteX0" fmla="*/ 19054 w 508117"/>
                <a:gd name="connsiteY0" fmla="*/ 406498 h 406497"/>
                <a:gd name="connsiteX1" fmla="*/ 508117 w 508117"/>
                <a:gd name="connsiteY1" fmla="*/ 11433 h 406497"/>
                <a:gd name="connsiteX2" fmla="*/ 504306 w 508117"/>
                <a:gd name="connsiteY2" fmla="*/ 10162 h 406497"/>
                <a:gd name="connsiteX3" fmla="*/ 504306 w 508117"/>
                <a:gd name="connsiteY3" fmla="*/ 10162 h 406497"/>
                <a:gd name="connsiteX4" fmla="*/ 503036 w 508117"/>
                <a:gd name="connsiteY4" fmla="*/ 8892 h 406497"/>
                <a:gd name="connsiteX5" fmla="*/ 501766 w 508117"/>
                <a:gd name="connsiteY5" fmla="*/ 8892 h 406497"/>
                <a:gd name="connsiteX6" fmla="*/ 500495 w 508117"/>
                <a:gd name="connsiteY6" fmla="*/ 7622 h 406497"/>
                <a:gd name="connsiteX7" fmla="*/ 499225 w 508117"/>
                <a:gd name="connsiteY7" fmla="*/ 6352 h 406497"/>
                <a:gd name="connsiteX8" fmla="*/ 499225 w 508117"/>
                <a:gd name="connsiteY8" fmla="*/ 5081 h 406497"/>
                <a:gd name="connsiteX9" fmla="*/ 499225 w 508117"/>
                <a:gd name="connsiteY9" fmla="*/ 3811 h 406497"/>
                <a:gd name="connsiteX10" fmla="*/ 499225 w 508117"/>
                <a:gd name="connsiteY10" fmla="*/ 3811 h 406497"/>
                <a:gd name="connsiteX11" fmla="*/ 499225 w 508117"/>
                <a:gd name="connsiteY11" fmla="*/ 0 h 406497"/>
                <a:gd name="connsiteX12" fmla="*/ 0 w 508117"/>
                <a:gd name="connsiteY12" fmla="*/ 403957 h 406497"/>
                <a:gd name="connsiteX13" fmla="*/ 0 w 508117"/>
                <a:gd name="connsiteY13" fmla="*/ 403957 h 406497"/>
                <a:gd name="connsiteX14" fmla="*/ 1270 w 508117"/>
                <a:gd name="connsiteY14" fmla="*/ 403957 h 406497"/>
                <a:gd name="connsiteX15" fmla="*/ 2541 w 508117"/>
                <a:gd name="connsiteY15" fmla="*/ 402687 h 406497"/>
                <a:gd name="connsiteX16" fmla="*/ 5081 w 508117"/>
                <a:gd name="connsiteY16" fmla="*/ 401416 h 406497"/>
                <a:gd name="connsiteX17" fmla="*/ 6351 w 508117"/>
                <a:gd name="connsiteY17" fmla="*/ 401416 h 406497"/>
                <a:gd name="connsiteX18" fmla="*/ 8892 w 508117"/>
                <a:gd name="connsiteY18" fmla="*/ 401416 h 406497"/>
                <a:gd name="connsiteX19" fmla="*/ 19054 w 508117"/>
                <a:gd name="connsiteY19" fmla="*/ 406498 h 4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8117" h="406497">
                  <a:moveTo>
                    <a:pt x="19054" y="406498"/>
                  </a:moveTo>
                  <a:lnTo>
                    <a:pt x="508117" y="11433"/>
                  </a:lnTo>
                  <a:lnTo>
                    <a:pt x="504306" y="10162"/>
                  </a:lnTo>
                  <a:lnTo>
                    <a:pt x="504306" y="10162"/>
                  </a:lnTo>
                  <a:lnTo>
                    <a:pt x="503036" y="8892"/>
                  </a:lnTo>
                  <a:lnTo>
                    <a:pt x="501766" y="8892"/>
                  </a:lnTo>
                  <a:cubicBezTo>
                    <a:pt x="501766" y="8892"/>
                    <a:pt x="501766" y="8892"/>
                    <a:pt x="500495" y="7622"/>
                  </a:cubicBezTo>
                  <a:cubicBezTo>
                    <a:pt x="500495" y="7622"/>
                    <a:pt x="499225" y="6352"/>
                    <a:pt x="499225" y="6352"/>
                  </a:cubicBezTo>
                  <a:cubicBezTo>
                    <a:pt x="499225" y="6352"/>
                    <a:pt x="499225" y="6352"/>
                    <a:pt x="499225" y="5081"/>
                  </a:cubicBezTo>
                  <a:cubicBezTo>
                    <a:pt x="499225" y="5081"/>
                    <a:pt x="499225" y="3811"/>
                    <a:pt x="499225" y="3811"/>
                  </a:cubicBezTo>
                  <a:lnTo>
                    <a:pt x="499225" y="3811"/>
                  </a:lnTo>
                  <a:lnTo>
                    <a:pt x="499225" y="0"/>
                  </a:lnTo>
                  <a:lnTo>
                    <a:pt x="0" y="403957"/>
                  </a:lnTo>
                  <a:lnTo>
                    <a:pt x="0" y="403957"/>
                  </a:lnTo>
                  <a:lnTo>
                    <a:pt x="1270" y="403957"/>
                  </a:lnTo>
                  <a:lnTo>
                    <a:pt x="2541" y="402687"/>
                  </a:lnTo>
                  <a:cubicBezTo>
                    <a:pt x="3811" y="402687"/>
                    <a:pt x="3811" y="401416"/>
                    <a:pt x="5081" y="401416"/>
                  </a:cubicBezTo>
                  <a:lnTo>
                    <a:pt x="6351" y="401416"/>
                  </a:lnTo>
                  <a:cubicBezTo>
                    <a:pt x="7622" y="401416"/>
                    <a:pt x="7622" y="401416"/>
                    <a:pt x="8892" y="401416"/>
                  </a:cubicBezTo>
                  <a:lnTo>
                    <a:pt x="19054" y="4064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0BAF818-7AC9-402B-AB16-968E6997B883}"/>
                </a:ext>
              </a:extLst>
            </p:cNvPr>
            <p:cNvSpPr/>
            <p:nvPr/>
          </p:nvSpPr>
          <p:spPr>
            <a:xfrm>
              <a:off x="3314194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620328D-27EB-4F1F-AB2F-9F281483E324}"/>
                </a:ext>
              </a:extLst>
            </p:cNvPr>
            <p:cNvSpPr/>
            <p:nvPr/>
          </p:nvSpPr>
          <p:spPr>
            <a:xfrm>
              <a:off x="3316735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2E33EB4-B267-40CA-9CF7-D6EBB66AD3AE}"/>
                </a:ext>
              </a:extLst>
            </p:cNvPr>
            <p:cNvSpPr/>
            <p:nvPr/>
          </p:nvSpPr>
          <p:spPr>
            <a:xfrm>
              <a:off x="2493585" y="3352334"/>
              <a:ext cx="818068" cy="558934"/>
            </a:xfrm>
            <a:custGeom>
              <a:avLst/>
              <a:gdLst>
                <a:gd name="connsiteX0" fmla="*/ 815528 w 818068"/>
                <a:gd name="connsiteY0" fmla="*/ 5081 h 558934"/>
                <a:gd name="connsiteX1" fmla="*/ 815528 w 818068"/>
                <a:gd name="connsiteY1" fmla="*/ 5081 h 558934"/>
                <a:gd name="connsiteX2" fmla="*/ 815528 w 818068"/>
                <a:gd name="connsiteY2" fmla="*/ 5081 h 558934"/>
                <a:gd name="connsiteX3" fmla="*/ 816798 w 818068"/>
                <a:gd name="connsiteY3" fmla="*/ 2541 h 558934"/>
                <a:gd name="connsiteX4" fmla="*/ 816798 w 818068"/>
                <a:gd name="connsiteY4" fmla="*/ 1270 h 558934"/>
                <a:gd name="connsiteX5" fmla="*/ 818069 w 818068"/>
                <a:gd name="connsiteY5" fmla="*/ 0 h 558934"/>
                <a:gd name="connsiteX6" fmla="*/ 818069 w 818068"/>
                <a:gd name="connsiteY6" fmla="*/ 0 h 558934"/>
                <a:gd name="connsiteX7" fmla="*/ 818069 w 818068"/>
                <a:gd name="connsiteY7" fmla="*/ 0 h 558934"/>
                <a:gd name="connsiteX8" fmla="*/ 3811 w 818068"/>
                <a:gd name="connsiteY8" fmla="*/ 547502 h 558934"/>
                <a:gd name="connsiteX9" fmla="*/ 1270 w 818068"/>
                <a:gd name="connsiteY9" fmla="*/ 550042 h 558934"/>
                <a:gd name="connsiteX10" fmla="*/ 0 w 818068"/>
                <a:gd name="connsiteY10" fmla="*/ 550042 h 558934"/>
                <a:gd name="connsiteX11" fmla="*/ 5081 w 818068"/>
                <a:gd name="connsiteY11" fmla="*/ 548772 h 558934"/>
                <a:gd name="connsiteX12" fmla="*/ 12703 w 818068"/>
                <a:gd name="connsiteY12" fmla="*/ 555123 h 558934"/>
                <a:gd name="connsiteX13" fmla="*/ 12703 w 818068"/>
                <a:gd name="connsiteY13" fmla="*/ 558934 h 558934"/>
                <a:gd name="connsiteX14" fmla="*/ 815528 w 818068"/>
                <a:gd name="connsiteY14" fmla="*/ 19055 h 558934"/>
                <a:gd name="connsiteX15" fmla="*/ 815528 w 818068"/>
                <a:gd name="connsiteY15" fmla="*/ 5081 h 558934"/>
                <a:gd name="connsiteX16" fmla="*/ 815528 w 818068"/>
                <a:gd name="connsiteY16" fmla="*/ 5081 h 55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8068" h="558934">
                  <a:moveTo>
                    <a:pt x="815528" y="5081"/>
                  </a:moveTo>
                  <a:cubicBezTo>
                    <a:pt x="815528" y="5081"/>
                    <a:pt x="815528" y="5081"/>
                    <a:pt x="815528" y="5081"/>
                  </a:cubicBezTo>
                  <a:lnTo>
                    <a:pt x="815528" y="5081"/>
                  </a:lnTo>
                  <a:lnTo>
                    <a:pt x="816798" y="2541"/>
                  </a:lnTo>
                  <a:lnTo>
                    <a:pt x="816798" y="127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3811" y="547502"/>
                  </a:lnTo>
                  <a:lnTo>
                    <a:pt x="1270" y="550042"/>
                  </a:lnTo>
                  <a:lnTo>
                    <a:pt x="0" y="550042"/>
                  </a:lnTo>
                  <a:cubicBezTo>
                    <a:pt x="1270" y="548772"/>
                    <a:pt x="2541" y="548772"/>
                    <a:pt x="5081" y="548772"/>
                  </a:cubicBezTo>
                  <a:cubicBezTo>
                    <a:pt x="8892" y="548772"/>
                    <a:pt x="12703" y="551312"/>
                    <a:pt x="12703" y="555123"/>
                  </a:cubicBezTo>
                  <a:lnTo>
                    <a:pt x="12703" y="558934"/>
                  </a:lnTo>
                  <a:lnTo>
                    <a:pt x="815528" y="19055"/>
                  </a:lnTo>
                  <a:lnTo>
                    <a:pt x="815528" y="5081"/>
                  </a:lnTo>
                  <a:cubicBezTo>
                    <a:pt x="815528" y="5081"/>
                    <a:pt x="815528" y="5081"/>
                    <a:pt x="815528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48B57FA-4579-40CA-98CD-5EDDF9C8E697}"/>
                </a:ext>
              </a:extLst>
            </p:cNvPr>
            <p:cNvSpPr/>
            <p:nvPr/>
          </p:nvSpPr>
          <p:spPr>
            <a:xfrm>
              <a:off x="2491044" y="3900857"/>
              <a:ext cx="180381" cy="2953707"/>
            </a:xfrm>
            <a:custGeom>
              <a:avLst/>
              <a:gdLst>
                <a:gd name="connsiteX0" fmla="*/ 15243 w 180381"/>
                <a:gd name="connsiteY0" fmla="*/ 6601 h 2953707"/>
                <a:gd name="connsiteX1" fmla="*/ 7622 w 180381"/>
                <a:gd name="connsiteY1" fmla="*/ 249 h 2953707"/>
                <a:gd name="connsiteX2" fmla="*/ 2541 w 180381"/>
                <a:gd name="connsiteY2" fmla="*/ 1520 h 2953707"/>
                <a:gd name="connsiteX3" fmla="*/ 1270 w 180381"/>
                <a:gd name="connsiteY3" fmla="*/ 2790 h 2953707"/>
                <a:gd name="connsiteX4" fmla="*/ 0 w 180381"/>
                <a:gd name="connsiteY4" fmla="*/ 4060 h 2953707"/>
                <a:gd name="connsiteX5" fmla="*/ 0 w 180381"/>
                <a:gd name="connsiteY5" fmla="*/ 5330 h 2953707"/>
                <a:gd name="connsiteX6" fmla="*/ 0 w 180381"/>
                <a:gd name="connsiteY6" fmla="*/ 6601 h 2953707"/>
                <a:gd name="connsiteX7" fmla="*/ 0 w 180381"/>
                <a:gd name="connsiteY7" fmla="*/ 7871 h 2953707"/>
                <a:gd name="connsiteX8" fmla="*/ 0 w 180381"/>
                <a:gd name="connsiteY8" fmla="*/ 12952 h 2953707"/>
                <a:gd name="connsiteX9" fmla="*/ 165138 w 180381"/>
                <a:gd name="connsiteY9" fmla="*/ 2953708 h 2953707"/>
                <a:gd name="connsiteX10" fmla="*/ 180382 w 180381"/>
                <a:gd name="connsiteY10" fmla="*/ 2953708 h 2953707"/>
                <a:gd name="connsiteX11" fmla="*/ 15243 w 180381"/>
                <a:gd name="connsiteY11" fmla="*/ 11682 h 2953707"/>
                <a:gd name="connsiteX12" fmla="*/ 15243 w 180381"/>
                <a:gd name="connsiteY12" fmla="*/ 6601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381" h="2953707">
                  <a:moveTo>
                    <a:pt x="15243" y="6601"/>
                  </a:moveTo>
                  <a:cubicBezTo>
                    <a:pt x="15243" y="2790"/>
                    <a:pt x="11433" y="-1021"/>
                    <a:pt x="7622" y="249"/>
                  </a:cubicBezTo>
                  <a:cubicBezTo>
                    <a:pt x="6351" y="249"/>
                    <a:pt x="3811" y="1520"/>
                    <a:pt x="2541" y="1520"/>
                  </a:cubicBezTo>
                  <a:lnTo>
                    <a:pt x="1270" y="2790"/>
                  </a:lnTo>
                  <a:cubicBezTo>
                    <a:pt x="1270" y="2790"/>
                    <a:pt x="1270" y="4060"/>
                    <a:pt x="0" y="4060"/>
                  </a:cubicBezTo>
                  <a:cubicBezTo>
                    <a:pt x="0" y="4060"/>
                    <a:pt x="0" y="5330"/>
                    <a:pt x="0" y="5330"/>
                  </a:cubicBez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0" y="12952"/>
                  </a:lnTo>
                  <a:lnTo>
                    <a:pt x="165138" y="2953708"/>
                  </a:lnTo>
                  <a:lnTo>
                    <a:pt x="180382" y="2953708"/>
                  </a:lnTo>
                  <a:lnTo>
                    <a:pt x="15243" y="11682"/>
                  </a:lnTo>
                  <a:lnTo>
                    <a:pt x="1524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B6B6429-B3F5-467D-9DAD-95BCD3E2806C}"/>
                </a:ext>
              </a:extLst>
            </p:cNvPr>
            <p:cNvSpPr/>
            <p:nvPr/>
          </p:nvSpPr>
          <p:spPr>
            <a:xfrm>
              <a:off x="3311653" y="335233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5E7E76F-B19B-4D42-9525-4298628F7649}"/>
                </a:ext>
              </a:extLst>
            </p:cNvPr>
            <p:cNvSpPr/>
            <p:nvPr/>
          </p:nvSpPr>
          <p:spPr>
            <a:xfrm>
              <a:off x="3318005" y="3349794"/>
              <a:ext cx="280734" cy="86380"/>
            </a:xfrm>
            <a:custGeom>
              <a:avLst/>
              <a:gdLst>
                <a:gd name="connsiteX0" fmla="*/ 270572 w 280734"/>
                <a:gd name="connsiteY0" fmla="*/ 81299 h 86380"/>
                <a:gd name="connsiteX1" fmla="*/ 278194 w 280734"/>
                <a:gd name="connsiteY1" fmla="*/ 73678 h 86380"/>
                <a:gd name="connsiteX2" fmla="*/ 278194 w 280734"/>
                <a:gd name="connsiteY2" fmla="*/ 73678 h 86380"/>
                <a:gd name="connsiteX3" fmla="*/ 280734 w 280734"/>
                <a:gd name="connsiteY3" fmla="*/ 73678 h 86380"/>
                <a:gd name="connsiteX4" fmla="*/ 280734 w 280734"/>
                <a:gd name="connsiteY4" fmla="*/ 73678 h 86380"/>
                <a:gd name="connsiteX5" fmla="*/ 276924 w 280734"/>
                <a:gd name="connsiteY5" fmla="*/ 72407 h 86380"/>
                <a:gd name="connsiteX6" fmla="*/ 1270 w 280734"/>
                <a:gd name="connsiteY6" fmla="*/ 0 h 86380"/>
                <a:gd name="connsiteX7" fmla="*/ 0 w 280734"/>
                <a:gd name="connsiteY7" fmla="*/ 0 h 86380"/>
                <a:gd name="connsiteX8" fmla="*/ 6351 w 280734"/>
                <a:gd name="connsiteY8" fmla="*/ 6352 h 86380"/>
                <a:gd name="connsiteX9" fmla="*/ 6351 w 280734"/>
                <a:gd name="connsiteY9" fmla="*/ 16514 h 86380"/>
                <a:gd name="connsiteX10" fmla="*/ 270572 w 280734"/>
                <a:gd name="connsiteY10" fmla="*/ 86381 h 86380"/>
                <a:gd name="connsiteX11" fmla="*/ 270572 w 280734"/>
                <a:gd name="connsiteY11" fmla="*/ 81299 h 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734" h="86380">
                  <a:moveTo>
                    <a:pt x="270572" y="81299"/>
                  </a:moveTo>
                  <a:cubicBezTo>
                    <a:pt x="270572" y="77488"/>
                    <a:pt x="273113" y="73678"/>
                    <a:pt x="278194" y="73678"/>
                  </a:cubicBezTo>
                  <a:cubicBezTo>
                    <a:pt x="278194" y="73678"/>
                    <a:pt x="278194" y="73678"/>
                    <a:pt x="278194" y="73678"/>
                  </a:cubicBezTo>
                  <a:cubicBezTo>
                    <a:pt x="279464" y="73678"/>
                    <a:pt x="279464" y="73678"/>
                    <a:pt x="280734" y="73678"/>
                  </a:cubicBezTo>
                  <a:lnTo>
                    <a:pt x="280734" y="73678"/>
                  </a:lnTo>
                  <a:lnTo>
                    <a:pt x="276924" y="72407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3811" y="0"/>
                    <a:pt x="6351" y="3811"/>
                    <a:pt x="6351" y="6352"/>
                  </a:cubicBezTo>
                  <a:lnTo>
                    <a:pt x="6351" y="16514"/>
                  </a:lnTo>
                  <a:lnTo>
                    <a:pt x="270572" y="86381"/>
                  </a:lnTo>
                  <a:lnTo>
                    <a:pt x="270572" y="8129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44F5590-C4C0-4374-9982-DFDEB7ED7367}"/>
                </a:ext>
              </a:extLst>
            </p:cNvPr>
            <p:cNvSpPr/>
            <p:nvPr/>
          </p:nvSpPr>
          <p:spPr>
            <a:xfrm>
              <a:off x="3314194" y="3351064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75B4E4FF-8CC7-4BF2-8D01-BACDB32646B6}"/>
                </a:ext>
              </a:extLst>
            </p:cNvPr>
            <p:cNvSpPr/>
            <p:nvPr/>
          </p:nvSpPr>
          <p:spPr>
            <a:xfrm>
              <a:off x="3309113" y="3356145"/>
              <a:ext cx="12702" cy="1269"/>
            </a:xfrm>
            <a:custGeom>
              <a:avLst/>
              <a:gdLst>
                <a:gd name="connsiteX0" fmla="*/ 0 w 12702"/>
                <a:gd name="connsiteY0" fmla="*/ 1270 h 1269"/>
                <a:gd name="connsiteX1" fmla="*/ 0 w 12702"/>
                <a:gd name="connsiteY1" fmla="*/ 0 h 1269"/>
                <a:gd name="connsiteX2" fmla="*/ 0 w 12702"/>
                <a:gd name="connsiteY2" fmla="*/ 0 h 1269"/>
                <a:gd name="connsiteX3" fmla="*/ 0 w 12702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69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6E9C1A6-A6E3-4B1D-B6E4-E9DB1017024D}"/>
                </a:ext>
              </a:extLst>
            </p:cNvPr>
            <p:cNvSpPr/>
            <p:nvPr/>
          </p:nvSpPr>
          <p:spPr>
            <a:xfrm>
              <a:off x="3309113" y="3351064"/>
              <a:ext cx="118137" cy="2809914"/>
            </a:xfrm>
            <a:custGeom>
              <a:avLst/>
              <a:gdLst>
                <a:gd name="connsiteX0" fmla="*/ 104164 w 118137"/>
                <a:gd name="connsiteY0" fmla="*/ 2809915 h 2809914"/>
                <a:gd name="connsiteX1" fmla="*/ 104164 w 118137"/>
                <a:gd name="connsiteY1" fmla="*/ 2807374 h 2809914"/>
                <a:gd name="connsiteX2" fmla="*/ 113056 w 118137"/>
                <a:gd name="connsiteY2" fmla="*/ 2802293 h 2809914"/>
                <a:gd name="connsiteX3" fmla="*/ 113056 w 118137"/>
                <a:gd name="connsiteY3" fmla="*/ 2802293 h 2809914"/>
                <a:gd name="connsiteX4" fmla="*/ 118137 w 118137"/>
                <a:gd name="connsiteY4" fmla="*/ 2803563 h 2809914"/>
                <a:gd name="connsiteX5" fmla="*/ 15244 w 118137"/>
                <a:gd name="connsiteY5" fmla="*/ 16514 h 2809914"/>
                <a:gd name="connsiteX6" fmla="*/ 15244 w 118137"/>
                <a:gd name="connsiteY6" fmla="*/ 6352 h 2809914"/>
                <a:gd name="connsiteX7" fmla="*/ 8892 w 118137"/>
                <a:gd name="connsiteY7" fmla="*/ 0 h 2809914"/>
                <a:gd name="connsiteX8" fmla="*/ 6351 w 118137"/>
                <a:gd name="connsiteY8" fmla="*/ 0 h 2809914"/>
                <a:gd name="connsiteX9" fmla="*/ 5081 w 118137"/>
                <a:gd name="connsiteY9" fmla="*/ 0 h 2809914"/>
                <a:gd name="connsiteX10" fmla="*/ 5081 w 118137"/>
                <a:gd name="connsiteY10" fmla="*/ 0 h 2809914"/>
                <a:gd name="connsiteX11" fmla="*/ 3811 w 118137"/>
                <a:gd name="connsiteY11" fmla="*/ 0 h 2809914"/>
                <a:gd name="connsiteX12" fmla="*/ 2541 w 118137"/>
                <a:gd name="connsiteY12" fmla="*/ 1270 h 2809914"/>
                <a:gd name="connsiteX13" fmla="*/ 1270 w 118137"/>
                <a:gd name="connsiteY13" fmla="*/ 2541 h 2809914"/>
                <a:gd name="connsiteX14" fmla="*/ 1270 w 118137"/>
                <a:gd name="connsiteY14" fmla="*/ 3811 h 2809914"/>
                <a:gd name="connsiteX15" fmla="*/ 0 w 118137"/>
                <a:gd name="connsiteY15" fmla="*/ 5082 h 2809914"/>
                <a:gd name="connsiteX16" fmla="*/ 0 w 118137"/>
                <a:gd name="connsiteY16" fmla="*/ 6352 h 2809914"/>
                <a:gd name="connsiteX17" fmla="*/ 0 w 118137"/>
                <a:gd name="connsiteY17" fmla="*/ 7622 h 2809914"/>
                <a:gd name="connsiteX18" fmla="*/ 0 w 118137"/>
                <a:gd name="connsiteY18" fmla="*/ 21595 h 2809914"/>
                <a:gd name="connsiteX19" fmla="*/ 102894 w 118137"/>
                <a:gd name="connsiteY19" fmla="*/ 2807374 h 2809914"/>
                <a:gd name="connsiteX20" fmla="*/ 104164 w 118137"/>
                <a:gd name="connsiteY20" fmla="*/ 2809915 h 2809914"/>
                <a:gd name="connsiteX21" fmla="*/ 104164 w 118137"/>
                <a:gd name="connsiteY21" fmla="*/ 2809915 h 280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8137" h="2809914">
                  <a:moveTo>
                    <a:pt x="104164" y="2809915"/>
                  </a:moveTo>
                  <a:cubicBezTo>
                    <a:pt x="104164" y="2808644"/>
                    <a:pt x="104164" y="2808644"/>
                    <a:pt x="104164" y="2807374"/>
                  </a:cubicBezTo>
                  <a:cubicBezTo>
                    <a:pt x="105434" y="2803563"/>
                    <a:pt x="109245" y="2801022"/>
                    <a:pt x="113056" y="2802293"/>
                  </a:cubicBezTo>
                  <a:cubicBezTo>
                    <a:pt x="113056" y="2802293"/>
                    <a:pt x="113056" y="2802293"/>
                    <a:pt x="113056" y="2802293"/>
                  </a:cubicBezTo>
                  <a:lnTo>
                    <a:pt x="118137" y="2803563"/>
                  </a:lnTo>
                  <a:lnTo>
                    <a:pt x="15244" y="16514"/>
                  </a:lnTo>
                  <a:lnTo>
                    <a:pt x="15244" y="6352"/>
                  </a:lnTo>
                  <a:cubicBezTo>
                    <a:pt x="15244" y="2541"/>
                    <a:pt x="12703" y="0"/>
                    <a:pt x="889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1270"/>
                  </a:lnTo>
                  <a:lnTo>
                    <a:pt x="1270" y="2541"/>
                  </a:lnTo>
                  <a:lnTo>
                    <a:pt x="1270" y="3811"/>
                  </a:lnTo>
                  <a:lnTo>
                    <a:pt x="0" y="5082"/>
                  </a:lnTo>
                  <a:cubicBezTo>
                    <a:pt x="0" y="5082"/>
                    <a:pt x="0" y="6352"/>
                    <a:pt x="0" y="6352"/>
                  </a:cubicBezTo>
                  <a:cubicBezTo>
                    <a:pt x="0" y="6352"/>
                    <a:pt x="0" y="7622"/>
                    <a:pt x="0" y="7622"/>
                  </a:cubicBezTo>
                  <a:lnTo>
                    <a:pt x="0" y="21595"/>
                  </a:lnTo>
                  <a:lnTo>
                    <a:pt x="102894" y="2807374"/>
                  </a:lnTo>
                  <a:lnTo>
                    <a:pt x="104164" y="2809915"/>
                  </a:lnTo>
                  <a:lnTo>
                    <a:pt x="104164" y="28099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F52C995F-C442-477D-BD92-BEF1A694B7F2}"/>
                </a:ext>
              </a:extLst>
            </p:cNvPr>
            <p:cNvSpPr/>
            <p:nvPr/>
          </p:nvSpPr>
          <p:spPr>
            <a:xfrm>
              <a:off x="3690201" y="625244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AC13BB0-6354-4C07-9967-A7B7BBE24385}"/>
                </a:ext>
              </a:extLst>
            </p:cNvPr>
            <p:cNvSpPr/>
            <p:nvPr/>
          </p:nvSpPr>
          <p:spPr>
            <a:xfrm>
              <a:off x="3687660" y="62549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D62492FC-8180-450E-A4CD-DEA02FDA5CE5}"/>
                </a:ext>
              </a:extLst>
            </p:cNvPr>
            <p:cNvSpPr/>
            <p:nvPr/>
          </p:nvSpPr>
          <p:spPr>
            <a:xfrm>
              <a:off x="3588577" y="3424742"/>
              <a:ext cx="99082" cy="2825157"/>
            </a:xfrm>
            <a:custGeom>
              <a:avLst/>
              <a:gdLst>
                <a:gd name="connsiteX0" fmla="*/ 0 w 99082"/>
                <a:gd name="connsiteY0" fmla="*/ 6352 h 2825157"/>
                <a:gd name="connsiteX1" fmla="*/ 0 w 99082"/>
                <a:gd name="connsiteY1" fmla="*/ 11433 h 2825157"/>
                <a:gd name="connsiteX2" fmla="*/ 86380 w 99082"/>
                <a:gd name="connsiteY2" fmla="*/ 2813725 h 2825157"/>
                <a:gd name="connsiteX3" fmla="*/ 96542 w 99082"/>
                <a:gd name="connsiteY3" fmla="*/ 2817536 h 2825157"/>
                <a:gd name="connsiteX4" fmla="*/ 96542 w 99082"/>
                <a:gd name="connsiteY4" fmla="*/ 2817536 h 2825157"/>
                <a:gd name="connsiteX5" fmla="*/ 97813 w 99082"/>
                <a:gd name="connsiteY5" fmla="*/ 2818807 h 2825157"/>
                <a:gd name="connsiteX6" fmla="*/ 99083 w 99082"/>
                <a:gd name="connsiteY6" fmla="*/ 2820077 h 2825157"/>
                <a:gd name="connsiteX7" fmla="*/ 99083 w 99082"/>
                <a:gd name="connsiteY7" fmla="*/ 2820077 h 2825157"/>
                <a:gd name="connsiteX8" fmla="*/ 99083 w 99082"/>
                <a:gd name="connsiteY8" fmla="*/ 2821347 h 2825157"/>
                <a:gd name="connsiteX9" fmla="*/ 99083 w 99082"/>
                <a:gd name="connsiteY9" fmla="*/ 2822617 h 2825157"/>
                <a:gd name="connsiteX10" fmla="*/ 99083 w 99082"/>
                <a:gd name="connsiteY10" fmla="*/ 2823888 h 2825157"/>
                <a:gd name="connsiteX11" fmla="*/ 99083 w 99082"/>
                <a:gd name="connsiteY11" fmla="*/ 2825158 h 2825157"/>
                <a:gd name="connsiteX12" fmla="*/ 99083 w 99082"/>
                <a:gd name="connsiteY12" fmla="*/ 2825158 h 2825157"/>
                <a:gd name="connsiteX13" fmla="*/ 99083 w 99082"/>
                <a:gd name="connsiteY13" fmla="*/ 2825158 h 2825157"/>
                <a:gd name="connsiteX14" fmla="*/ 99083 w 99082"/>
                <a:gd name="connsiteY14" fmla="*/ 2809914 h 2825157"/>
                <a:gd name="connsiteX15" fmla="*/ 12703 w 99082"/>
                <a:gd name="connsiteY15" fmla="*/ 10162 h 2825157"/>
                <a:gd name="connsiteX16" fmla="*/ 12703 w 99082"/>
                <a:gd name="connsiteY16" fmla="*/ 6352 h 2825157"/>
                <a:gd name="connsiteX17" fmla="*/ 12703 w 99082"/>
                <a:gd name="connsiteY17" fmla="*/ 6352 h 2825157"/>
                <a:gd name="connsiteX18" fmla="*/ 12703 w 99082"/>
                <a:gd name="connsiteY18" fmla="*/ 5081 h 2825157"/>
                <a:gd name="connsiteX19" fmla="*/ 12703 w 99082"/>
                <a:gd name="connsiteY19" fmla="*/ 3811 h 2825157"/>
                <a:gd name="connsiteX20" fmla="*/ 11433 w 99082"/>
                <a:gd name="connsiteY20" fmla="*/ 2540 h 2825157"/>
                <a:gd name="connsiteX21" fmla="*/ 10162 w 99082"/>
                <a:gd name="connsiteY21" fmla="*/ 1270 h 2825157"/>
                <a:gd name="connsiteX22" fmla="*/ 8892 w 99082"/>
                <a:gd name="connsiteY22" fmla="*/ 0 h 2825157"/>
                <a:gd name="connsiteX23" fmla="*/ 7622 w 99082"/>
                <a:gd name="connsiteY23" fmla="*/ 0 h 2825157"/>
                <a:gd name="connsiteX24" fmla="*/ 5081 w 99082"/>
                <a:gd name="connsiteY24" fmla="*/ 0 h 2825157"/>
                <a:gd name="connsiteX25" fmla="*/ 0 w 99082"/>
                <a:gd name="connsiteY25" fmla="*/ 6352 h 282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082" h="2825157">
                  <a:moveTo>
                    <a:pt x="0" y="6352"/>
                  </a:moveTo>
                  <a:lnTo>
                    <a:pt x="0" y="11433"/>
                  </a:lnTo>
                  <a:lnTo>
                    <a:pt x="86380" y="2813725"/>
                  </a:lnTo>
                  <a:lnTo>
                    <a:pt x="96542" y="2817536"/>
                  </a:lnTo>
                  <a:lnTo>
                    <a:pt x="96542" y="2817536"/>
                  </a:lnTo>
                  <a:cubicBezTo>
                    <a:pt x="96542" y="2817536"/>
                    <a:pt x="97813" y="2817536"/>
                    <a:pt x="97813" y="2818807"/>
                  </a:cubicBezTo>
                  <a:lnTo>
                    <a:pt x="99083" y="2820077"/>
                  </a:lnTo>
                  <a:lnTo>
                    <a:pt x="99083" y="2820077"/>
                  </a:lnTo>
                  <a:lnTo>
                    <a:pt x="99083" y="2821347"/>
                  </a:lnTo>
                  <a:cubicBezTo>
                    <a:pt x="99083" y="2821347"/>
                    <a:pt x="99083" y="2822617"/>
                    <a:pt x="99083" y="2822617"/>
                  </a:cubicBezTo>
                  <a:cubicBezTo>
                    <a:pt x="99083" y="2822617"/>
                    <a:pt x="99083" y="2823888"/>
                    <a:pt x="99083" y="2823888"/>
                  </a:cubicBezTo>
                  <a:cubicBezTo>
                    <a:pt x="99083" y="2823888"/>
                    <a:pt x="99083" y="2825158"/>
                    <a:pt x="99083" y="2825158"/>
                  </a:cubicBezTo>
                  <a:lnTo>
                    <a:pt x="99083" y="2825158"/>
                  </a:lnTo>
                  <a:lnTo>
                    <a:pt x="99083" y="2825158"/>
                  </a:lnTo>
                  <a:lnTo>
                    <a:pt x="99083" y="2809914"/>
                  </a:lnTo>
                  <a:lnTo>
                    <a:pt x="12703" y="10162"/>
                  </a:lnTo>
                  <a:lnTo>
                    <a:pt x="12703" y="6352"/>
                  </a:lnTo>
                  <a:lnTo>
                    <a:pt x="12703" y="6352"/>
                  </a:lnTo>
                  <a:cubicBezTo>
                    <a:pt x="12703" y="6352"/>
                    <a:pt x="12703" y="5081"/>
                    <a:pt x="12703" y="5081"/>
                  </a:cubicBezTo>
                  <a:lnTo>
                    <a:pt x="12703" y="3811"/>
                  </a:lnTo>
                  <a:lnTo>
                    <a:pt x="11433" y="2540"/>
                  </a:lnTo>
                  <a:cubicBezTo>
                    <a:pt x="11433" y="2540"/>
                    <a:pt x="11433" y="1270"/>
                    <a:pt x="10162" y="1270"/>
                  </a:cubicBezTo>
                  <a:cubicBezTo>
                    <a:pt x="10162" y="1270"/>
                    <a:pt x="8892" y="1270"/>
                    <a:pt x="8892" y="0"/>
                  </a:cubicBezTo>
                  <a:lnTo>
                    <a:pt x="7622" y="0"/>
                  </a:lnTo>
                  <a:cubicBezTo>
                    <a:pt x="6351" y="0"/>
                    <a:pt x="6351" y="0"/>
                    <a:pt x="5081" y="0"/>
                  </a:cubicBezTo>
                  <a:cubicBezTo>
                    <a:pt x="2541" y="0"/>
                    <a:pt x="0" y="3811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3785F10E-62F1-4868-A8EB-5BC1B06DA570}"/>
                </a:ext>
              </a:extLst>
            </p:cNvPr>
            <p:cNvSpPr/>
            <p:nvPr/>
          </p:nvSpPr>
          <p:spPr>
            <a:xfrm>
              <a:off x="3690201" y="6249899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238125D-719E-4C51-A5C1-AE83BD08A922}"/>
                </a:ext>
              </a:extLst>
            </p:cNvPr>
            <p:cNvSpPr/>
            <p:nvPr/>
          </p:nvSpPr>
          <p:spPr>
            <a:xfrm>
              <a:off x="3687660" y="6244818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cubicBezTo>
                    <a:pt x="1270" y="0"/>
                    <a:pt x="1270" y="127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FDA079D-1E1D-47F6-8C57-78A73156E10B}"/>
                </a:ext>
              </a:extLst>
            </p:cNvPr>
            <p:cNvSpPr/>
            <p:nvPr/>
          </p:nvSpPr>
          <p:spPr>
            <a:xfrm>
              <a:off x="3688930" y="6252440"/>
              <a:ext cx="1270" cy="1269"/>
            </a:xfrm>
            <a:custGeom>
              <a:avLst/>
              <a:gdLst>
                <a:gd name="connsiteX0" fmla="*/ 1270 w 1270"/>
                <a:gd name="connsiteY0" fmla="*/ 0 h 1269"/>
                <a:gd name="connsiteX1" fmla="*/ 0 w 1270"/>
                <a:gd name="connsiteY1" fmla="*/ 1270 h 1269"/>
                <a:gd name="connsiteX2" fmla="*/ 1270 w 1270"/>
                <a:gd name="connsiteY2" fmla="*/ 0 h 1269"/>
                <a:gd name="connsiteX3" fmla="*/ 127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0"/>
                  </a:moveTo>
                  <a:lnTo>
                    <a:pt x="0" y="1270"/>
                  </a:lnTo>
                  <a:cubicBezTo>
                    <a:pt x="0" y="1270"/>
                    <a:pt x="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24DC807-8345-4D50-8538-F86D60785283}"/>
                </a:ext>
              </a:extLst>
            </p:cNvPr>
            <p:cNvSpPr/>
            <p:nvPr/>
          </p:nvSpPr>
          <p:spPr>
            <a:xfrm>
              <a:off x="3180813" y="6252440"/>
              <a:ext cx="506846" cy="415389"/>
            </a:xfrm>
            <a:custGeom>
              <a:avLst/>
              <a:gdLst>
                <a:gd name="connsiteX0" fmla="*/ 506847 w 506846"/>
                <a:gd name="connsiteY0" fmla="*/ 2540 h 415389"/>
                <a:gd name="connsiteX1" fmla="*/ 506847 w 506846"/>
                <a:gd name="connsiteY1" fmla="*/ 2540 h 415389"/>
                <a:gd name="connsiteX2" fmla="*/ 499225 w 506846"/>
                <a:gd name="connsiteY2" fmla="*/ 3811 h 415389"/>
                <a:gd name="connsiteX3" fmla="*/ 486522 w 506846"/>
                <a:gd name="connsiteY3" fmla="*/ 0 h 415389"/>
                <a:gd name="connsiteX4" fmla="*/ 0 w 506846"/>
                <a:gd name="connsiteY4" fmla="*/ 400146 h 415389"/>
                <a:gd name="connsiteX5" fmla="*/ 3811 w 506846"/>
                <a:gd name="connsiteY5" fmla="*/ 401416 h 415389"/>
                <a:gd name="connsiteX6" fmla="*/ 8892 w 506846"/>
                <a:gd name="connsiteY6" fmla="*/ 411578 h 415389"/>
                <a:gd name="connsiteX7" fmla="*/ 8892 w 506846"/>
                <a:gd name="connsiteY7" fmla="*/ 411578 h 415389"/>
                <a:gd name="connsiteX8" fmla="*/ 6351 w 506846"/>
                <a:gd name="connsiteY8" fmla="*/ 415390 h 415389"/>
                <a:gd name="connsiteX9" fmla="*/ 7622 w 506846"/>
                <a:gd name="connsiteY9" fmla="*/ 415390 h 415389"/>
                <a:gd name="connsiteX10" fmla="*/ 17784 w 506846"/>
                <a:gd name="connsiteY10" fmla="*/ 406498 h 415389"/>
                <a:gd name="connsiteX11" fmla="*/ 506847 w 506846"/>
                <a:gd name="connsiteY11" fmla="*/ 2540 h 415389"/>
                <a:gd name="connsiteX12" fmla="*/ 506847 w 506846"/>
                <a:gd name="connsiteY12" fmla="*/ 2540 h 4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846" h="415389">
                  <a:moveTo>
                    <a:pt x="506847" y="2540"/>
                  </a:moveTo>
                  <a:lnTo>
                    <a:pt x="506847" y="2540"/>
                  </a:lnTo>
                  <a:cubicBezTo>
                    <a:pt x="504306" y="3811"/>
                    <a:pt x="501766" y="5081"/>
                    <a:pt x="499225" y="3811"/>
                  </a:cubicBezTo>
                  <a:lnTo>
                    <a:pt x="486522" y="0"/>
                  </a:lnTo>
                  <a:lnTo>
                    <a:pt x="0" y="400146"/>
                  </a:lnTo>
                  <a:lnTo>
                    <a:pt x="3811" y="401416"/>
                  </a:lnTo>
                  <a:cubicBezTo>
                    <a:pt x="7622" y="402687"/>
                    <a:pt x="10162" y="406498"/>
                    <a:pt x="8892" y="411578"/>
                  </a:cubicBezTo>
                  <a:cubicBezTo>
                    <a:pt x="8892" y="411578"/>
                    <a:pt x="8892" y="411578"/>
                    <a:pt x="8892" y="411578"/>
                  </a:cubicBezTo>
                  <a:cubicBezTo>
                    <a:pt x="8892" y="412849"/>
                    <a:pt x="7622" y="414119"/>
                    <a:pt x="6351" y="415390"/>
                  </a:cubicBezTo>
                  <a:lnTo>
                    <a:pt x="7622" y="415390"/>
                  </a:lnTo>
                  <a:lnTo>
                    <a:pt x="17784" y="406498"/>
                  </a:lnTo>
                  <a:lnTo>
                    <a:pt x="506847" y="2540"/>
                  </a:lnTo>
                  <a:lnTo>
                    <a:pt x="506847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05FF02D-4B21-4CA5-A373-CEDA02904F36}"/>
                </a:ext>
              </a:extLst>
            </p:cNvPr>
            <p:cNvSpPr/>
            <p:nvPr/>
          </p:nvSpPr>
          <p:spPr>
            <a:xfrm>
              <a:off x="3356114" y="273369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1D9B137-427A-4636-B9DE-47E68266D562}"/>
                </a:ext>
              </a:extLst>
            </p:cNvPr>
            <p:cNvSpPr/>
            <p:nvPr/>
          </p:nvSpPr>
          <p:spPr>
            <a:xfrm>
              <a:off x="3343411" y="2738777"/>
              <a:ext cx="33027" cy="514473"/>
            </a:xfrm>
            <a:custGeom>
              <a:avLst/>
              <a:gdLst>
                <a:gd name="connsiteX0" fmla="*/ 15243 w 33027"/>
                <a:gd name="connsiteY0" fmla="*/ 1270 h 514473"/>
                <a:gd name="connsiteX1" fmla="*/ 15243 w 33027"/>
                <a:gd name="connsiteY1" fmla="*/ 1270 h 514473"/>
                <a:gd name="connsiteX2" fmla="*/ 15243 w 33027"/>
                <a:gd name="connsiteY2" fmla="*/ 1270 h 514473"/>
                <a:gd name="connsiteX3" fmla="*/ 13973 w 33027"/>
                <a:gd name="connsiteY3" fmla="*/ 3811 h 514473"/>
                <a:gd name="connsiteX4" fmla="*/ 12703 w 33027"/>
                <a:gd name="connsiteY4" fmla="*/ 5081 h 514473"/>
                <a:gd name="connsiteX5" fmla="*/ 11433 w 33027"/>
                <a:gd name="connsiteY5" fmla="*/ 6352 h 514473"/>
                <a:gd name="connsiteX6" fmla="*/ 0 w 33027"/>
                <a:gd name="connsiteY6" fmla="*/ 13973 h 514473"/>
                <a:gd name="connsiteX7" fmla="*/ 17784 w 33027"/>
                <a:gd name="connsiteY7" fmla="*/ 510663 h 514473"/>
                <a:gd name="connsiteX8" fmla="*/ 27946 w 33027"/>
                <a:gd name="connsiteY8" fmla="*/ 513203 h 514473"/>
                <a:gd name="connsiteX9" fmla="*/ 33027 w 33027"/>
                <a:gd name="connsiteY9" fmla="*/ 514473 h 514473"/>
                <a:gd name="connsiteX10" fmla="*/ 13973 w 33027"/>
                <a:gd name="connsiteY10" fmla="*/ 0 h 514473"/>
                <a:gd name="connsiteX11" fmla="*/ 13973 w 33027"/>
                <a:gd name="connsiteY11" fmla="*/ 0 h 514473"/>
                <a:gd name="connsiteX12" fmla="*/ 13973 w 33027"/>
                <a:gd name="connsiteY12" fmla="*/ 0 h 514473"/>
                <a:gd name="connsiteX13" fmla="*/ 15243 w 33027"/>
                <a:gd name="connsiteY13" fmla="*/ 1270 h 51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27" h="514473">
                  <a:moveTo>
                    <a:pt x="15243" y="1270"/>
                  </a:moveTo>
                  <a:lnTo>
                    <a:pt x="15243" y="1270"/>
                  </a:lnTo>
                  <a:lnTo>
                    <a:pt x="15243" y="1270"/>
                  </a:lnTo>
                  <a:cubicBezTo>
                    <a:pt x="15243" y="2541"/>
                    <a:pt x="15243" y="3811"/>
                    <a:pt x="13973" y="3811"/>
                  </a:cubicBezTo>
                  <a:cubicBezTo>
                    <a:pt x="13973" y="3811"/>
                    <a:pt x="13973" y="5081"/>
                    <a:pt x="12703" y="5081"/>
                  </a:cubicBezTo>
                  <a:lnTo>
                    <a:pt x="11433" y="6352"/>
                  </a:lnTo>
                  <a:lnTo>
                    <a:pt x="0" y="13973"/>
                  </a:lnTo>
                  <a:lnTo>
                    <a:pt x="17784" y="510663"/>
                  </a:lnTo>
                  <a:lnTo>
                    <a:pt x="27946" y="513203"/>
                  </a:lnTo>
                  <a:lnTo>
                    <a:pt x="33027" y="514473"/>
                  </a:lnTo>
                  <a:lnTo>
                    <a:pt x="13973" y="0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5243" y="0"/>
                    <a:pt x="15243" y="1270"/>
                    <a:pt x="15243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2CD148A-22BD-4222-B375-156B7435E2BA}"/>
                </a:ext>
              </a:extLst>
            </p:cNvPr>
            <p:cNvSpPr/>
            <p:nvPr/>
          </p:nvSpPr>
          <p:spPr>
            <a:xfrm>
              <a:off x="3353573" y="2732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269E6CF-95AF-49B9-A88F-B0A4A4591F1D}"/>
                </a:ext>
              </a:extLst>
            </p:cNvPr>
            <p:cNvSpPr/>
            <p:nvPr/>
          </p:nvSpPr>
          <p:spPr>
            <a:xfrm>
              <a:off x="2774319" y="3110976"/>
              <a:ext cx="952" cy="12703"/>
            </a:xfrm>
            <a:custGeom>
              <a:avLst/>
              <a:gdLst>
                <a:gd name="connsiteX0" fmla="*/ 0 w 952"/>
                <a:gd name="connsiteY0" fmla="*/ 0 h 12703"/>
                <a:gd name="connsiteX1" fmla="*/ 0 w 952"/>
                <a:gd name="connsiteY1" fmla="*/ 0 h 12703"/>
                <a:gd name="connsiteX2" fmla="*/ 0 w 952"/>
                <a:gd name="connsiteY2" fmla="*/ 0 h 12703"/>
                <a:gd name="connsiteX3" fmla="*/ 0 w 95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2703">
                  <a:moveTo>
                    <a:pt x="0" y="0"/>
                  </a:moveTo>
                  <a:cubicBezTo>
                    <a:pt x="1270" y="0"/>
                    <a:pt x="1270" y="0"/>
                    <a:pt x="0" y="0"/>
                  </a:cubicBezTo>
                  <a:cubicBezTo>
                    <a:pt x="1270" y="0"/>
                    <a:pt x="127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28F6631-FE05-4960-935D-68C6DA943F61}"/>
                </a:ext>
              </a:extLst>
            </p:cNvPr>
            <p:cNvSpPr/>
            <p:nvPr/>
          </p:nvSpPr>
          <p:spPr>
            <a:xfrm>
              <a:off x="2776860" y="2741317"/>
              <a:ext cx="579253" cy="362036"/>
            </a:xfrm>
            <a:custGeom>
              <a:avLst/>
              <a:gdLst>
                <a:gd name="connsiteX0" fmla="*/ 0 w 579253"/>
                <a:gd name="connsiteY0" fmla="*/ 359496 h 362036"/>
                <a:gd name="connsiteX1" fmla="*/ 6351 w 579253"/>
                <a:gd name="connsiteY1" fmla="*/ 358226 h 362036"/>
                <a:gd name="connsiteX2" fmla="*/ 22865 w 579253"/>
                <a:gd name="connsiteY2" fmla="*/ 362037 h 362036"/>
                <a:gd name="connsiteX3" fmla="*/ 566551 w 579253"/>
                <a:gd name="connsiteY3" fmla="*/ 11433 h 362036"/>
                <a:gd name="connsiteX4" fmla="*/ 577983 w 579253"/>
                <a:gd name="connsiteY4" fmla="*/ 3811 h 362036"/>
                <a:gd name="connsiteX5" fmla="*/ 579254 w 579253"/>
                <a:gd name="connsiteY5" fmla="*/ 2541 h 362036"/>
                <a:gd name="connsiteX6" fmla="*/ 572902 w 579253"/>
                <a:gd name="connsiteY6" fmla="*/ 3811 h 362036"/>
                <a:gd name="connsiteX7" fmla="*/ 556388 w 579253"/>
                <a:gd name="connsiteY7" fmla="*/ 0 h 362036"/>
                <a:gd name="connsiteX8" fmla="*/ 0 w 579253"/>
                <a:gd name="connsiteY8" fmla="*/ 359496 h 362036"/>
                <a:gd name="connsiteX9" fmla="*/ 0 w 579253"/>
                <a:gd name="connsiteY9" fmla="*/ 359496 h 3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9253" h="362036">
                  <a:moveTo>
                    <a:pt x="0" y="359496"/>
                  </a:moveTo>
                  <a:cubicBezTo>
                    <a:pt x="1270" y="358226"/>
                    <a:pt x="3811" y="356956"/>
                    <a:pt x="6351" y="358226"/>
                  </a:cubicBezTo>
                  <a:lnTo>
                    <a:pt x="22865" y="362037"/>
                  </a:lnTo>
                  <a:lnTo>
                    <a:pt x="566551" y="11433"/>
                  </a:lnTo>
                  <a:lnTo>
                    <a:pt x="577983" y="3811"/>
                  </a:lnTo>
                  <a:lnTo>
                    <a:pt x="579254" y="2541"/>
                  </a:lnTo>
                  <a:cubicBezTo>
                    <a:pt x="577983" y="3811"/>
                    <a:pt x="575443" y="5081"/>
                    <a:pt x="572902" y="3811"/>
                  </a:cubicBezTo>
                  <a:lnTo>
                    <a:pt x="556388" y="0"/>
                  </a:lnTo>
                  <a:lnTo>
                    <a:pt x="0" y="35949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A8F7EC9-D040-46C5-8235-BF06EF015EED}"/>
                </a:ext>
              </a:extLst>
            </p:cNvPr>
            <p:cNvSpPr/>
            <p:nvPr/>
          </p:nvSpPr>
          <p:spPr>
            <a:xfrm>
              <a:off x="3353573" y="273242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1270" y="0"/>
                  </a:lnTo>
                  <a:lnTo>
                    <a:pt x="0" y="0"/>
                  </a:lnTo>
                  <a:cubicBezTo>
                    <a:pt x="0" y="0"/>
                    <a:pt x="127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47199AB5-C0EB-4B2D-9D5D-3C29EA8347B0}"/>
                </a:ext>
              </a:extLst>
            </p:cNvPr>
            <p:cNvSpPr/>
            <p:nvPr/>
          </p:nvSpPr>
          <p:spPr>
            <a:xfrm>
              <a:off x="3357384" y="273496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87EA037-6F03-4697-8FB4-45ED32E3C09E}"/>
                </a:ext>
              </a:extLst>
            </p:cNvPr>
            <p:cNvSpPr/>
            <p:nvPr/>
          </p:nvSpPr>
          <p:spPr>
            <a:xfrm>
              <a:off x="3785473" y="5549961"/>
              <a:ext cx="30963" cy="22071"/>
            </a:xfrm>
            <a:custGeom>
              <a:avLst/>
              <a:gdLst>
                <a:gd name="connsiteX0" fmla="*/ 0 w 30963"/>
                <a:gd name="connsiteY0" fmla="*/ 3811 h 22071"/>
                <a:gd name="connsiteX1" fmla="*/ 0 w 30963"/>
                <a:gd name="connsiteY1" fmla="*/ 3811 h 22071"/>
                <a:gd name="connsiteX2" fmla="*/ 0 w 30963"/>
                <a:gd name="connsiteY2" fmla="*/ 13973 h 22071"/>
                <a:gd name="connsiteX3" fmla="*/ 6351 w 30963"/>
                <a:gd name="connsiteY3" fmla="*/ 16514 h 22071"/>
                <a:gd name="connsiteX4" fmla="*/ 16514 w 30963"/>
                <a:gd name="connsiteY4" fmla="*/ 20325 h 22071"/>
                <a:gd name="connsiteX5" fmla="*/ 20325 w 30963"/>
                <a:gd name="connsiteY5" fmla="*/ 21595 h 22071"/>
                <a:gd name="connsiteX6" fmla="*/ 20325 w 30963"/>
                <a:gd name="connsiteY6" fmla="*/ 21595 h 22071"/>
                <a:gd name="connsiteX7" fmla="*/ 30487 w 30963"/>
                <a:gd name="connsiteY7" fmla="*/ 17784 h 22071"/>
                <a:gd name="connsiteX8" fmla="*/ 26676 w 30963"/>
                <a:gd name="connsiteY8" fmla="*/ 7622 h 22071"/>
                <a:gd name="connsiteX9" fmla="*/ 25406 w 30963"/>
                <a:gd name="connsiteY9" fmla="*/ 7622 h 22071"/>
                <a:gd name="connsiteX10" fmla="*/ 25406 w 30963"/>
                <a:gd name="connsiteY10" fmla="*/ 7622 h 22071"/>
                <a:gd name="connsiteX11" fmla="*/ 21595 w 30963"/>
                <a:gd name="connsiteY11" fmla="*/ 6352 h 22071"/>
                <a:gd name="connsiteX12" fmla="*/ 0 w 30963"/>
                <a:gd name="connsiteY12" fmla="*/ 0 h 22071"/>
                <a:gd name="connsiteX13" fmla="*/ 0 w 30963"/>
                <a:gd name="connsiteY13" fmla="*/ 3811 h 2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963" h="22071">
                  <a:moveTo>
                    <a:pt x="0" y="3811"/>
                  </a:moveTo>
                  <a:lnTo>
                    <a:pt x="0" y="3811"/>
                  </a:lnTo>
                  <a:lnTo>
                    <a:pt x="0" y="13973"/>
                  </a:lnTo>
                  <a:lnTo>
                    <a:pt x="6351" y="16514"/>
                  </a:lnTo>
                  <a:lnTo>
                    <a:pt x="16514" y="20325"/>
                  </a:lnTo>
                  <a:lnTo>
                    <a:pt x="20325" y="21595"/>
                  </a:lnTo>
                  <a:lnTo>
                    <a:pt x="20325" y="21595"/>
                  </a:lnTo>
                  <a:cubicBezTo>
                    <a:pt x="24135" y="22866"/>
                    <a:pt x="27947" y="21595"/>
                    <a:pt x="30487" y="17784"/>
                  </a:cubicBezTo>
                  <a:cubicBezTo>
                    <a:pt x="31757" y="13973"/>
                    <a:pt x="30487" y="10163"/>
                    <a:pt x="26676" y="7622"/>
                  </a:cubicBezTo>
                  <a:cubicBezTo>
                    <a:pt x="26676" y="7622"/>
                    <a:pt x="25406" y="7622"/>
                    <a:pt x="25406" y="7622"/>
                  </a:cubicBezTo>
                  <a:lnTo>
                    <a:pt x="25406" y="7622"/>
                  </a:lnTo>
                  <a:lnTo>
                    <a:pt x="21595" y="6352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D59D9EAC-F03F-4508-8FA4-CEEC9EBC46D1}"/>
                </a:ext>
              </a:extLst>
            </p:cNvPr>
            <p:cNvSpPr/>
            <p:nvPr/>
          </p:nvSpPr>
          <p:spPr>
            <a:xfrm>
              <a:off x="3413277" y="6154296"/>
              <a:ext cx="275653" cy="103751"/>
            </a:xfrm>
            <a:custGeom>
              <a:avLst/>
              <a:gdLst>
                <a:gd name="connsiteX0" fmla="*/ 266762 w 275653"/>
                <a:gd name="connsiteY0" fmla="*/ 103225 h 103751"/>
                <a:gd name="connsiteX1" fmla="*/ 274383 w 275653"/>
                <a:gd name="connsiteY1" fmla="*/ 101955 h 103751"/>
                <a:gd name="connsiteX2" fmla="*/ 274383 w 275653"/>
                <a:gd name="connsiteY2" fmla="*/ 101955 h 103751"/>
                <a:gd name="connsiteX3" fmla="*/ 274383 w 275653"/>
                <a:gd name="connsiteY3" fmla="*/ 100684 h 103751"/>
                <a:gd name="connsiteX4" fmla="*/ 275653 w 275653"/>
                <a:gd name="connsiteY4" fmla="*/ 99414 h 103751"/>
                <a:gd name="connsiteX5" fmla="*/ 275653 w 275653"/>
                <a:gd name="connsiteY5" fmla="*/ 99414 h 103751"/>
                <a:gd name="connsiteX6" fmla="*/ 275653 w 275653"/>
                <a:gd name="connsiteY6" fmla="*/ 99414 h 103751"/>
                <a:gd name="connsiteX7" fmla="*/ 275653 w 275653"/>
                <a:gd name="connsiteY7" fmla="*/ 98144 h 103751"/>
                <a:gd name="connsiteX8" fmla="*/ 275653 w 275653"/>
                <a:gd name="connsiteY8" fmla="*/ 96874 h 103751"/>
                <a:gd name="connsiteX9" fmla="*/ 275653 w 275653"/>
                <a:gd name="connsiteY9" fmla="*/ 95603 h 103751"/>
                <a:gd name="connsiteX10" fmla="*/ 275653 w 275653"/>
                <a:gd name="connsiteY10" fmla="*/ 94333 h 103751"/>
                <a:gd name="connsiteX11" fmla="*/ 275653 w 275653"/>
                <a:gd name="connsiteY11" fmla="*/ 93063 h 103751"/>
                <a:gd name="connsiteX12" fmla="*/ 274383 w 275653"/>
                <a:gd name="connsiteY12" fmla="*/ 91793 h 103751"/>
                <a:gd name="connsiteX13" fmla="*/ 273113 w 275653"/>
                <a:gd name="connsiteY13" fmla="*/ 90522 h 103751"/>
                <a:gd name="connsiteX14" fmla="*/ 271843 w 275653"/>
                <a:gd name="connsiteY14" fmla="*/ 89252 h 103751"/>
                <a:gd name="connsiteX15" fmla="*/ 271843 w 275653"/>
                <a:gd name="connsiteY15" fmla="*/ 89252 h 103751"/>
                <a:gd name="connsiteX16" fmla="*/ 261680 w 275653"/>
                <a:gd name="connsiteY16" fmla="*/ 85441 h 103751"/>
                <a:gd name="connsiteX17" fmla="*/ 13973 w 275653"/>
                <a:gd name="connsiteY17" fmla="*/ 1601 h 103751"/>
                <a:gd name="connsiteX18" fmla="*/ 8892 w 275653"/>
                <a:gd name="connsiteY18" fmla="*/ 330 h 103751"/>
                <a:gd name="connsiteX19" fmla="*/ 0 w 275653"/>
                <a:gd name="connsiteY19" fmla="*/ 5412 h 103751"/>
                <a:gd name="connsiteX20" fmla="*/ 0 w 275653"/>
                <a:gd name="connsiteY20" fmla="*/ 5412 h 103751"/>
                <a:gd name="connsiteX21" fmla="*/ 0 w 275653"/>
                <a:gd name="connsiteY21" fmla="*/ 7952 h 103751"/>
                <a:gd name="connsiteX22" fmla="*/ 0 w 275653"/>
                <a:gd name="connsiteY22" fmla="*/ 9223 h 103751"/>
                <a:gd name="connsiteX23" fmla="*/ 0 w 275653"/>
                <a:gd name="connsiteY23" fmla="*/ 10493 h 103751"/>
                <a:gd name="connsiteX24" fmla="*/ 1270 w 275653"/>
                <a:gd name="connsiteY24" fmla="*/ 11763 h 103751"/>
                <a:gd name="connsiteX25" fmla="*/ 2540 w 275653"/>
                <a:gd name="connsiteY25" fmla="*/ 13034 h 103751"/>
                <a:gd name="connsiteX26" fmla="*/ 3811 w 275653"/>
                <a:gd name="connsiteY26" fmla="*/ 13034 h 103751"/>
                <a:gd name="connsiteX27" fmla="*/ 5081 w 275653"/>
                <a:gd name="connsiteY27" fmla="*/ 14304 h 103751"/>
                <a:gd name="connsiteX28" fmla="*/ 5081 w 275653"/>
                <a:gd name="connsiteY28" fmla="*/ 14304 h 103751"/>
                <a:gd name="connsiteX29" fmla="*/ 8892 w 275653"/>
                <a:gd name="connsiteY29" fmla="*/ 15574 h 103751"/>
                <a:gd name="connsiteX30" fmla="*/ 255329 w 275653"/>
                <a:gd name="connsiteY30" fmla="*/ 99414 h 103751"/>
                <a:gd name="connsiteX31" fmla="*/ 266762 w 275653"/>
                <a:gd name="connsiteY31" fmla="*/ 103225 h 10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5653" h="103751">
                  <a:moveTo>
                    <a:pt x="266762" y="103225"/>
                  </a:moveTo>
                  <a:cubicBezTo>
                    <a:pt x="269302" y="104496"/>
                    <a:pt x="271843" y="103225"/>
                    <a:pt x="274383" y="101955"/>
                  </a:cubicBezTo>
                  <a:lnTo>
                    <a:pt x="274383" y="101955"/>
                  </a:lnTo>
                  <a:lnTo>
                    <a:pt x="274383" y="100684"/>
                  </a:lnTo>
                  <a:lnTo>
                    <a:pt x="275653" y="99414"/>
                  </a:lnTo>
                  <a:lnTo>
                    <a:pt x="275653" y="99414"/>
                  </a:lnTo>
                  <a:lnTo>
                    <a:pt x="275653" y="99414"/>
                  </a:lnTo>
                  <a:cubicBezTo>
                    <a:pt x="275653" y="99414"/>
                    <a:pt x="275653" y="99414"/>
                    <a:pt x="275653" y="98144"/>
                  </a:cubicBezTo>
                  <a:cubicBezTo>
                    <a:pt x="275653" y="98144"/>
                    <a:pt x="275653" y="96874"/>
                    <a:pt x="275653" y="96874"/>
                  </a:cubicBezTo>
                  <a:cubicBezTo>
                    <a:pt x="275653" y="96874"/>
                    <a:pt x="275653" y="95603"/>
                    <a:pt x="275653" y="95603"/>
                  </a:cubicBezTo>
                  <a:cubicBezTo>
                    <a:pt x="275653" y="95603"/>
                    <a:pt x="275653" y="94333"/>
                    <a:pt x="275653" y="94333"/>
                  </a:cubicBezTo>
                  <a:cubicBezTo>
                    <a:pt x="275653" y="94333"/>
                    <a:pt x="275653" y="93063"/>
                    <a:pt x="275653" y="93063"/>
                  </a:cubicBezTo>
                  <a:cubicBezTo>
                    <a:pt x="275653" y="93063"/>
                    <a:pt x="275653" y="91793"/>
                    <a:pt x="274383" y="91793"/>
                  </a:cubicBezTo>
                  <a:lnTo>
                    <a:pt x="273113" y="90522"/>
                  </a:lnTo>
                  <a:cubicBezTo>
                    <a:pt x="273113" y="90522"/>
                    <a:pt x="271843" y="90522"/>
                    <a:pt x="271843" y="89252"/>
                  </a:cubicBezTo>
                  <a:lnTo>
                    <a:pt x="271843" y="89252"/>
                  </a:lnTo>
                  <a:lnTo>
                    <a:pt x="261680" y="85441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9223"/>
                    <a:pt x="0" y="10493"/>
                  </a:cubicBezTo>
                  <a:cubicBezTo>
                    <a:pt x="0" y="10493"/>
                    <a:pt x="1270" y="11763"/>
                    <a:pt x="1270" y="11763"/>
                  </a:cubicBezTo>
                  <a:cubicBezTo>
                    <a:pt x="1270" y="11763"/>
                    <a:pt x="1270" y="11763"/>
                    <a:pt x="2540" y="13034"/>
                  </a:cubicBez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255329" y="99414"/>
                  </a:lnTo>
                  <a:lnTo>
                    <a:pt x="266762" y="1032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F0FE711-4979-443F-A97C-3BF4D73ECFEF}"/>
                </a:ext>
              </a:extLst>
            </p:cNvPr>
            <p:cNvSpPr/>
            <p:nvPr/>
          </p:nvSpPr>
          <p:spPr>
            <a:xfrm>
              <a:off x="2910241" y="656493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E6EDD69-6306-4627-A675-0695882CD955}"/>
                </a:ext>
              </a:extLst>
            </p:cNvPr>
            <p:cNvSpPr/>
            <p:nvPr/>
          </p:nvSpPr>
          <p:spPr>
            <a:xfrm>
              <a:off x="2912781" y="656112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7B3FA62-9B0D-49BE-92D4-A7E43F68FD99}"/>
                </a:ext>
              </a:extLst>
            </p:cNvPr>
            <p:cNvSpPr/>
            <p:nvPr/>
          </p:nvSpPr>
          <p:spPr>
            <a:xfrm>
              <a:off x="2916592" y="6559854"/>
              <a:ext cx="273571" cy="109245"/>
            </a:xfrm>
            <a:custGeom>
              <a:avLst/>
              <a:gdLst>
                <a:gd name="connsiteX0" fmla="*/ 266762 w 273571"/>
                <a:gd name="connsiteY0" fmla="*/ 109246 h 109245"/>
                <a:gd name="connsiteX1" fmla="*/ 268032 w 273571"/>
                <a:gd name="connsiteY1" fmla="*/ 109246 h 109245"/>
                <a:gd name="connsiteX2" fmla="*/ 269302 w 273571"/>
                <a:gd name="connsiteY2" fmla="*/ 109246 h 109245"/>
                <a:gd name="connsiteX3" fmla="*/ 270572 w 273571"/>
                <a:gd name="connsiteY3" fmla="*/ 107976 h 109245"/>
                <a:gd name="connsiteX4" fmla="*/ 273113 w 273571"/>
                <a:gd name="connsiteY4" fmla="*/ 104164 h 109245"/>
                <a:gd name="connsiteX5" fmla="*/ 268032 w 273571"/>
                <a:gd name="connsiteY5" fmla="*/ 94002 h 109245"/>
                <a:gd name="connsiteX6" fmla="*/ 268032 w 273571"/>
                <a:gd name="connsiteY6" fmla="*/ 94002 h 109245"/>
                <a:gd name="connsiteX7" fmla="*/ 264221 w 273571"/>
                <a:gd name="connsiteY7" fmla="*/ 92732 h 109245"/>
                <a:gd name="connsiteX8" fmla="*/ 15243 w 273571"/>
                <a:gd name="connsiteY8" fmla="*/ 3811 h 109245"/>
                <a:gd name="connsiteX9" fmla="*/ 2541 w 273571"/>
                <a:gd name="connsiteY9" fmla="*/ 0 h 109245"/>
                <a:gd name="connsiteX10" fmla="*/ 0 w 273571"/>
                <a:gd name="connsiteY10" fmla="*/ 0 h 109245"/>
                <a:gd name="connsiteX11" fmla="*/ 7622 w 273571"/>
                <a:gd name="connsiteY11" fmla="*/ 6352 h 109245"/>
                <a:gd name="connsiteX12" fmla="*/ 8892 w 273571"/>
                <a:gd name="connsiteY12" fmla="*/ 17784 h 109245"/>
                <a:gd name="connsiteX13" fmla="*/ 262951 w 273571"/>
                <a:gd name="connsiteY13" fmla="*/ 107976 h 109245"/>
                <a:gd name="connsiteX14" fmla="*/ 264221 w 273571"/>
                <a:gd name="connsiteY14" fmla="*/ 107976 h 109245"/>
                <a:gd name="connsiteX15" fmla="*/ 266762 w 273571"/>
                <a:gd name="connsiteY15" fmla="*/ 109246 h 10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3571" h="109245">
                  <a:moveTo>
                    <a:pt x="266762" y="109246"/>
                  </a:moveTo>
                  <a:lnTo>
                    <a:pt x="268032" y="109246"/>
                  </a:lnTo>
                  <a:cubicBezTo>
                    <a:pt x="268032" y="109246"/>
                    <a:pt x="269302" y="109246"/>
                    <a:pt x="269302" y="109246"/>
                  </a:cubicBezTo>
                  <a:cubicBezTo>
                    <a:pt x="269302" y="109246"/>
                    <a:pt x="270572" y="109246"/>
                    <a:pt x="270572" y="107976"/>
                  </a:cubicBezTo>
                  <a:cubicBezTo>
                    <a:pt x="271843" y="106705"/>
                    <a:pt x="273113" y="105435"/>
                    <a:pt x="273113" y="104164"/>
                  </a:cubicBezTo>
                  <a:cubicBezTo>
                    <a:pt x="274383" y="100354"/>
                    <a:pt x="273113" y="96543"/>
                    <a:pt x="268032" y="94002"/>
                  </a:cubicBezTo>
                  <a:cubicBezTo>
                    <a:pt x="268032" y="94002"/>
                    <a:pt x="268032" y="94002"/>
                    <a:pt x="268032" y="94002"/>
                  </a:cubicBezTo>
                  <a:lnTo>
                    <a:pt x="264221" y="92732"/>
                  </a:lnTo>
                  <a:lnTo>
                    <a:pt x="15243" y="3811"/>
                  </a:lnTo>
                  <a:lnTo>
                    <a:pt x="2541" y="0"/>
                  </a:lnTo>
                  <a:cubicBezTo>
                    <a:pt x="1270" y="0"/>
                    <a:pt x="1270" y="0"/>
                    <a:pt x="0" y="0"/>
                  </a:cubicBezTo>
                  <a:cubicBezTo>
                    <a:pt x="3811" y="0"/>
                    <a:pt x="6351" y="3811"/>
                    <a:pt x="7622" y="6352"/>
                  </a:cubicBezTo>
                  <a:lnTo>
                    <a:pt x="8892" y="17784"/>
                  </a:lnTo>
                  <a:lnTo>
                    <a:pt x="262951" y="107976"/>
                  </a:lnTo>
                  <a:lnTo>
                    <a:pt x="264221" y="107976"/>
                  </a:lnTo>
                  <a:lnTo>
                    <a:pt x="266762" y="10924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DDCAFD8-AD03-411F-9FA5-8FE51A8C17AC}"/>
                </a:ext>
              </a:extLst>
            </p:cNvPr>
            <p:cNvSpPr/>
            <p:nvPr/>
          </p:nvSpPr>
          <p:spPr>
            <a:xfrm>
              <a:off x="0" y="3478094"/>
              <a:ext cx="62244" cy="555123"/>
            </a:xfrm>
            <a:custGeom>
              <a:avLst/>
              <a:gdLst>
                <a:gd name="connsiteX0" fmla="*/ 57163 w 62244"/>
                <a:gd name="connsiteY0" fmla="*/ 553853 h 555123"/>
                <a:gd name="connsiteX1" fmla="*/ 62244 w 62244"/>
                <a:gd name="connsiteY1" fmla="*/ 555123 h 555123"/>
                <a:gd name="connsiteX2" fmla="*/ 0 w 62244"/>
                <a:gd name="connsiteY2" fmla="*/ 0 h 555123"/>
                <a:gd name="connsiteX3" fmla="*/ 0 w 62244"/>
                <a:gd name="connsiteY3" fmla="*/ 135923 h 555123"/>
                <a:gd name="connsiteX4" fmla="*/ 45731 w 62244"/>
                <a:gd name="connsiteY4" fmla="*/ 550042 h 5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44" h="555123">
                  <a:moveTo>
                    <a:pt x="57163" y="553853"/>
                  </a:moveTo>
                  <a:lnTo>
                    <a:pt x="62244" y="555123"/>
                  </a:lnTo>
                  <a:lnTo>
                    <a:pt x="0" y="0"/>
                  </a:lnTo>
                  <a:lnTo>
                    <a:pt x="0" y="135923"/>
                  </a:lnTo>
                  <a:lnTo>
                    <a:pt x="45731" y="55004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6AD3BFC-8C0F-421A-9400-10C562673721}"/>
                </a:ext>
              </a:extLst>
            </p:cNvPr>
            <p:cNvSpPr/>
            <p:nvPr/>
          </p:nvSpPr>
          <p:spPr>
            <a:xfrm>
              <a:off x="1754274" y="6459500"/>
              <a:ext cx="664363" cy="250250"/>
            </a:xfrm>
            <a:custGeom>
              <a:avLst/>
              <a:gdLst>
                <a:gd name="connsiteX0" fmla="*/ 5081 w 664363"/>
                <a:gd name="connsiteY0" fmla="*/ 12703 h 250250"/>
                <a:gd name="connsiteX1" fmla="*/ 0 w 664363"/>
                <a:gd name="connsiteY1" fmla="*/ 11433 h 250250"/>
                <a:gd name="connsiteX2" fmla="*/ 1270 w 664363"/>
                <a:gd name="connsiteY2" fmla="*/ 12703 h 250250"/>
                <a:gd name="connsiteX3" fmla="*/ 5081 w 664363"/>
                <a:gd name="connsiteY3" fmla="*/ 12703 h 250250"/>
                <a:gd name="connsiteX4" fmla="*/ 644039 w 664363"/>
                <a:gd name="connsiteY4" fmla="*/ 247709 h 250250"/>
                <a:gd name="connsiteX5" fmla="*/ 651660 w 664363"/>
                <a:gd name="connsiteY5" fmla="*/ 250250 h 250250"/>
                <a:gd name="connsiteX6" fmla="*/ 651660 w 664363"/>
                <a:gd name="connsiteY6" fmla="*/ 245169 h 250250"/>
                <a:gd name="connsiteX7" fmla="*/ 659282 w 664363"/>
                <a:gd name="connsiteY7" fmla="*/ 237547 h 250250"/>
                <a:gd name="connsiteX8" fmla="*/ 659282 w 664363"/>
                <a:gd name="connsiteY8" fmla="*/ 237547 h 250250"/>
                <a:gd name="connsiteX9" fmla="*/ 664363 w 664363"/>
                <a:gd name="connsiteY9" fmla="*/ 238817 h 250250"/>
                <a:gd name="connsiteX10" fmla="*/ 663093 w 664363"/>
                <a:gd name="connsiteY10" fmla="*/ 238817 h 250250"/>
                <a:gd name="connsiteX11" fmla="*/ 663093 w 664363"/>
                <a:gd name="connsiteY11" fmla="*/ 238817 h 250250"/>
                <a:gd name="connsiteX12" fmla="*/ 11433 w 664363"/>
                <a:gd name="connsiteY12" fmla="*/ 0 h 250250"/>
                <a:gd name="connsiteX13" fmla="*/ 11433 w 664363"/>
                <a:gd name="connsiteY13" fmla="*/ 5081 h 250250"/>
                <a:gd name="connsiteX14" fmla="*/ 5081 w 664363"/>
                <a:gd name="connsiteY14" fmla="*/ 12703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4363" h="250250">
                  <a:moveTo>
                    <a:pt x="5081" y="12703"/>
                  </a:moveTo>
                  <a:cubicBezTo>
                    <a:pt x="3811" y="12703"/>
                    <a:pt x="2541" y="12703"/>
                    <a:pt x="0" y="11433"/>
                  </a:cubicBezTo>
                  <a:lnTo>
                    <a:pt x="1270" y="12703"/>
                  </a:lnTo>
                  <a:lnTo>
                    <a:pt x="5081" y="12703"/>
                  </a:lnTo>
                  <a:lnTo>
                    <a:pt x="644039" y="247709"/>
                  </a:lnTo>
                  <a:lnTo>
                    <a:pt x="651660" y="250250"/>
                  </a:lnTo>
                  <a:lnTo>
                    <a:pt x="651660" y="245169"/>
                  </a:lnTo>
                  <a:cubicBezTo>
                    <a:pt x="651660" y="241358"/>
                    <a:pt x="654201" y="237547"/>
                    <a:pt x="659282" y="237547"/>
                  </a:cubicBezTo>
                  <a:cubicBezTo>
                    <a:pt x="659282" y="237547"/>
                    <a:pt x="659282" y="237547"/>
                    <a:pt x="659282" y="237547"/>
                  </a:cubicBezTo>
                  <a:cubicBezTo>
                    <a:pt x="660552" y="237547"/>
                    <a:pt x="661823" y="237547"/>
                    <a:pt x="664363" y="238817"/>
                  </a:cubicBezTo>
                  <a:lnTo>
                    <a:pt x="663093" y="238817"/>
                  </a:lnTo>
                  <a:lnTo>
                    <a:pt x="663093" y="238817"/>
                  </a:lnTo>
                  <a:lnTo>
                    <a:pt x="11433" y="0"/>
                  </a:lnTo>
                  <a:lnTo>
                    <a:pt x="11433" y="5081"/>
                  </a:lnTo>
                  <a:cubicBezTo>
                    <a:pt x="11433" y="8892"/>
                    <a:pt x="8892" y="12703"/>
                    <a:pt x="5081" y="1270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36A5CC0E-7DBA-4D62-B63B-8927FFAB4D19}"/>
                </a:ext>
              </a:extLst>
            </p:cNvPr>
            <p:cNvSpPr/>
            <p:nvPr/>
          </p:nvSpPr>
          <p:spPr>
            <a:xfrm>
              <a:off x="2418637" y="6699588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0" y="1270"/>
                    <a:pt x="1270" y="12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6CA7776-5721-4760-9F9B-77C99FD5B19E}"/>
                </a:ext>
              </a:extLst>
            </p:cNvPr>
            <p:cNvSpPr/>
            <p:nvPr/>
          </p:nvSpPr>
          <p:spPr>
            <a:xfrm>
              <a:off x="2419908" y="67021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9DA182C-1DDE-45F7-B33D-48CFBA503A36}"/>
                </a:ext>
              </a:extLst>
            </p:cNvPr>
            <p:cNvSpPr/>
            <p:nvPr/>
          </p:nvSpPr>
          <p:spPr>
            <a:xfrm>
              <a:off x="2910241" y="6559854"/>
              <a:ext cx="29216" cy="297250"/>
            </a:xfrm>
            <a:custGeom>
              <a:avLst/>
              <a:gdLst>
                <a:gd name="connsiteX0" fmla="*/ 15243 w 29216"/>
                <a:gd name="connsiteY0" fmla="*/ 6352 h 297250"/>
                <a:gd name="connsiteX1" fmla="*/ 7622 w 29216"/>
                <a:gd name="connsiteY1" fmla="*/ 0 h 297250"/>
                <a:gd name="connsiteX2" fmla="*/ 6351 w 29216"/>
                <a:gd name="connsiteY2" fmla="*/ 0 h 297250"/>
                <a:gd name="connsiteX3" fmla="*/ 3811 w 29216"/>
                <a:gd name="connsiteY3" fmla="*/ 1270 h 297250"/>
                <a:gd name="connsiteX4" fmla="*/ 2541 w 29216"/>
                <a:gd name="connsiteY4" fmla="*/ 2540 h 297250"/>
                <a:gd name="connsiteX5" fmla="*/ 1270 w 29216"/>
                <a:gd name="connsiteY5" fmla="*/ 3811 h 297250"/>
                <a:gd name="connsiteX6" fmla="*/ 1270 w 29216"/>
                <a:gd name="connsiteY6" fmla="*/ 5081 h 297250"/>
                <a:gd name="connsiteX7" fmla="*/ 0 w 29216"/>
                <a:gd name="connsiteY7" fmla="*/ 6352 h 297250"/>
                <a:gd name="connsiteX8" fmla="*/ 0 w 29216"/>
                <a:gd name="connsiteY8" fmla="*/ 6352 h 297250"/>
                <a:gd name="connsiteX9" fmla="*/ 0 w 29216"/>
                <a:gd name="connsiteY9" fmla="*/ 7622 h 297250"/>
                <a:gd name="connsiteX10" fmla="*/ 0 w 29216"/>
                <a:gd name="connsiteY10" fmla="*/ 7622 h 297250"/>
                <a:gd name="connsiteX11" fmla="*/ 0 w 29216"/>
                <a:gd name="connsiteY11" fmla="*/ 8892 h 297250"/>
                <a:gd name="connsiteX12" fmla="*/ 0 w 29216"/>
                <a:gd name="connsiteY12" fmla="*/ 8892 h 297250"/>
                <a:gd name="connsiteX13" fmla="*/ 13973 w 29216"/>
                <a:gd name="connsiteY13" fmla="*/ 297251 h 297250"/>
                <a:gd name="connsiteX14" fmla="*/ 29217 w 29216"/>
                <a:gd name="connsiteY14" fmla="*/ 297251 h 297250"/>
                <a:gd name="connsiteX15" fmla="*/ 15243 w 29216"/>
                <a:gd name="connsiteY15" fmla="*/ 20325 h 297250"/>
                <a:gd name="connsiteX16" fmla="*/ 15243 w 29216"/>
                <a:gd name="connsiteY16" fmla="*/ 6352 h 2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216" h="297250">
                  <a:moveTo>
                    <a:pt x="15243" y="6352"/>
                  </a:moveTo>
                  <a:cubicBezTo>
                    <a:pt x="15243" y="2540"/>
                    <a:pt x="11433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5081" y="0"/>
                    <a:pt x="3811" y="1270"/>
                  </a:cubicBezTo>
                  <a:lnTo>
                    <a:pt x="2541" y="2540"/>
                  </a:lnTo>
                  <a:cubicBezTo>
                    <a:pt x="2541" y="2540"/>
                    <a:pt x="1270" y="3811"/>
                    <a:pt x="1270" y="3811"/>
                  </a:cubicBezTo>
                  <a:cubicBezTo>
                    <a:pt x="1270" y="3811"/>
                    <a:pt x="1270" y="3811"/>
                    <a:pt x="1270" y="5081"/>
                  </a:cubicBezTo>
                  <a:lnTo>
                    <a:pt x="0" y="6352"/>
                  </a:lnTo>
                  <a:lnTo>
                    <a:pt x="0" y="6352"/>
                  </a:lnTo>
                  <a:cubicBezTo>
                    <a:pt x="0" y="6352"/>
                    <a:pt x="0" y="6352"/>
                    <a:pt x="0" y="7622"/>
                  </a:cubicBezTo>
                  <a:lnTo>
                    <a:pt x="0" y="7622"/>
                  </a:lnTo>
                  <a:cubicBezTo>
                    <a:pt x="0" y="7622"/>
                    <a:pt x="0" y="8892"/>
                    <a:pt x="0" y="8892"/>
                  </a:cubicBezTo>
                  <a:lnTo>
                    <a:pt x="0" y="8892"/>
                  </a:lnTo>
                  <a:lnTo>
                    <a:pt x="13973" y="297251"/>
                  </a:lnTo>
                  <a:lnTo>
                    <a:pt x="29217" y="297251"/>
                  </a:lnTo>
                  <a:lnTo>
                    <a:pt x="15243" y="20325"/>
                  </a:lnTo>
                  <a:lnTo>
                    <a:pt x="1524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1E8BA58-D3ED-4DB2-83BD-6027330ED727}"/>
                </a:ext>
              </a:extLst>
            </p:cNvPr>
            <p:cNvSpPr/>
            <p:nvPr/>
          </p:nvSpPr>
          <p:spPr>
            <a:xfrm>
              <a:off x="2405934" y="6697047"/>
              <a:ext cx="24135" cy="158788"/>
            </a:xfrm>
            <a:custGeom>
              <a:avLst/>
              <a:gdLst>
                <a:gd name="connsiteX0" fmla="*/ 15244 w 24135"/>
                <a:gd name="connsiteY0" fmla="*/ 6352 h 158788"/>
                <a:gd name="connsiteX1" fmla="*/ 15244 w 24135"/>
                <a:gd name="connsiteY1" fmla="*/ 6352 h 158788"/>
                <a:gd name="connsiteX2" fmla="*/ 15244 w 24135"/>
                <a:gd name="connsiteY2" fmla="*/ 3811 h 158788"/>
                <a:gd name="connsiteX3" fmla="*/ 15244 w 24135"/>
                <a:gd name="connsiteY3" fmla="*/ 2541 h 158788"/>
                <a:gd name="connsiteX4" fmla="*/ 15244 w 24135"/>
                <a:gd name="connsiteY4" fmla="*/ 2541 h 158788"/>
                <a:gd name="connsiteX5" fmla="*/ 13973 w 24135"/>
                <a:gd name="connsiteY5" fmla="*/ 1270 h 158788"/>
                <a:gd name="connsiteX6" fmla="*/ 12703 w 24135"/>
                <a:gd name="connsiteY6" fmla="*/ 1270 h 158788"/>
                <a:gd name="connsiteX7" fmla="*/ 12703 w 24135"/>
                <a:gd name="connsiteY7" fmla="*/ 1270 h 158788"/>
                <a:gd name="connsiteX8" fmla="*/ 7622 w 24135"/>
                <a:gd name="connsiteY8" fmla="*/ 0 h 158788"/>
                <a:gd name="connsiteX9" fmla="*/ 0 w 24135"/>
                <a:gd name="connsiteY9" fmla="*/ 7622 h 158788"/>
                <a:gd name="connsiteX10" fmla="*/ 0 w 24135"/>
                <a:gd name="connsiteY10" fmla="*/ 7622 h 158788"/>
                <a:gd name="connsiteX11" fmla="*/ 0 w 24135"/>
                <a:gd name="connsiteY11" fmla="*/ 12703 h 158788"/>
                <a:gd name="connsiteX12" fmla="*/ 0 w 24135"/>
                <a:gd name="connsiteY12" fmla="*/ 22865 h 158788"/>
                <a:gd name="connsiteX13" fmla="*/ 8892 w 24135"/>
                <a:gd name="connsiteY13" fmla="*/ 158788 h 158788"/>
                <a:gd name="connsiteX14" fmla="*/ 24136 w 24135"/>
                <a:gd name="connsiteY14" fmla="*/ 158788 h 158788"/>
                <a:gd name="connsiteX15" fmla="*/ 15244 w 24135"/>
                <a:gd name="connsiteY15" fmla="*/ 7622 h 158788"/>
                <a:gd name="connsiteX16" fmla="*/ 15244 w 24135"/>
                <a:gd name="connsiteY16" fmla="*/ 6352 h 1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35" h="158788">
                  <a:moveTo>
                    <a:pt x="15244" y="6352"/>
                  </a:moveTo>
                  <a:lnTo>
                    <a:pt x="15244" y="6352"/>
                  </a:lnTo>
                  <a:cubicBezTo>
                    <a:pt x="15244" y="5081"/>
                    <a:pt x="15244" y="5081"/>
                    <a:pt x="15244" y="3811"/>
                  </a:cubicBezTo>
                  <a:lnTo>
                    <a:pt x="15244" y="2541"/>
                  </a:lnTo>
                  <a:lnTo>
                    <a:pt x="15244" y="2541"/>
                  </a:lnTo>
                  <a:cubicBezTo>
                    <a:pt x="15244" y="2541"/>
                    <a:pt x="13973" y="1270"/>
                    <a:pt x="13973" y="1270"/>
                  </a:cubicBezTo>
                  <a:lnTo>
                    <a:pt x="12703" y="1270"/>
                  </a:lnTo>
                  <a:lnTo>
                    <a:pt x="12703" y="1270"/>
                  </a:lnTo>
                  <a:cubicBezTo>
                    <a:pt x="11433" y="0"/>
                    <a:pt x="10162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0" y="22865"/>
                  </a:lnTo>
                  <a:lnTo>
                    <a:pt x="8892" y="158788"/>
                  </a:lnTo>
                  <a:lnTo>
                    <a:pt x="24136" y="158788"/>
                  </a:lnTo>
                  <a:lnTo>
                    <a:pt x="15244" y="7622"/>
                  </a:lnTo>
                  <a:cubicBezTo>
                    <a:pt x="15244" y="7622"/>
                    <a:pt x="15244" y="6352"/>
                    <a:pt x="15244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9CCBE08-7E21-4BE7-9E24-484F0C7D6A2B}"/>
                </a:ext>
              </a:extLst>
            </p:cNvPr>
            <p:cNvSpPr/>
            <p:nvPr/>
          </p:nvSpPr>
          <p:spPr>
            <a:xfrm>
              <a:off x="5657884" y="6777076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19914AA-7A3E-4C3F-97E3-D80EC39A801C}"/>
                </a:ext>
              </a:extLst>
            </p:cNvPr>
            <p:cNvSpPr/>
            <p:nvPr/>
          </p:nvSpPr>
          <p:spPr>
            <a:xfrm>
              <a:off x="5661696" y="6780887"/>
              <a:ext cx="12702" cy="953"/>
            </a:xfrm>
            <a:custGeom>
              <a:avLst/>
              <a:gdLst>
                <a:gd name="connsiteX0" fmla="*/ 0 w 12702"/>
                <a:gd name="connsiteY0" fmla="*/ 0 h 953"/>
                <a:gd name="connsiteX1" fmla="*/ 0 w 12702"/>
                <a:gd name="connsiteY1" fmla="*/ 0 h 953"/>
                <a:gd name="connsiteX2" fmla="*/ 0 w 12702"/>
                <a:gd name="connsiteY2" fmla="*/ 0 h 953"/>
                <a:gd name="connsiteX3" fmla="*/ 0 w 12702"/>
                <a:gd name="connsiteY3" fmla="*/ 0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3">
                  <a:moveTo>
                    <a:pt x="0" y="0"/>
                  </a:moveTo>
                  <a:lnTo>
                    <a:pt x="0" y="0"/>
                  </a:lnTo>
                  <a:cubicBezTo>
                    <a:pt x="0" y="1271"/>
                    <a:pt x="0" y="1271"/>
                    <a:pt x="0" y="0"/>
                  </a:cubicBezTo>
                  <a:cubicBezTo>
                    <a:pt x="0" y="1271"/>
                    <a:pt x="0" y="12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895C285-0862-4CED-86D7-2666060401DE}"/>
                </a:ext>
              </a:extLst>
            </p:cNvPr>
            <p:cNvSpPr/>
            <p:nvPr/>
          </p:nvSpPr>
          <p:spPr>
            <a:xfrm>
              <a:off x="5660425" y="677961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A5EAE98-3AE8-4F1D-861D-6C73ACD445F7}"/>
                </a:ext>
              </a:extLst>
            </p:cNvPr>
            <p:cNvSpPr/>
            <p:nvPr/>
          </p:nvSpPr>
          <p:spPr>
            <a:xfrm>
              <a:off x="5645181" y="6783428"/>
              <a:ext cx="16514" cy="72407"/>
            </a:xfrm>
            <a:custGeom>
              <a:avLst/>
              <a:gdLst>
                <a:gd name="connsiteX0" fmla="*/ 16514 w 16514"/>
                <a:gd name="connsiteY0" fmla="*/ 0 h 72407"/>
                <a:gd name="connsiteX1" fmla="*/ 16514 w 16514"/>
                <a:gd name="connsiteY1" fmla="*/ 0 h 72407"/>
                <a:gd name="connsiteX2" fmla="*/ 16514 w 16514"/>
                <a:gd name="connsiteY2" fmla="*/ 0 h 72407"/>
                <a:gd name="connsiteX3" fmla="*/ 16514 w 16514"/>
                <a:gd name="connsiteY3" fmla="*/ 2541 h 72407"/>
                <a:gd name="connsiteX4" fmla="*/ 6351 w 16514"/>
                <a:gd name="connsiteY4" fmla="*/ 7622 h 72407"/>
                <a:gd name="connsiteX5" fmla="*/ 1270 w 16514"/>
                <a:gd name="connsiteY5" fmla="*/ 6352 h 72407"/>
                <a:gd name="connsiteX6" fmla="*/ 1270 w 16514"/>
                <a:gd name="connsiteY6" fmla="*/ 19055 h 72407"/>
                <a:gd name="connsiteX7" fmla="*/ 0 w 16514"/>
                <a:gd name="connsiteY7" fmla="*/ 72408 h 72407"/>
                <a:gd name="connsiteX8" fmla="*/ 15244 w 16514"/>
                <a:gd name="connsiteY8" fmla="*/ 72408 h 72407"/>
                <a:gd name="connsiteX9" fmla="*/ 16514 w 16514"/>
                <a:gd name="connsiteY9" fmla="*/ 0 h 72407"/>
                <a:gd name="connsiteX10" fmla="*/ 16514 w 16514"/>
                <a:gd name="connsiteY10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14" h="72407">
                  <a:moveTo>
                    <a:pt x="16514" y="0"/>
                  </a:moveTo>
                  <a:lnTo>
                    <a:pt x="16514" y="0"/>
                  </a:lnTo>
                  <a:lnTo>
                    <a:pt x="16514" y="0"/>
                  </a:lnTo>
                  <a:cubicBezTo>
                    <a:pt x="16514" y="1270"/>
                    <a:pt x="16514" y="1270"/>
                    <a:pt x="16514" y="2541"/>
                  </a:cubicBezTo>
                  <a:cubicBezTo>
                    <a:pt x="15244" y="6352"/>
                    <a:pt x="11433" y="8892"/>
                    <a:pt x="6351" y="7622"/>
                  </a:cubicBezTo>
                  <a:lnTo>
                    <a:pt x="1270" y="6352"/>
                  </a:lnTo>
                  <a:lnTo>
                    <a:pt x="1270" y="19055"/>
                  </a:lnTo>
                  <a:lnTo>
                    <a:pt x="0" y="72408"/>
                  </a:lnTo>
                  <a:lnTo>
                    <a:pt x="15244" y="72408"/>
                  </a:lnTo>
                  <a:lnTo>
                    <a:pt x="16514" y="0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2CB3D21-A500-4531-B335-DB3E2DB852EB}"/>
                </a:ext>
              </a:extLst>
            </p:cNvPr>
            <p:cNvSpPr/>
            <p:nvPr/>
          </p:nvSpPr>
          <p:spPr>
            <a:xfrm>
              <a:off x="435710" y="6140653"/>
              <a:ext cx="389979" cy="160058"/>
            </a:xfrm>
            <a:custGeom>
              <a:avLst/>
              <a:gdLst>
                <a:gd name="connsiteX0" fmla="*/ 381088 w 389979"/>
                <a:gd name="connsiteY0" fmla="*/ 149896 h 160058"/>
                <a:gd name="connsiteX1" fmla="*/ 389980 w 389979"/>
                <a:gd name="connsiteY1" fmla="*/ 144815 h 160058"/>
                <a:gd name="connsiteX2" fmla="*/ 389980 w 389979"/>
                <a:gd name="connsiteY2" fmla="*/ 144815 h 160058"/>
                <a:gd name="connsiteX3" fmla="*/ 378547 w 389979"/>
                <a:gd name="connsiteY3" fmla="*/ 141004 h 160058"/>
                <a:gd name="connsiteX4" fmla="*/ 0 w 389979"/>
                <a:gd name="connsiteY4" fmla="*/ 0 h 160058"/>
                <a:gd name="connsiteX5" fmla="*/ 0 w 389979"/>
                <a:gd name="connsiteY5" fmla="*/ 5081 h 160058"/>
                <a:gd name="connsiteX6" fmla="*/ 1270 w 389979"/>
                <a:gd name="connsiteY6" fmla="*/ 17784 h 160058"/>
                <a:gd name="connsiteX7" fmla="*/ 384899 w 389979"/>
                <a:gd name="connsiteY7" fmla="*/ 160058 h 160058"/>
                <a:gd name="connsiteX8" fmla="*/ 381088 w 389979"/>
                <a:gd name="connsiteY8" fmla="*/ 149896 h 160058"/>
                <a:gd name="connsiteX9" fmla="*/ 381088 w 389979"/>
                <a:gd name="connsiteY9" fmla="*/ 149896 h 16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979" h="160058">
                  <a:moveTo>
                    <a:pt x="381088" y="149896"/>
                  </a:moveTo>
                  <a:cubicBezTo>
                    <a:pt x="382358" y="146085"/>
                    <a:pt x="386169" y="143545"/>
                    <a:pt x="389980" y="144815"/>
                  </a:cubicBezTo>
                  <a:cubicBezTo>
                    <a:pt x="389980" y="144815"/>
                    <a:pt x="389980" y="144815"/>
                    <a:pt x="389980" y="144815"/>
                  </a:cubicBezTo>
                  <a:lnTo>
                    <a:pt x="378547" y="14100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7784"/>
                  </a:lnTo>
                  <a:lnTo>
                    <a:pt x="384899" y="160058"/>
                  </a:lnTo>
                  <a:cubicBezTo>
                    <a:pt x="381088" y="158788"/>
                    <a:pt x="379818" y="154977"/>
                    <a:pt x="381088" y="149896"/>
                  </a:cubicBezTo>
                  <a:cubicBezTo>
                    <a:pt x="381088" y="149896"/>
                    <a:pt x="381088" y="149896"/>
                    <a:pt x="381088" y="1498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E11F983-EB5D-446E-A87C-C69C7F9DA91B}"/>
                </a:ext>
              </a:extLst>
            </p:cNvPr>
            <p:cNvSpPr/>
            <p:nvPr/>
          </p:nvSpPr>
          <p:spPr>
            <a:xfrm>
              <a:off x="816322" y="6284198"/>
              <a:ext cx="79234" cy="39855"/>
            </a:xfrm>
            <a:custGeom>
              <a:avLst/>
              <a:gdLst>
                <a:gd name="connsiteX0" fmla="*/ 476 w 79234"/>
                <a:gd name="connsiteY0" fmla="*/ 6352 h 39855"/>
                <a:gd name="connsiteX1" fmla="*/ 4287 w 79234"/>
                <a:gd name="connsiteY1" fmla="*/ 15243 h 39855"/>
                <a:gd name="connsiteX2" fmla="*/ 4287 w 79234"/>
                <a:gd name="connsiteY2" fmla="*/ 15243 h 39855"/>
                <a:gd name="connsiteX3" fmla="*/ 56369 w 79234"/>
                <a:gd name="connsiteY3" fmla="*/ 34298 h 39855"/>
                <a:gd name="connsiteX4" fmla="*/ 65261 w 79234"/>
                <a:gd name="connsiteY4" fmla="*/ 38109 h 39855"/>
                <a:gd name="connsiteX5" fmla="*/ 69072 w 79234"/>
                <a:gd name="connsiteY5" fmla="*/ 39379 h 39855"/>
                <a:gd name="connsiteX6" fmla="*/ 79235 w 79234"/>
                <a:gd name="connsiteY6" fmla="*/ 35568 h 39855"/>
                <a:gd name="connsiteX7" fmla="*/ 79235 w 79234"/>
                <a:gd name="connsiteY7" fmla="*/ 35568 h 39855"/>
                <a:gd name="connsiteX8" fmla="*/ 79235 w 79234"/>
                <a:gd name="connsiteY8" fmla="*/ 30487 h 39855"/>
                <a:gd name="connsiteX9" fmla="*/ 79235 w 79234"/>
                <a:gd name="connsiteY9" fmla="*/ 30487 h 39855"/>
                <a:gd name="connsiteX10" fmla="*/ 79235 w 79234"/>
                <a:gd name="connsiteY10" fmla="*/ 29217 h 39855"/>
                <a:gd name="connsiteX11" fmla="*/ 77964 w 79234"/>
                <a:gd name="connsiteY11" fmla="*/ 27946 h 39855"/>
                <a:gd name="connsiteX12" fmla="*/ 77964 w 79234"/>
                <a:gd name="connsiteY12" fmla="*/ 27946 h 39855"/>
                <a:gd name="connsiteX13" fmla="*/ 76694 w 79234"/>
                <a:gd name="connsiteY13" fmla="*/ 26676 h 39855"/>
                <a:gd name="connsiteX14" fmla="*/ 75424 w 79234"/>
                <a:gd name="connsiteY14" fmla="*/ 25406 h 39855"/>
                <a:gd name="connsiteX15" fmla="*/ 75424 w 79234"/>
                <a:gd name="connsiteY15" fmla="*/ 25406 h 39855"/>
                <a:gd name="connsiteX16" fmla="*/ 75424 w 79234"/>
                <a:gd name="connsiteY16" fmla="*/ 25406 h 39855"/>
                <a:gd name="connsiteX17" fmla="*/ 13179 w 79234"/>
                <a:gd name="connsiteY17" fmla="*/ 1270 h 39855"/>
                <a:gd name="connsiteX18" fmla="*/ 9368 w 79234"/>
                <a:gd name="connsiteY18" fmla="*/ 0 h 39855"/>
                <a:gd name="connsiteX19" fmla="*/ 476 w 79234"/>
                <a:gd name="connsiteY19" fmla="*/ 6352 h 39855"/>
                <a:gd name="connsiteX20" fmla="*/ 476 w 79234"/>
                <a:gd name="connsiteY20" fmla="*/ 6352 h 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9234" h="39855">
                  <a:moveTo>
                    <a:pt x="476" y="6352"/>
                  </a:moveTo>
                  <a:cubicBezTo>
                    <a:pt x="-794" y="10162"/>
                    <a:pt x="476" y="13973"/>
                    <a:pt x="4287" y="15243"/>
                  </a:cubicBezTo>
                  <a:cubicBezTo>
                    <a:pt x="4287" y="15243"/>
                    <a:pt x="4287" y="15243"/>
                    <a:pt x="4287" y="15243"/>
                  </a:cubicBezTo>
                  <a:lnTo>
                    <a:pt x="56369" y="34298"/>
                  </a:lnTo>
                  <a:lnTo>
                    <a:pt x="65261" y="38109"/>
                  </a:lnTo>
                  <a:lnTo>
                    <a:pt x="69072" y="39379"/>
                  </a:lnTo>
                  <a:cubicBezTo>
                    <a:pt x="72883" y="40650"/>
                    <a:pt x="76694" y="39379"/>
                    <a:pt x="79235" y="35568"/>
                  </a:cubicBezTo>
                  <a:cubicBezTo>
                    <a:pt x="79235" y="35568"/>
                    <a:pt x="79235" y="35568"/>
                    <a:pt x="79235" y="35568"/>
                  </a:cubicBezTo>
                  <a:cubicBezTo>
                    <a:pt x="79235" y="34298"/>
                    <a:pt x="79235" y="33028"/>
                    <a:pt x="79235" y="30487"/>
                  </a:cubicBezTo>
                  <a:lnTo>
                    <a:pt x="79235" y="30487"/>
                  </a:lnTo>
                  <a:cubicBezTo>
                    <a:pt x="79235" y="30487"/>
                    <a:pt x="79235" y="29217"/>
                    <a:pt x="79235" y="29217"/>
                  </a:cubicBezTo>
                  <a:cubicBezTo>
                    <a:pt x="79235" y="29217"/>
                    <a:pt x="79235" y="27946"/>
                    <a:pt x="77964" y="27946"/>
                  </a:cubicBezTo>
                  <a:lnTo>
                    <a:pt x="77964" y="27946"/>
                  </a:lnTo>
                  <a:lnTo>
                    <a:pt x="76694" y="2667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13179" y="1270"/>
                  </a:lnTo>
                  <a:lnTo>
                    <a:pt x="9368" y="0"/>
                  </a:lnTo>
                  <a:cubicBezTo>
                    <a:pt x="6828" y="1270"/>
                    <a:pt x="1747" y="2540"/>
                    <a:pt x="476" y="6352"/>
                  </a:cubicBezTo>
                  <a:cubicBezTo>
                    <a:pt x="476" y="6352"/>
                    <a:pt x="476" y="6352"/>
                    <a:pt x="476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55F1539-FD09-4D71-B5B4-FB5D324B0C29}"/>
                </a:ext>
              </a:extLst>
            </p:cNvPr>
            <p:cNvSpPr/>
            <p:nvPr/>
          </p:nvSpPr>
          <p:spPr>
            <a:xfrm>
              <a:off x="4447295" y="5763373"/>
              <a:ext cx="22865" cy="595772"/>
            </a:xfrm>
            <a:custGeom>
              <a:avLst/>
              <a:gdLst>
                <a:gd name="connsiteX0" fmla="*/ 15243 w 22865"/>
                <a:gd name="connsiteY0" fmla="*/ 588151 h 595772"/>
                <a:gd name="connsiteX1" fmla="*/ 22865 w 22865"/>
                <a:gd name="connsiteY1" fmla="*/ 595773 h 595772"/>
                <a:gd name="connsiteX2" fmla="*/ 22865 w 22865"/>
                <a:gd name="connsiteY2" fmla="*/ 595773 h 595772"/>
                <a:gd name="connsiteX3" fmla="*/ 22865 w 22865"/>
                <a:gd name="connsiteY3" fmla="*/ 590692 h 595772"/>
                <a:gd name="connsiteX4" fmla="*/ 15243 w 22865"/>
                <a:gd name="connsiteY4" fmla="*/ 11433 h 595772"/>
                <a:gd name="connsiteX5" fmla="*/ 15243 w 22865"/>
                <a:gd name="connsiteY5" fmla="*/ 7622 h 595772"/>
                <a:gd name="connsiteX6" fmla="*/ 15243 w 22865"/>
                <a:gd name="connsiteY6" fmla="*/ 6352 h 595772"/>
                <a:gd name="connsiteX7" fmla="*/ 15243 w 22865"/>
                <a:gd name="connsiteY7" fmla="*/ 5081 h 595772"/>
                <a:gd name="connsiteX8" fmla="*/ 13973 w 22865"/>
                <a:gd name="connsiteY8" fmla="*/ 3811 h 595772"/>
                <a:gd name="connsiteX9" fmla="*/ 12703 w 22865"/>
                <a:gd name="connsiteY9" fmla="*/ 2540 h 595772"/>
                <a:gd name="connsiteX10" fmla="*/ 11433 w 22865"/>
                <a:gd name="connsiteY10" fmla="*/ 1270 h 595772"/>
                <a:gd name="connsiteX11" fmla="*/ 10162 w 22865"/>
                <a:gd name="connsiteY11" fmla="*/ 0 h 595772"/>
                <a:gd name="connsiteX12" fmla="*/ 8892 w 22865"/>
                <a:gd name="connsiteY12" fmla="*/ 0 h 595772"/>
                <a:gd name="connsiteX13" fmla="*/ 7622 w 22865"/>
                <a:gd name="connsiteY13" fmla="*/ 0 h 595772"/>
                <a:gd name="connsiteX14" fmla="*/ 6351 w 22865"/>
                <a:gd name="connsiteY14" fmla="*/ 0 h 595772"/>
                <a:gd name="connsiteX15" fmla="*/ 5081 w 22865"/>
                <a:gd name="connsiteY15" fmla="*/ 0 h 595772"/>
                <a:gd name="connsiteX16" fmla="*/ 3811 w 22865"/>
                <a:gd name="connsiteY16" fmla="*/ 0 h 595772"/>
                <a:gd name="connsiteX17" fmla="*/ 0 w 22865"/>
                <a:gd name="connsiteY17" fmla="*/ 6352 h 595772"/>
                <a:gd name="connsiteX18" fmla="*/ 0 w 22865"/>
                <a:gd name="connsiteY18" fmla="*/ 21595 h 595772"/>
                <a:gd name="connsiteX19" fmla="*/ 6351 w 22865"/>
                <a:gd name="connsiteY19" fmla="*/ 593232 h 595772"/>
                <a:gd name="connsiteX20" fmla="*/ 15243 w 22865"/>
                <a:gd name="connsiteY20" fmla="*/ 588151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5" h="595772">
                  <a:moveTo>
                    <a:pt x="15243" y="588151"/>
                  </a:moveTo>
                  <a:cubicBezTo>
                    <a:pt x="19054" y="588151"/>
                    <a:pt x="22865" y="591962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lnTo>
                    <a:pt x="22865" y="590692"/>
                  </a:lnTo>
                  <a:lnTo>
                    <a:pt x="15243" y="11433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5081"/>
                    <a:pt x="15243" y="5081"/>
                  </a:cubicBezTo>
                  <a:lnTo>
                    <a:pt x="13973" y="3811"/>
                  </a:lnTo>
                  <a:lnTo>
                    <a:pt x="12703" y="2540"/>
                  </a:lnTo>
                  <a:lnTo>
                    <a:pt x="11433" y="1270"/>
                  </a:lnTo>
                  <a:lnTo>
                    <a:pt x="10162" y="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6351" y="593232"/>
                  </a:lnTo>
                  <a:cubicBezTo>
                    <a:pt x="7622" y="591962"/>
                    <a:pt x="11433" y="588151"/>
                    <a:pt x="15243" y="58815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89D22AE6-6B7C-45EB-96BE-00E6211F5C65}"/>
                </a:ext>
              </a:extLst>
            </p:cNvPr>
            <p:cNvSpPr/>
            <p:nvPr/>
          </p:nvSpPr>
          <p:spPr>
            <a:xfrm>
              <a:off x="4454917" y="6351275"/>
              <a:ext cx="15243" cy="30736"/>
            </a:xfrm>
            <a:custGeom>
              <a:avLst/>
              <a:gdLst>
                <a:gd name="connsiteX0" fmla="*/ 10162 w 15243"/>
                <a:gd name="connsiteY0" fmla="*/ 24385 h 30736"/>
                <a:gd name="connsiteX1" fmla="*/ 15243 w 15243"/>
                <a:gd name="connsiteY1" fmla="*/ 25655 h 30736"/>
                <a:gd name="connsiteX2" fmla="*/ 15243 w 15243"/>
                <a:gd name="connsiteY2" fmla="*/ 6601 h 30736"/>
                <a:gd name="connsiteX3" fmla="*/ 6351 w 15243"/>
                <a:gd name="connsiteY3" fmla="*/ 249 h 30736"/>
                <a:gd name="connsiteX4" fmla="*/ 0 w 15243"/>
                <a:gd name="connsiteY4" fmla="*/ 6601 h 30736"/>
                <a:gd name="connsiteX5" fmla="*/ 0 w 15243"/>
                <a:gd name="connsiteY5" fmla="*/ 26926 h 30736"/>
                <a:gd name="connsiteX6" fmla="*/ 0 w 15243"/>
                <a:gd name="connsiteY6" fmla="*/ 30736 h 30736"/>
                <a:gd name="connsiteX7" fmla="*/ 0 w 15243"/>
                <a:gd name="connsiteY7" fmla="*/ 30736 h 30736"/>
                <a:gd name="connsiteX8" fmla="*/ 0 w 15243"/>
                <a:gd name="connsiteY8" fmla="*/ 28196 h 30736"/>
                <a:gd name="connsiteX9" fmla="*/ 10162 w 15243"/>
                <a:gd name="connsiteY9" fmla="*/ 24385 h 30736"/>
                <a:gd name="connsiteX10" fmla="*/ 10162 w 15243"/>
                <a:gd name="connsiteY10" fmla="*/ 24385 h 3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3" h="30736">
                  <a:moveTo>
                    <a:pt x="10162" y="24385"/>
                  </a:moveTo>
                  <a:lnTo>
                    <a:pt x="15243" y="25655"/>
                  </a:lnTo>
                  <a:lnTo>
                    <a:pt x="15243" y="6601"/>
                  </a:lnTo>
                  <a:cubicBezTo>
                    <a:pt x="15243" y="2790"/>
                    <a:pt x="11433" y="-1021"/>
                    <a:pt x="6351" y="249"/>
                  </a:cubicBezTo>
                  <a:cubicBezTo>
                    <a:pt x="2540" y="249"/>
                    <a:pt x="0" y="2790"/>
                    <a:pt x="0" y="6601"/>
                  </a:cubicBezTo>
                  <a:lnTo>
                    <a:pt x="0" y="26926"/>
                  </a:lnTo>
                  <a:lnTo>
                    <a:pt x="0" y="30736"/>
                  </a:lnTo>
                  <a:lnTo>
                    <a:pt x="0" y="30736"/>
                  </a:lnTo>
                  <a:cubicBezTo>
                    <a:pt x="0" y="29466"/>
                    <a:pt x="0" y="29466"/>
                    <a:pt x="0" y="28196"/>
                  </a:cubicBezTo>
                  <a:cubicBezTo>
                    <a:pt x="1270" y="24385"/>
                    <a:pt x="5081" y="21845"/>
                    <a:pt x="10162" y="24385"/>
                  </a:cubicBezTo>
                  <a:cubicBezTo>
                    <a:pt x="10162" y="24385"/>
                    <a:pt x="10162" y="24385"/>
                    <a:pt x="10162" y="2438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A644EDB-8772-4167-A83A-3A11E6D27768}"/>
                </a:ext>
              </a:extLst>
            </p:cNvPr>
            <p:cNvSpPr/>
            <p:nvPr/>
          </p:nvSpPr>
          <p:spPr>
            <a:xfrm>
              <a:off x="1387159" y="4838591"/>
              <a:ext cx="55892" cy="47001"/>
            </a:xfrm>
            <a:custGeom>
              <a:avLst/>
              <a:gdLst>
                <a:gd name="connsiteX0" fmla="*/ 50812 w 55892"/>
                <a:gd name="connsiteY0" fmla="*/ 6352 h 47001"/>
                <a:gd name="connsiteX1" fmla="*/ 50812 w 55892"/>
                <a:gd name="connsiteY1" fmla="*/ 0 h 47001"/>
                <a:gd name="connsiteX2" fmla="*/ 48271 w 55892"/>
                <a:gd name="connsiteY2" fmla="*/ 1270 h 47001"/>
                <a:gd name="connsiteX3" fmla="*/ 10162 w 55892"/>
                <a:gd name="connsiteY3" fmla="*/ 26676 h 47001"/>
                <a:gd name="connsiteX4" fmla="*/ 0 w 55892"/>
                <a:gd name="connsiteY4" fmla="*/ 34298 h 47001"/>
                <a:gd name="connsiteX5" fmla="*/ 10162 w 55892"/>
                <a:gd name="connsiteY5" fmla="*/ 36839 h 47001"/>
                <a:gd name="connsiteX6" fmla="*/ 7622 w 55892"/>
                <a:gd name="connsiteY6" fmla="*/ 47001 h 47001"/>
                <a:gd name="connsiteX7" fmla="*/ 55893 w 55892"/>
                <a:gd name="connsiteY7" fmla="*/ 13973 h 47001"/>
                <a:gd name="connsiteX8" fmla="*/ 50812 w 55892"/>
                <a:gd name="connsiteY8" fmla="*/ 635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92" h="47001">
                  <a:moveTo>
                    <a:pt x="50812" y="6352"/>
                  </a:moveTo>
                  <a:lnTo>
                    <a:pt x="50812" y="0"/>
                  </a:lnTo>
                  <a:lnTo>
                    <a:pt x="48271" y="1270"/>
                  </a:lnTo>
                  <a:lnTo>
                    <a:pt x="10162" y="26676"/>
                  </a:lnTo>
                  <a:lnTo>
                    <a:pt x="0" y="34298"/>
                  </a:lnTo>
                  <a:cubicBezTo>
                    <a:pt x="3811" y="31758"/>
                    <a:pt x="7622" y="33028"/>
                    <a:pt x="10162" y="36839"/>
                  </a:cubicBezTo>
                  <a:cubicBezTo>
                    <a:pt x="12703" y="40650"/>
                    <a:pt x="11433" y="44461"/>
                    <a:pt x="7622" y="47001"/>
                  </a:cubicBezTo>
                  <a:lnTo>
                    <a:pt x="55893" y="13973"/>
                  </a:lnTo>
                  <a:cubicBezTo>
                    <a:pt x="53352" y="12703"/>
                    <a:pt x="52082" y="10163"/>
                    <a:pt x="50812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4A50C0FD-7740-4DA3-949F-FDA4C59F71F9}"/>
                </a:ext>
              </a:extLst>
            </p:cNvPr>
            <p:cNvSpPr/>
            <p:nvPr/>
          </p:nvSpPr>
          <p:spPr>
            <a:xfrm>
              <a:off x="1451944" y="4830969"/>
              <a:ext cx="7621" cy="16514"/>
            </a:xfrm>
            <a:custGeom>
              <a:avLst/>
              <a:gdLst>
                <a:gd name="connsiteX0" fmla="*/ 0 w 7621"/>
                <a:gd name="connsiteY0" fmla="*/ 0 h 16514"/>
                <a:gd name="connsiteX1" fmla="*/ 1270 w 7621"/>
                <a:gd name="connsiteY1" fmla="*/ 13973 h 16514"/>
                <a:gd name="connsiteX2" fmla="*/ 1270 w 7621"/>
                <a:gd name="connsiteY2" fmla="*/ 16514 h 16514"/>
                <a:gd name="connsiteX3" fmla="*/ 2541 w 7621"/>
                <a:gd name="connsiteY3" fmla="*/ 16514 h 16514"/>
                <a:gd name="connsiteX4" fmla="*/ 5081 w 7621"/>
                <a:gd name="connsiteY4" fmla="*/ 13973 h 16514"/>
                <a:gd name="connsiteX5" fmla="*/ 5081 w 7621"/>
                <a:gd name="connsiteY5" fmla="*/ 13973 h 16514"/>
                <a:gd name="connsiteX6" fmla="*/ 5081 w 7621"/>
                <a:gd name="connsiteY6" fmla="*/ 13973 h 16514"/>
                <a:gd name="connsiteX7" fmla="*/ 6351 w 7621"/>
                <a:gd name="connsiteY7" fmla="*/ 12703 h 16514"/>
                <a:gd name="connsiteX8" fmla="*/ 7622 w 7621"/>
                <a:gd name="connsiteY8" fmla="*/ 11433 h 16514"/>
                <a:gd name="connsiteX9" fmla="*/ 7622 w 7621"/>
                <a:gd name="connsiteY9" fmla="*/ 8892 h 16514"/>
                <a:gd name="connsiteX10" fmla="*/ 7622 w 7621"/>
                <a:gd name="connsiteY10" fmla="*/ 8892 h 16514"/>
                <a:gd name="connsiteX11" fmla="*/ 7622 w 7621"/>
                <a:gd name="connsiteY11" fmla="*/ 7622 h 16514"/>
                <a:gd name="connsiteX12" fmla="*/ 6351 w 7621"/>
                <a:gd name="connsiteY12" fmla="*/ 2541 h 16514"/>
                <a:gd name="connsiteX13" fmla="*/ 0 w 7621"/>
                <a:gd name="connsiteY13" fmla="*/ 0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1" h="16514">
                  <a:moveTo>
                    <a:pt x="0" y="0"/>
                  </a:moveTo>
                  <a:lnTo>
                    <a:pt x="1270" y="13973"/>
                  </a:lnTo>
                  <a:cubicBezTo>
                    <a:pt x="1270" y="15244"/>
                    <a:pt x="1270" y="15244"/>
                    <a:pt x="1270" y="16514"/>
                  </a:cubicBezTo>
                  <a:lnTo>
                    <a:pt x="2541" y="16514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6351" y="12703"/>
                  </a:lnTo>
                  <a:cubicBezTo>
                    <a:pt x="6351" y="12703"/>
                    <a:pt x="6351" y="11433"/>
                    <a:pt x="7622" y="11433"/>
                  </a:cubicBezTo>
                  <a:lnTo>
                    <a:pt x="7622" y="8892"/>
                  </a:lnTo>
                  <a:lnTo>
                    <a:pt x="7622" y="8892"/>
                  </a:lnTo>
                  <a:cubicBezTo>
                    <a:pt x="7622" y="8892"/>
                    <a:pt x="7622" y="7622"/>
                    <a:pt x="7622" y="7622"/>
                  </a:cubicBezTo>
                  <a:cubicBezTo>
                    <a:pt x="7622" y="6352"/>
                    <a:pt x="7622" y="5082"/>
                    <a:pt x="6351" y="2541"/>
                  </a:cubicBezTo>
                  <a:cubicBezTo>
                    <a:pt x="5081" y="1270"/>
                    <a:pt x="254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EF5B9FF1-892B-4BA1-B49C-4A42CB63F22D}"/>
                </a:ext>
              </a:extLst>
            </p:cNvPr>
            <p:cNvSpPr/>
            <p:nvPr/>
          </p:nvSpPr>
          <p:spPr>
            <a:xfrm>
              <a:off x="1256319" y="4871567"/>
              <a:ext cx="143594" cy="97865"/>
            </a:xfrm>
            <a:custGeom>
              <a:avLst/>
              <a:gdLst>
                <a:gd name="connsiteX0" fmla="*/ 139732 w 143594"/>
                <a:gd name="connsiteY0" fmla="*/ 14025 h 97865"/>
                <a:gd name="connsiteX1" fmla="*/ 142273 w 143594"/>
                <a:gd name="connsiteY1" fmla="*/ 3862 h 97865"/>
                <a:gd name="connsiteX2" fmla="*/ 132110 w 143594"/>
                <a:gd name="connsiteY2" fmla="*/ 1322 h 97865"/>
                <a:gd name="connsiteX3" fmla="*/ 132110 w 143594"/>
                <a:gd name="connsiteY3" fmla="*/ 1322 h 97865"/>
                <a:gd name="connsiteX4" fmla="*/ 128300 w 143594"/>
                <a:gd name="connsiteY4" fmla="*/ 3862 h 97865"/>
                <a:gd name="connsiteX5" fmla="*/ 0 w 143594"/>
                <a:gd name="connsiteY5" fmla="*/ 91514 h 97865"/>
                <a:gd name="connsiteX6" fmla="*/ 3811 w 143594"/>
                <a:gd name="connsiteY6" fmla="*/ 92784 h 97865"/>
                <a:gd name="connsiteX7" fmla="*/ 17784 w 143594"/>
                <a:gd name="connsiteY7" fmla="*/ 97865 h 97865"/>
                <a:gd name="connsiteX8" fmla="*/ 139732 w 143594"/>
                <a:gd name="connsiteY8" fmla="*/ 14025 h 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94" h="97865">
                  <a:moveTo>
                    <a:pt x="139732" y="14025"/>
                  </a:moveTo>
                  <a:cubicBezTo>
                    <a:pt x="143543" y="11484"/>
                    <a:pt x="144813" y="6403"/>
                    <a:pt x="142273" y="3862"/>
                  </a:cubicBezTo>
                  <a:cubicBezTo>
                    <a:pt x="139732" y="51"/>
                    <a:pt x="134651" y="-1219"/>
                    <a:pt x="132110" y="1322"/>
                  </a:cubicBezTo>
                  <a:lnTo>
                    <a:pt x="132110" y="1322"/>
                  </a:lnTo>
                  <a:lnTo>
                    <a:pt x="128300" y="3862"/>
                  </a:lnTo>
                  <a:lnTo>
                    <a:pt x="0" y="91514"/>
                  </a:lnTo>
                  <a:lnTo>
                    <a:pt x="3811" y="92784"/>
                  </a:lnTo>
                  <a:lnTo>
                    <a:pt x="17784" y="97865"/>
                  </a:lnTo>
                  <a:lnTo>
                    <a:pt x="139732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BDF081B-5F17-4382-8EDE-074D6253D253}"/>
                </a:ext>
              </a:extLst>
            </p:cNvPr>
            <p:cNvSpPr/>
            <p:nvPr/>
          </p:nvSpPr>
          <p:spPr>
            <a:xfrm>
              <a:off x="3838825" y="4883051"/>
              <a:ext cx="30486" cy="636422"/>
            </a:xfrm>
            <a:custGeom>
              <a:avLst/>
              <a:gdLst>
                <a:gd name="connsiteX0" fmla="*/ 7621 w 30486"/>
                <a:gd name="connsiteY0" fmla="*/ 8892 h 636422"/>
                <a:gd name="connsiteX1" fmla="*/ 0 w 30486"/>
                <a:gd name="connsiteY1" fmla="*/ 1270 h 636422"/>
                <a:gd name="connsiteX2" fmla="*/ 0 w 30486"/>
                <a:gd name="connsiteY2" fmla="*/ 1270 h 636422"/>
                <a:gd name="connsiteX3" fmla="*/ 0 w 30486"/>
                <a:gd name="connsiteY3" fmla="*/ 16514 h 636422"/>
                <a:gd name="connsiteX4" fmla="*/ 15243 w 30486"/>
                <a:gd name="connsiteY4" fmla="*/ 619909 h 636422"/>
                <a:gd name="connsiteX5" fmla="*/ 15243 w 30486"/>
                <a:gd name="connsiteY5" fmla="*/ 630071 h 636422"/>
                <a:gd name="connsiteX6" fmla="*/ 15243 w 30486"/>
                <a:gd name="connsiteY6" fmla="*/ 630071 h 636422"/>
                <a:gd name="connsiteX7" fmla="*/ 15243 w 30486"/>
                <a:gd name="connsiteY7" fmla="*/ 631342 h 636422"/>
                <a:gd name="connsiteX8" fmla="*/ 15243 w 30486"/>
                <a:gd name="connsiteY8" fmla="*/ 631342 h 636422"/>
                <a:gd name="connsiteX9" fmla="*/ 22865 w 30486"/>
                <a:gd name="connsiteY9" fmla="*/ 636423 h 636422"/>
                <a:gd name="connsiteX10" fmla="*/ 29217 w 30486"/>
                <a:gd name="connsiteY10" fmla="*/ 632612 h 636422"/>
                <a:gd name="connsiteX11" fmla="*/ 30487 w 30486"/>
                <a:gd name="connsiteY11" fmla="*/ 628801 h 636422"/>
                <a:gd name="connsiteX12" fmla="*/ 30487 w 30486"/>
                <a:gd name="connsiteY12" fmla="*/ 622449 h 636422"/>
                <a:gd name="connsiteX13" fmla="*/ 13973 w 30486"/>
                <a:gd name="connsiteY13" fmla="*/ 0 h 636422"/>
                <a:gd name="connsiteX14" fmla="*/ 7621 w 30486"/>
                <a:gd name="connsiteY14" fmla="*/ 8892 h 63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86" h="636422">
                  <a:moveTo>
                    <a:pt x="7621" y="8892"/>
                  </a:moveTo>
                  <a:cubicBezTo>
                    <a:pt x="3811" y="889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16514"/>
                  </a:lnTo>
                  <a:lnTo>
                    <a:pt x="15243" y="619909"/>
                  </a:lnTo>
                  <a:lnTo>
                    <a:pt x="15243" y="630071"/>
                  </a:lnTo>
                  <a:lnTo>
                    <a:pt x="15243" y="630071"/>
                  </a:lnTo>
                  <a:cubicBezTo>
                    <a:pt x="15243" y="630071"/>
                    <a:pt x="15243" y="631342"/>
                    <a:pt x="15243" y="631342"/>
                  </a:cubicBezTo>
                  <a:lnTo>
                    <a:pt x="15243" y="631342"/>
                  </a:lnTo>
                  <a:cubicBezTo>
                    <a:pt x="16514" y="633882"/>
                    <a:pt x="19054" y="636423"/>
                    <a:pt x="22865" y="636423"/>
                  </a:cubicBezTo>
                  <a:cubicBezTo>
                    <a:pt x="25406" y="636423"/>
                    <a:pt x="27946" y="635152"/>
                    <a:pt x="29217" y="632612"/>
                  </a:cubicBezTo>
                  <a:cubicBezTo>
                    <a:pt x="29217" y="631342"/>
                    <a:pt x="30487" y="630071"/>
                    <a:pt x="30487" y="628801"/>
                  </a:cubicBezTo>
                  <a:lnTo>
                    <a:pt x="30487" y="622449"/>
                  </a:lnTo>
                  <a:lnTo>
                    <a:pt x="13973" y="0"/>
                  </a:lnTo>
                  <a:cubicBezTo>
                    <a:pt x="13973" y="5081"/>
                    <a:pt x="11433" y="8892"/>
                    <a:pt x="7621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BB9DE73-8BA4-406B-B5B4-C046050D3643}"/>
                </a:ext>
              </a:extLst>
            </p:cNvPr>
            <p:cNvSpPr/>
            <p:nvPr/>
          </p:nvSpPr>
          <p:spPr>
            <a:xfrm>
              <a:off x="3823581" y="4296171"/>
              <a:ext cx="30486" cy="595772"/>
            </a:xfrm>
            <a:custGeom>
              <a:avLst/>
              <a:gdLst>
                <a:gd name="connsiteX0" fmla="*/ 15244 w 30486"/>
                <a:gd name="connsiteY0" fmla="*/ 584340 h 595772"/>
                <a:gd name="connsiteX1" fmla="*/ 15244 w 30486"/>
                <a:gd name="connsiteY1" fmla="*/ 588151 h 595772"/>
                <a:gd name="connsiteX2" fmla="*/ 22865 w 30486"/>
                <a:gd name="connsiteY2" fmla="*/ 595773 h 595772"/>
                <a:gd name="connsiteX3" fmla="*/ 22865 w 30486"/>
                <a:gd name="connsiteY3" fmla="*/ 595773 h 595772"/>
                <a:gd name="connsiteX4" fmla="*/ 30487 w 30486"/>
                <a:gd name="connsiteY4" fmla="*/ 588151 h 595772"/>
                <a:gd name="connsiteX5" fmla="*/ 15244 w 30486"/>
                <a:gd name="connsiteY5" fmla="*/ 7622 h 595772"/>
                <a:gd name="connsiteX6" fmla="*/ 7622 w 30486"/>
                <a:gd name="connsiteY6" fmla="*/ 0 h 595772"/>
                <a:gd name="connsiteX7" fmla="*/ 0 w 30486"/>
                <a:gd name="connsiteY7" fmla="*/ 7622 h 595772"/>
                <a:gd name="connsiteX8" fmla="*/ 0 w 30486"/>
                <a:gd name="connsiteY8" fmla="*/ 7622 h 595772"/>
                <a:gd name="connsiteX9" fmla="*/ 0 w 30486"/>
                <a:gd name="connsiteY9" fmla="*/ 12703 h 595772"/>
                <a:gd name="connsiteX10" fmla="*/ 15244 w 30486"/>
                <a:gd name="connsiteY10" fmla="*/ 584340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95772">
                  <a:moveTo>
                    <a:pt x="15244" y="584340"/>
                  </a:moveTo>
                  <a:lnTo>
                    <a:pt x="15244" y="588151"/>
                  </a:lnTo>
                  <a:cubicBezTo>
                    <a:pt x="15244" y="591962"/>
                    <a:pt x="19054" y="595773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cubicBezTo>
                    <a:pt x="26676" y="595773"/>
                    <a:pt x="30487" y="591962"/>
                    <a:pt x="30487" y="588151"/>
                  </a:cubicBezTo>
                  <a:lnTo>
                    <a:pt x="15244" y="7622"/>
                  </a:lnTo>
                  <a:cubicBezTo>
                    <a:pt x="15244" y="3811"/>
                    <a:pt x="11433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15244" y="5843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A174258-B344-4057-BFFF-71D4FA906073}"/>
                </a:ext>
              </a:extLst>
            </p:cNvPr>
            <p:cNvSpPr/>
            <p:nvPr/>
          </p:nvSpPr>
          <p:spPr>
            <a:xfrm>
              <a:off x="6068189" y="5448337"/>
              <a:ext cx="401412" cy="132111"/>
            </a:xfrm>
            <a:custGeom>
              <a:avLst/>
              <a:gdLst>
                <a:gd name="connsiteX0" fmla="*/ 8892 w 401412"/>
                <a:gd name="connsiteY0" fmla="*/ 7622 h 132111"/>
                <a:gd name="connsiteX1" fmla="*/ 0 w 401412"/>
                <a:gd name="connsiteY1" fmla="*/ 12703 h 132111"/>
                <a:gd name="connsiteX2" fmla="*/ 0 w 401412"/>
                <a:gd name="connsiteY2" fmla="*/ 12703 h 132111"/>
                <a:gd name="connsiteX3" fmla="*/ 384899 w 401412"/>
                <a:gd name="connsiteY3" fmla="*/ 128301 h 132111"/>
                <a:gd name="connsiteX4" fmla="*/ 397602 w 401412"/>
                <a:gd name="connsiteY4" fmla="*/ 132112 h 132111"/>
                <a:gd name="connsiteX5" fmla="*/ 392520 w 401412"/>
                <a:gd name="connsiteY5" fmla="*/ 123220 h 132111"/>
                <a:gd name="connsiteX6" fmla="*/ 401412 w 401412"/>
                <a:gd name="connsiteY6" fmla="*/ 118139 h 132111"/>
                <a:gd name="connsiteX7" fmla="*/ 8892 w 401412"/>
                <a:gd name="connsiteY7" fmla="*/ 1270 h 132111"/>
                <a:gd name="connsiteX8" fmla="*/ 3811 w 401412"/>
                <a:gd name="connsiteY8" fmla="*/ 0 h 132111"/>
                <a:gd name="connsiteX9" fmla="*/ 8892 w 401412"/>
                <a:gd name="connsiteY9" fmla="*/ 7622 h 13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412" h="132111">
                  <a:moveTo>
                    <a:pt x="8892" y="7622"/>
                  </a:moveTo>
                  <a:cubicBezTo>
                    <a:pt x="7621" y="11433"/>
                    <a:pt x="3811" y="13973"/>
                    <a:pt x="0" y="12703"/>
                  </a:cubicBezTo>
                  <a:cubicBezTo>
                    <a:pt x="0" y="12703"/>
                    <a:pt x="0" y="12703"/>
                    <a:pt x="0" y="12703"/>
                  </a:cubicBezTo>
                  <a:lnTo>
                    <a:pt x="384899" y="128301"/>
                  </a:lnTo>
                  <a:lnTo>
                    <a:pt x="397602" y="132112"/>
                  </a:lnTo>
                  <a:cubicBezTo>
                    <a:pt x="393791" y="130842"/>
                    <a:pt x="391250" y="127030"/>
                    <a:pt x="392520" y="123220"/>
                  </a:cubicBezTo>
                  <a:cubicBezTo>
                    <a:pt x="393791" y="119409"/>
                    <a:pt x="397602" y="116868"/>
                    <a:pt x="401412" y="118139"/>
                  </a:cubicBezTo>
                  <a:lnTo>
                    <a:pt x="8892" y="1270"/>
                  </a:lnTo>
                  <a:lnTo>
                    <a:pt x="3811" y="0"/>
                  </a:lnTo>
                  <a:cubicBezTo>
                    <a:pt x="7621" y="0"/>
                    <a:pt x="10162" y="3811"/>
                    <a:pt x="889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1922BEE-D569-4586-A49E-76DDE6C96ADF}"/>
                </a:ext>
              </a:extLst>
            </p:cNvPr>
            <p:cNvSpPr/>
            <p:nvPr/>
          </p:nvSpPr>
          <p:spPr>
            <a:xfrm>
              <a:off x="934935" y="6808834"/>
              <a:ext cx="123218" cy="44460"/>
            </a:xfrm>
            <a:custGeom>
              <a:avLst/>
              <a:gdLst>
                <a:gd name="connsiteX0" fmla="*/ 5081 w 123218"/>
                <a:gd name="connsiteY0" fmla="*/ 0 h 44460"/>
                <a:gd name="connsiteX1" fmla="*/ 10162 w 123218"/>
                <a:gd name="connsiteY1" fmla="*/ 8892 h 44460"/>
                <a:gd name="connsiteX2" fmla="*/ 1270 w 123218"/>
                <a:gd name="connsiteY2" fmla="*/ 13973 h 44460"/>
                <a:gd name="connsiteX3" fmla="*/ 0 w 123218"/>
                <a:gd name="connsiteY3" fmla="*/ 12703 h 44460"/>
                <a:gd name="connsiteX4" fmla="*/ 81299 w 123218"/>
                <a:gd name="connsiteY4" fmla="*/ 44461 h 44460"/>
                <a:gd name="connsiteX5" fmla="*/ 123218 w 123218"/>
                <a:gd name="connsiteY5" fmla="*/ 44461 h 44460"/>
                <a:gd name="connsiteX6" fmla="*/ 8892 w 123218"/>
                <a:gd name="connsiteY6" fmla="*/ 0 h 44460"/>
                <a:gd name="connsiteX7" fmla="*/ 5081 w 123218"/>
                <a:gd name="connsiteY7" fmla="*/ 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18" h="44460">
                  <a:moveTo>
                    <a:pt x="5081" y="0"/>
                  </a:moveTo>
                  <a:cubicBezTo>
                    <a:pt x="8892" y="1270"/>
                    <a:pt x="11433" y="5082"/>
                    <a:pt x="10162" y="8892"/>
                  </a:cubicBezTo>
                  <a:cubicBezTo>
                    <a:pt x="8892" y="12703"/>
                    <a:pt x="5081" y="15244"/>
                    <a:pt x="1270" y="13973"/>
                  </a:cubicBezTo>
                  <a:cubicBezTo>
                    <a:pt x="1270" y="13973"/>
                    <a:pt x="0" y="13973"/>
                    <a:pt x="0" y="12703"/>
                  </a:cubicBezTo>
                  <a:lnTo>
                    <a:pt x="81299" y="44461"/>
                  </a:lnTo>
                  <a:lnTo>
                    <a:pt x="123218" y="44461"/>
                  </a:lnTo>
                  <a:lnTo>
                    <a:pt x="8892" y="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DF009976-8CCE-4EBD-AFC8-FE4E5277E14B}"/>
                </a:ext>
              </a:extLst>
            </p:cNvPr>
            <p:cNvSpPr/>
            <p:nvPr/>
          </p:nvSpPr>
          <p:spPr>
            <a:xfrm>
              <a:off x="490333" y="6636072"/>
              <a:ext cx="453971" cy="188481"/>
            </a:xfrm>
            <a:custGeom>
              <a:avLst/>
              <a:gdLst>
                <a:gd name="connsiteX0" fmla="*/ 0 w 453971"/>
                <a:gd name="connsiteY0" fmla="*/ 0 h 188481"/>
                <a:gd name="connsiteX1" fmla="*/ 0 w 453971"/>
                <a:gd name="connsiteY1" fmla="*/ 5081 h 188481"/>
                <a:gd name="connsiteX2" fmla="*/ 1270 w 453971"/>
                <a:gd name="connsiteY2" fmla="*/ 17784 h 188481"/>
                <a:gd name="connsiteX3" fmla="*/ 443332 w 453971"/>
                <a:gd name="connsiteY3" fmla="*/ 188005 h 188481"/>
                <a:gd name="connsiteX4" fmla="*/ 453495 w 453971"/>
                <a:gd name="connsiteY4" fmla="*/ 184194 h 188481"/>
                <a:gd name="connsiteX5" fmla="*/ 449684 w 453971"/>
                <a:gd name="connsiteY5" fmla="*/ 174031 h 188481"/>
                <a:gd name="connsiteX6" fmla="*/ 438251 w 453971"/>
                <a:gd name="connsiteY6" fmla="*/ 170220 h 188481"/>
                <a:gd name="connsiteX7" fmla="*/ 0 w 453971"/>
                <a:gd name="connsiteY7" fmla="*/ 0 h 18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971" h="188481">
                  <a:moveTo>
                    <a:pt x="0" y="0"/>
                  </a:moveTo>
                  <a:lnTo>
                    <a:pt x="0" y="5081"/>
                  </a:lnTo>
                  <a:lnTo>
                    <a:pt x="1270" y="17784"/>
                  </a:lnTo>
                  <a:lnTo>
                    <a:pt x="443332" y="188005"/>
                  </a:lnTo>
                  <a:cubicBezTo>
                    <a:pt x="447143" y="189275"/>
                    <a:pt x="452224" y="188005"/>
                    <a:pt x="453495" y="184194"/>
                  </a:cubicBezTo>
                  <a:cubicBezTo>
                    <a:pt x="454765" y="180383"/>
                    <a:pt x="453495" y="175302"/>
                    <a:pt x="449684" y="174031"/>
                  </a:cubicBezTo>
                  <a:lnTo>
                    <a:pt x="438251" y="17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FEED3F2-A8C1-4DCD-ACF2-3E236FC51B97}"/>
                </a:ext>
              </a:extLst>
            </p:cNvPr>
            <p:cNvSpPr/>
            <p:nvPr/>
          </p:nvSpPr>
          <p:spPr>
            <a:xfrm>
              <a:off x="214355" y="1322387"/>
              <a:ext cx="148948" cy="47001"/>
            </a:xfrm>
            <a:custGeom>
              <a:avLst/>
              <a:gdLst>
                <a:gd name="connsiteX0" fmla="*/ 324 w 148948"/>
                <a:gd name="connsiteY0" fmla="*/ 7622 h 47001"/>
                <a:gd name="connsiteX1" fmla="*/ 6675 w 148948"/>
                <a:gd name="connsiteY1" fmla="*/ 16514 h 47001"/>
                <a:gd name="connsiteX2" fmla="*/ 9216 w 148948"/>
                <a:gd name="connsiteY2" fmla="*/ 16514 h 47001"/>
                <a:gd name="connsiteX3" fmla="*/ 146407 w 148948"/>
                <a:gd name="connsiteY3" fmla="*/ 47001 h 47001"/>
                <a:gd name="connsiteX4" fmla="*/ 140056 w 148948"/>
                <a:gd name="connsiteY4" fmla="*/ 38109 h 47001"/>
                <a:gd name="connsiteX5" fmla="*/ 148948 w 148948"/>
                <a:gd name="connsiteY5" fmla="*/ 31758 h 47001"/>
                <a:gd name="connsiteX6" fmla="*/ 148948 w 148948"/>
                <a:gd name="connsiteY6" fmla="*/ 31758 h 47001"/>
                <a:gd name="connsiteX7" fmla="*/ 138786 w 148948"/>
                <a:gd name="connsiteY7" fmla="*/ 29217 h 47001"/>
                <a:gd name="connsiteX8" fmla="*/ 9216 w 148948"/>
                <a:gd name="connsiteY8" fmla="*/ 0 h 47001"/>
                <a:gd name="connsiteX9" fmla="*/ 6675 w 148948"/>
                <a:gd name="connsiteY9" fmla="*/ 0 h 47001"/>
                <a:gd name="connsiteX10" fmla="*/ 5405 w 148948"/>
                <a:gd name="connsiteY10" fmla="*/ 0 h 47001"/>
                <a:gd name="connsiteX11" fmla="*/ 324 w 148948"/>
                <a:gd name="connsiteY11" fmla="*/ 762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948" h="47001">
                  <a:moveTo>
                    <a:pt x="324" y="7622"/>
                  </a:moveTo>
                  <a:cubicBezTo>
                    <a:pt x="-947" y="11433"/>
                    <a:pt x="1594" y="15244"/>
                    <a:pt x="6675" y="16514"/>
                  </a:cubicBezTo>
                  <a:lnTo>
                    <a:pt x="9216" y="16514"/>
                  </a:lnTo>
                  <a:lnTo>
                    <a:pt x="146407" y="47001"/>
                  </a:lnTo>
                  <a:cubicBezTo>
                    <a:pt x="142597" y="45731"/>
                    <a:pt x="140056" y="41920"/>
                    <a:pt x="140056" y="38109"/>
                  </a:cubicBezTo>
                  <a:cubicBezTo>
                    <a:pt x="141326" y="34298"/>
                    <a:pt x="145137" y="31758"/>
                    <a:pt x="148948" y="31758"/>
                  </a:cubicBezTo>
                  <a:cubicBezTo>
                    <a:pt x="148948" y="31758"/>
                    <a:pt x="148948" y="31758"/>
                    <a:pt x="148948" y="31758"/>
                  </a:cubicBezTo>
                  <a:lnTo>
                    <a:pt x="138786" y="29217"/>
                  </a:lnTo>
                  <a:lnTo>
                    <a:pt x="9216" y="0"/>
                  </a:lnTo>
                  <a:lnTo>
                    <a:pt x="6675" y="0"/>
                  </a:lnTo>
                  <a:lnTo>
                    <a:pt x="5405" y="0"/>
                  </a:lnTo>
                  <a:cubicBezTo>
                    <a:pt x="2864" y="2541"/>
                    <a:pt x="1594" y="5081"/>
                    <a:pt x="324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AF450E4-B578-48D6-88A8-5E90E376B88A}"/>
                </a:ext>
              </a:extLst>
            </p:cNvPr>
            <p:cNvSpPr/>
            <p:nvPr/>
          </p:nvSpPr>
          <p:spPr>
            <a:xfrm>
              <a:off x="355351" y="1355084"/>
              <a:ext cx="391580" cy="96873"/>
            </a:xfrm>
            <a:custGeom>
              <a:avLst/>
              <a:gdLst>
                <a:gd name="connsiteX0" fmla="*/ 391581 w 391580"/>
                <a:gd name="connsiteY0" fmla="*/ 86711 h 96873"/>
                <a:gd name="connsiteX1" fmla="*/ 14304 w 391580"/>
                <a:gd name="connsiteY1" fmla="*/ 1601 h 96873"/>
                <a:gd name="connsiteX2" fmla="*/ 9223 w 391580"/>
                <a:gd name="connsiteY2" fmla="*/ 330 h 96873"/>
                <a:gd name="connsiteX3" fmla="*/ 330 w 391580"/>
                <a:gd name="connsiteY3" fmla="*/ 5412 h 96873"/>
                <a:gd name="connsiteX4" fmla="*/ 5412 w 391580"/>
                <a:gd name="connsiteY4" fmla="*/ 14304 h 96873"/>
                <a:gd name="connsiteX5" fmla="*/ 5412 w 391580"/>
                <a:gd name="connsiteY5" fmla="*/ 14304 h 96873"/>
                <a:gd name="connsiteX6" fmla="*/ 371256 w 391580"/>
                <a:gd name="connsiteY6" fmla="*/ 96874 h 96873"/>
                <a:gd name="connsiteX7" fmla="*/ 389040 w 391580"/>
                <a:gd name="connsiteY7" fmla="*/ 86711 h 96873"/>
                <a:gd name="connsiteX8" fmla="*/ 391581 w 391580"/>
                <a:gd name="connsiteY8" fmla="*/ 86711 h 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580" h="96873">
                  <a:moveTo>
                    <a:pt x="391581" y="86711"/>
                  </a:move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71256" y="96874"/>
                  </a:lnTo>
                  <a:lnTo>
                    <a:pt x="389040" y="86711"/>
                  </a:lnTo>
                  <a:lnTo>
                    <a:pt x="391581" y="867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DD65527-989C-48B1-9C6F-5614CC85D6A1}"/>
                </a:ext>
              </a:extLst>
            </p:cNvPr>
            <p:cNvSpPr/>
            <p:nvPr/>
          </p:nvSpPr>
          <p:spPr>
            <a:xfrm>
              <a:off x="6460379" y="5564875"/>
              <a:ext cx="105765" cy="43520"/>
            </a:xfrm>
            <a:custGeom>
              <a:avLst/>
              <a:gdLst>
                <a:gd name="connsiteX0" fmla="*/ 330 w 105765"/>
                <a:gd name="connsiteY0" fmla="*/ 5412 h 43520"/>
                <a:gd name="connsiteX1" fmla="*/ 5412 w 105765"/>
                <a:gd name="connsiteY1" fmla="*/ 14304 h 43520"/>
                <a:gd name="connsiteX2" fmla="*/ 9222 w 105765"/>
                <a:gd name="connsiteY2" fmla="*/ 15574 h 43520"/>
                <a:gd name="connsiteX3" fmla="*/ 101954 w 105765"/>
                <a:gd name="connsiteY3" fmla="*/ 43521 h 43520"/>
                <a:gd name="connsiteX4" fmla="*/ 96873 w 105765"/>
                <a:gd name="connsiteY4" fmla="*/ 34628 h 43520"/>
                <a:gd name="connsiteX5" fmla="*/ 96873 w 105765"/>
                <a:gd name="connsiteY5" fmla="*/ 34628 h 43520"/>
                <a:gd name="connsiteX6" fmla="*/ 105765 w 105765"/>
                <a:gd name="connsiteY6" fmla="*/ 29547 h 43520"/>
                <a:gd name="connsiteX7" fmla="*/ 105765 w 105765"/>
                <a:gd name="connsiteY7" fmla="*/ 29547 h 43520"/>
                <a:gd name="connsiteX8" fmla="*/ 9222 w 105765"/>
                <a:gd name="connsiteY8" fmla="*/ 330 h 43520"/>
                <a:gd name="connsiteX9" fmla="*/ 330 w 105765"/>
                <a:gd name="connsiteY9" fmla="*/ 5412 h 4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765" h="43520">
                  <a:moveTo>
                    <a:pt x="330" y="5412"/>
                  </a:moveTo>
                  <a:cubicBezTo>
                    <a:pt x="-940" y="9222"/>
                    <a:pt x="1601" y="13034"/>
                    <a:pt x="5412" y="14304"/>
                  </a:cubicBezTo>
                  <a:lnTo>
                    <a:pt x="9222" y="15574"/>
                  </a:lnTo>
                  <a:lnTo>
                    <a:pt x="101954" y="43521"/>
                  </a:lnTo>
                  <a:cubicBezTo>
                    <a:pt x="98143" y="42250"/>
                    <a:pt x="95602" y="38440"/>
                    <a:pt x="96873" y="34628"/>
                  </a:cubicBezTo>
                  <a:cubicBezTo>
                    <a:pt x="96873" y="34628"/>
                    <a:pt x="96873" y="34628"/>
                    <a:pt x="96873" y="34628"/>
                  </a:cubicBezTo>
                  <a:cubicBezTo>
                    <a:pt x="98143" y="30818"/>
                    <a:pt x="101954" y="28277"/>
                    <a:pt x="105765" y="29547"/>
                  </a:cubicBezTo>
                  <a:cubicBezTo>
                    <a:pt x="105765" y="29547"/>
                    <a:pt x="105765" y="29547"/>
                    <a:pt x="105765" y="29547"/>
                  </a:cubicBez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6126068-3278-411C-BD43-5FD06BC94F45}"/>
                </a:ext>
              </a:extLst>
            </p:cNvPr>
            <p:cNvSpPr/>
            <p:nvPr/>
          </p:nvSpPr>
          <p:spPr>
            <a:xfrm>
              <a:off x="1410025" y="4246629"/>
              <a:ext cx="171489" cy="124490"/>
            </a:xfrm>
            <a:custGeom>
              <a:avLst/>
              <a:gdLst>
                <a:gd name="connsiteX0" fmla="*/ 10162 w 171489"/>
                <a:gd name="connsiteY0" fmla="*/ 114327 h 124490"/>
                <a:gd name="connsiteX1" fmla="*/ 7622 w 171489"/>
                <a:gd name="connsiteY1" fmla="*/ 124490 h 124490"/>
                <a:gd name="connsiteX2" fmla="*/ 11433 w 171489"/>
                <a:gd name="connsiteY2" fmla="*/ 121949 h 124490"/>
                <a:gd name="connsiteX3" fmla="*/ 171490 w 171489"/>
                <a:gd name="connsiteY3" fmla="*/ 16514 h 124490"/>
                <a:gd name="connsiteX4" fmla="*/ 170219 w 171489"/>
                <a:gd name="connsiteY4" fmla="*/ 3811 h 124490"/>
                <a:gd name="connsiteX5" fmla="*/ 170219 w 171489"/>
                <a:gd name="connsiteY5" fmla="*/ 0 h 124490"/>
                <a:gd name="connsiteX6" fmla="*/ 0 w 171489"/>
                <a:gd name="connsiteY6" fmla="*/ 113057 h 124490"/>
                <a:gd name="connsiteX7" fmla="*/ 10162 w 171489"/>
                <a:gd name="connsiteY7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89" h="124490">
                  <a:moveTo>
                    <a:pt x="10162" y="114327"/>
                  </a:moveTo>
                  <a:cubicBezTo>
                    <a:pt x="12703" y="118139"/>
                    <a:pt x="11433" y="121949"/>
                    <a:pt x="7622" y="124490"/>
                  </a:cubicBezTo>
                  <a:lnTo>
                    <a:pt x="11433" y="121949"/>
                  </a:lnTo>
                  <a:lnTo>
                    <a:pt x="171490" y="16514"/>
                  </a:lnTo>
                  <a:lnTo>
                    <a:pt x="170219" y="3811"/>
                  </a:lnTo>
                  <a:lnTo>
                    <a:pt x="170219" y="0"/>
                  </a:lnTo>
                  <a:lnTo>
                    <a:pt x="0" y="113057"/>
                  </a:lnTo>
                  <a:cubicBezTo>
                    <a:pt x="3811" y="109246"/>
                    <a:pt x="7622" y="110517"/>
                    <a:pt x="10162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649BA98-402E-4F51-910B-DE65E5CC1F63}"/>
                </a:ext>
              </a:extLst>
            </p:cNvPr>
            <p:cNvSpPr/>
            <p:nvPr/>
          </p:nvSpPr>
          <p:spPr>
            <a:xfrm>
              <a:off x="1387159" y="4357094"/>
              <a:ext cx="34349" cy="30538"/>
            </a:xfrm>
            <a:custGeom>
              <a:avLst/>
              <a:gdLst>
                <a:gd name="connsiteX0" fmla="*/ 13973 w 34349"/>
                <a:gd name="connsiteY0" fmla="*/ 25458 h 30538"/>
                <a:gd name="connsiteX1" fmla="*/ 12703 w 34349"/>
                <a:gd name="connsiteY1" fmla="*/ 12755 h 30538"/>
                <a:gd name="connsiteX2" fmla="*/ 19054 w 34349"/>
                <a:gd name="connsiteY2" fmla="*/ 5133 h 30538"/>
                <a:gd name="connsiteX3" fmla="*/ 26676 w 34349"/>
                <a:gd name="connsiteY3" fmla="*/ 11484 h 30538"/>
                <a:gd name="connsiteX4" fmla="*/ 26676 w 34349"/>
                <a:gd name="connsiteY4" fmla="*/ 16565 h 30538"/>
                <a:gd name="connsiteX5" fmla="*/ 30487 w 34349"/>
                <a:gd name="connsiteY5" fmla="*/ 14025 h 30538"/>
                <a:gd name="connsiteX6" fmla="*/ 33028 w 34349"/>
                <a:gd name="connsiteY6" fmla="*/ 3862 h 30538"/>
                <a:gd name="connsiteX7" fmla="*/ 22865 w 34349"/>
                <a:gd name="connsiteY7" fmla="*/ 1322 h 30538"/>
                <a:gd name="connsiteX8" fmla="*/ 7622 w 34349"/>
                <a:gd name="connsiteY8" fmla="*/ 11484 h 30538"/>
                <a:gd name="connsiteX9" fmla="*/ 0 w 34349"/>
                <a:gd name="connsiteY9" fmla="*/ 16565 h 30538"/>
                <a:gd name="connsiteX10" fmla="*/ 3811 w 34349"/>
                <a:gd name="connsiteY10" fmla="*/ 17836 h 30538"/>
                <a:gd name="connsiteX11" fmla="*/ 8892 w 34349"/>
                <a:gd name="connsiteY11" fmla="*/ 26728 h 30538"/>
                <a:gd name="connsiteX12" fmla="*/ 8892 w 34349"/>
                <a:gd name="connsiteY12" fmla="*/ 26728 h 30538"/>
                <a:gd name="connsiteX13" fmla="*/ 5081 w 34349"/>
                <a:gd name="connsiteY13" fmla="*/ 30539 h 30538"/>
                <a:gd name="connsiteX14" fmla="*/ 5081 w 34349"/>
                <a:gd name="connsiteY14" fmla="*/ 30539 h 30538"/>
                <a:gd name="connsiteX15" fmla="*/ 13973 w 34349"/>
                <a:gd name="connsiteY15" fmla="*/ 25458 h 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349" h="30538">
                  <a:moveTo>
                    <a:pt x="13973" y="25458"/>
                  </a:moveTo>
                  <a:lnTo>
                    <a:pt x="12703" y="12755"/>
                  </a:lnTo>
                  <a:cubicBezTo>
                    <a:pt x="12703" y="8944"/>
                    <a:pt x="15244" y="5133"/>
                    <a:pt x="19054" y="5133"/>
                  </a:cubicBezTo>
                  <a:cubicBezTo>
                    <a:pt x="22865" y="5133"/>
                    <a:pt x="26676" y="7673"/>
                    <a:pt x="26676" y="11484"/>
                  </a:cubicBezTo>
                  <a:lnTo>
                    <a:pt x="26676" y="16565"/>
                  </a:lnTo>
                  <a:lnTo>
                    <a:pt x="30487" y="14025"/>
                  </a:lnTo>
                  <a:cubicBezTo>
                    <a:pt x="34298" y="11484"/>
                    <a:pt x="35568" y="7673"/>
                    <a:pt x="33028" y="3862"/>
                  </a:cubicBezTo>
                  <a:cubicBezTo>
                    <a:pt x="30487" y="51"/>
                    <a:pt x="26676" y="-1219"/>
                    <a:pt x="22865" y="1322"/>
                  </a:cubicBezTo>
                  <a:lnTo>
                    <a:pt x="7622" y="11484"/>
                  </a:lnTo>
                  <a:lnTo>
                    <a:pt x="0" y="16565"/>
                  </a:lnTo>
                  <a:lnTo>
                    <a:pt x="3811" y="17836"/>
                  </a:lnTo>
                  <a:cubicBezTo>
                    <a:pt x="7622" y="19106"/>
                    <a:pt x="10162" y="22917"/>
                    <a:pt x="8892" y="26728"/>
                  </a:cubicBezTo>
                  <a:cubicBezTo>
                    <a:pt x="8892" y="26728"/>
                    <a:pt x="8892" y="26728"/>
                    <a:pt x="8892" y="26728"/>
                  </a:cubicBezTo>
                  <a:cubicBezTo>
                    <a:pt x="8892" y="27998"/>
                    <a:pt x="7622" y="30539"/>
                    <a:pt x="5081" y="30539"/>
                  </a:cubicBezTo>
                  <a:lnTo>
                    <a:pt x="5081" y="30539"/>
                  </a:lnTo>
                  <a:lnTo>
                    <a:pt x="13973" y="254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0C9F7B-42CA-431F-A5B3-AB30B73082CD}"/>
                </a:ext>
              </a:extLst>
            </p:cNvPr>
            <p:cNvSpPr/>
            <p:nvPr/>
          </p:nvSpPr>
          <p:spPr>
            <a:xfrm>
              <a:off x="1387159" y="4388903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2230602-0D4D-488C-9736-C09CC8E8A2B2}"/>
                </a:ext>
              </a:extLst>
            </p:cNvPr>
            <p:cNvSpPr/>
            <p:nvPr/>
          </p:nvSpPr>
          <p:spPr>
            <a:xfrm>
              <a:off x="721526" y="1443066"/>
              <a:ext cx="29216" cy="25088"/>
            </a:xfrm>
            <a:custGeom>
              <a:avLst/>
              <a:gdLst>
                <a:gd name="connsiteX0" fmla="*/ 0 w 29216"/>
                <a:gd name="connsiteY0" fmla="*/ 19055 h 25088"/>
                <a:gd name="connsiteX1" fmla="*/ 0 w 29216"/>
                <a:gd name="connsiteY1" fmla="*/ 19055 h 25088"/>
                <a:gd name="connsiteX2" fmla="*/ 0 w 29216"/>
                <a:gd name="connsiteY2" fmla="*/ 19055 h 25088"/>
                <a:gd name="connsiteX3" fmla="*/ 1270 w 29216"/>
                <a:gd name="connsiteY3" fmla="*/ 21595 h 25088"/>
                <a:gd name="connsiteX4" fmla="*/ 2541 w 29216"/>
                <a:gd name="connsiteY4" fmla="*/ 22866 h 25088"/>
                <a:gd name="connsiteX5" fmla="*/ 3811 w 29216"/>
                <a:gd name="connsiteY5" fmla="*/ 24136 h 25088"/>
                <a:gd name="connsiteX6" fmla="*/ 5081 w 29216"/>
                <a:gd name="connsiteY6" fmla="*/ 24136 h 25088"/>
                <a:gd name="connsiteX7" fmla="*/ 10162 w 29216"/>
                <a:gd name="connsiteY7" fmla="*/ 24136 h 25088"/>
                <a:gd name="connsiteX8" fmla="*/ 27946 w 29216"/>
                <a:gd name="connsiteY8" fmla="*/ 13973 h 25088"/>
                <a:gd name="connsiteX9" fmla="*/ 29217 w 29216"/>
                <a:gd name="connsiteY9" fmla="*/ 13973 h 25088"/>
                <a:gd name="connsiteX10" fmla="*/ 19054 w 29216"/>
                <a:gd name="connsiteY10" fmla="*/ 10162 h 25088"/>
                <a:gd name="connsiteX11" fmla="*/ 22865 w 29216"/>
                <a:gd name="connsiteY11" fmla="*/ 0 h 25088"/>
                <a:gd name="connsiteX12" fmla="*/ 22865 w 29216"/>
                <a:gd name="connsiteY12" fmla="*/ 0 h 25088"/>
                <a:gd name="connsiteX13" fmla="*/ 5081 w 29216"/>
                <a:gd name="connsiteY13" fmla="*/ 10162 h 25088"/>
                <a:gd name="connsiteX14" fmla="*/ 2541 w 29216"/>
                <a:gd name="connsiteY14" fmla="*/ 10162 h 25088"/>
                <a:gd name="connsiteX15" fmla="*/ 2541 w 29216"/>
                <a:gd name="connsiteY15" fmla="*/ 10162 h 25088"/>
                <a:gd name="connsiteX16" fmla="*/ 2541 w 29216"/>
                <a:gd name="connsiteY16" fmla="*/ 10162 h 25088"/>
                <a:gd name="connsiteX17" fmla="*/ 1270 w 29216"/>
                <a:gd name="connsiteY17" fmla="*/ 11433 h 25088"/>
                <a:gd name="connsiteX18" fmla="*/ 0 w 29216"/>
                <a:gd name="connsiteY18" fmla="*/ 12703 h 25088"/>
                <a:gd name="connsiteX19" fmla="*/ 0 w 29216"/>
                <a:gd name="connsiteY19" fmla="*/ 12703 h 25088"/>
                <a:gd name="connsiteX20" fmla="*/ 0 w 29216"/>
                <a:gd name="connsiteY20" fmla="*/ 13973 h 25088"/>
                <a:gd name="connsiteX21" fmla="*/ 0 w 29216"/>
                <a:gd name="connsiteY21" fmla="*/ 15244 h 25088"/>
                <a:gd name="connsiteX22" fmla="*/ 0 w 29216"/>
                <a:gd name="connsiteY22" fmla="*/ 15244 h 25088"/>
                <a:gd name="connsiteX23" fmla="*/ 0 w 29216"/>
                <a:gd name="connsiteY23" fmla="*/ 16514 h 25088"/>
                <a:gd name="connsiteX24" fmla="*/ 0 w 29216"/>
                <a:gd name="connsiteY24" fmla="*/ 17784 h 25088"/>
                <a:gd name="connsiteX25" fmla="*/ 0 w 29216"/>
                <a:gd name="connsiteY25" fmla="*/ 17784 h 25088"/>
                <a:gd name="connsiteX26" fmla="*/ 0 w 29216"/>
                <a:gd name="connsiteY26" fmla="*/ 19055 h 2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216" h="25088">
                  <a:moveTo>
                    <a:pt x="0" y="19055"/>
                  </a:moveTo>
                  <a:cubicBezTo>
                    <a:pt x="0" y="19055"/>
                    <a:pt x="0" y="20325"/>
                    <a:pt x="0" y="19055"/>
                  </a:cubicBezTo>
                  <a:lnTo>
                    <a:pt x="0" y="19055"/>
                  </a:lnTo>
                  <a:lnTo>
                    <a:pt x="1270" y="21595"/>
                  </a:lnTo>
                  <a:cubicBezTo>
                    <a:pt x="1270" y="21595"/>
                    <a:pt x="2541" y="22866"/>
                    <a:pt x="2541" y="22866"/>
                  </a:cubicBezTo>
                  <a:cubicBezTo>
                    <a:pt x="2541" y="22866"/>
                    <a:pt x="3811" y="22866"/>
                    <a:pt x="3811" y="24136"/>
                  </a:cubicBezTo>
                  <a:lnTo>
                    <a:pt x="5081" y="24136"/>
                  </a:lnTo>
                  <a:cubicBezTo>
                    <a:pt x="6351" y="25406"/>
                    <a:pt x="8892" y="25406"/>
                    <a:pt x="10162" y="24136"/>
                  </a:cubicBezTo>
                  <a:lnTo>
                    <a:pt x="27946" y="13973"/>
                  </a:lnTo>
                  <a:lnTo>
                    <a:pt x="29217" y="13973"/>
                  </a:lnTo>
                  <a:cubicBezTo>
                    <a:pt x="25406" y="16514"/>
                    <a:pt x="21595" y="13973"/>
                    <a:pt x="19054" y="10162"/>
                  </a:cubicBezTo>
                  <a:cubicBezTo>
                    <a:pt x="16514" y="6352"/>
                    <a:pt x="19054" y="2541"/>
                    <a:pt x="22865" y="0"/>
                  </a:cubicBezTo>
                  <a:lnTo>
                    <a:pt x="22865" y="0"/>
                  </a:lnTo>
                  <a:lnTo>
                    <a:pt x="508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1270" y="11433"/>
                  </a:lnTo>
                  <a:cubicBezTo>
                    <a:pt x="1270" y="11433"/>
                    <a:pt x="1270" y="11433"/>
                    <a:pt x="0" y="12703"/>
                  </a:cubicBezTo>
                  <a:lnTo>
                    <a:pt x="0" y="12703"/>
                  </a:lnTo>
                  <a:cubicBezTo>
                    <a:pt x="0" y="12703"/>
                    <a:pt x="0" y="12703"/>
                    <a:pt x="0" y="13973"/>
                  </a:cubicBezTo>
                  <a:cubicBezTo>
                    <a:pt x="0" y="13973"/>
                    <a:pt x="0" y="15244"/>
                    <a:pt x="0" y="15244"/>
                  </a:cubicBezTo>
                  <a:lnTo>
                    <a:pt x="0" y="15244"/>
                  </a:lnTo>
                  <a:cubicBezTo>
                    <a:pt x="0" y="15244"/>
                    <a:pt x="0" y="16514"/>
                    <a:pt x="0" y="16514"/>
                  </a:cubicBezTo>
                  <a:cubicBezTo>
                    <a:pt x="0" y="1651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250E013-0260-472B-8B65-8659F9B6F207}"/>
                </a:ext>
              </a:extLst>
            </p:cNvPr>
            <p:cNvSpPr/>
            <p:nvPr/>
          </p:nvSpPr>
          <p:spPr>
            <a:xfrm>
              <a:off x="4143695" y="2707019"/>
              <a:ext cx="39378" cy="1352874"/>
            </a:xfrm>
            <a:custGeom>
              <a:avLst/>
              <a:gdLst>
                <a:gd name="connsiteX0" fmla="*/ 39379 w 39378"/>
                <a:gd name="connsiteY0" fmla="*/ 1345253 h 1352874"/>
                <a:gd name="connsiteX1" fmla="*/ 39379 w 39378"/>
                <a:gd name="connsiteY1" fmla="*/ 1331279 h 1352874"/>
                <a:gd name="connsiteX2" fmla="*/ 15243 w 39378"/>
                <a:gd name="connsiteY2" fmla="*/ 10162 h 1352874"/>
                <a:gd name="connsiteX3" fmla="*/ 15243 w 39378"/>
                <a:gd name="connsiteY3" fmla="*/ 0 h 1352874"/>
                <a:gd name="connsiteX4" fmla="*/ 7621 w 39378"/>
                <a:gd name="connsiteY4" fmla="*/ 7622 h 1352874"/>
                <a:gd name="connsiteX5" fmla="*/ 7621 w 39378"/>
                <a:gd name="connsiteY5" fmla="*/ 7622 h 1352874"/>
                <a:gd name="connsiteX6" fmla="*/ 0 w 39378"/>
                <a:gd name="connsiteY6" fmla="*/ 0 h 1352874"/>
                <a:gd name="connsiteX7" fmla="*/ 0 w 39378"/>
                <a:gd name="connsiteY7" fmla="*/ 0 h 1352874"/>
                <a:gd name="connsiteX8" fmla="*/ 24135 w 39378"/>
                <a:gd name="connsiteY8" fmla="*/ 1345253 h 1352874"/>
                <a:gd name="connsiteX9" fmla="*/ 24135 w 39378"/>
                <a:gd name="connsiteY9" fmla="*/ 1346523 h 1352874"/>
                <a:gd name="connsiteX10" fmla="*/ 24135 w 39378"/>
                <a:gd name="connsiteY10" fmla="*/ 1347794 h 1352874"/>
                <a:gd name="connsiteX11" fmla="*/ 25406 w 39378"/>
                <a:gd name="connsiteY11" fmla="*/ 1349064 h 1352874"/>
                <a:gd name="connsiteX12" fmla="*/ 26676 w 39378"/>
                <a:gd name="connsiteY12" fmla="*/ 1351604 h 1352874"/>
                <a:gd name="connsiteX13" fmla="*/ 27946 w 39378"/>
                <a:gd name="connsiteY13" fmla="*/ 1352875 h 1352874"/>
                <a:gd name="connsiteX14" fmla="*/ 29217 w 39378"/>
                <a:gd name="connsiteY14" fmla="*/ 1352875 h 1352874"/>
                <a:gd name="connsiteX15" fmla="*/ 30487 w 39378"/>
                <a:gd name="connsiteY15" fmla="*/ 1352875 h 1352874"/>
                <a:gd name="connsiteX16" fmla="*/ 30487 w 39378"/>
                <a:gd name="connsiteY16" fmla="*/ 1352875 h 1352874"/>
                <a:gd name="connsiteX17" fmla="*/ 31757 w 39378"/>
                <a:gd name="connsiteY17" fmla="*/ 1352875 h 1352874"/>
                <a:gd name="connsiteX18" fmla="*/ 33027 w 39378"/>
                <a:gd name="connsiteY18" fmla="*/ 1352875 h 1352874"/>
                <a:gd name="connsiteX19" fmla="*/ 34298 w 39378"/>
                <a:gd name="connsiteY19" fmla="*/ 1352875 h 1352874"/>
                <a:gd name="connsiteX20" fmla="*/ 39379 w 39378"/>
                <a:gd name="connsiteY20" fmla="*/ 1345253 h 135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378" h="1352874">
                  <a:moveTo>
                    <a:pt x="39379" y="1345253"/>
                  </a:moveTo>
                  <a:lnTo>
                    <a:pt x="39379" y="1331279"/>
                  </a:lnTo>
                  <a:lnTo>
                    <a:pt x="15243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1" y="7622"/>
                  </a:cubicBezTo>
                  <a:cubicBezTo>
                    <a:pt x="7621" y="7622"/>
                    <a:pt x="7621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135" y="1345253"/>
                  </a:lnTo>
                  <a:cubicBezTo>
                    <a:pt x="24135" y="1345253"/>
                    <a:pt x="24135" y="1345253"/>
                    <a:pt x="24135" y="1346523"/>
                  </a:cubicBezTo>
                  <a:cubicBezTo>
                    <a:pt x="24135" y="1346523"/>
                    <a:pt x="24135" y="1347794"/>
                    <a:pt x="24135" y="1347794"/>
                  </a:cubicBezTo>
                  <a:cubicBezTo>
                    <a:pt x="24135" y="1347794"/>
                    <a:pt x="24135" y="1349064"/>
                    <a:pt x="25406" y="1349064"/>
                  </a:cubicBezTo>
                  <a:cubicBezTo>
                    <a:pt x="25406" y="1350334"/>
                    <a:pt x="26676" y="1350334"/>
                    <a:pt x="26676" y="1351604"/>
                  </a:cubicBezTo>
                  <a:lnTo>
                    <a:pt x="27946" y="1352875"/>
                  </a:lnTo>
                  <a:lnTo>
                    <a:pt x="29217" y="1352875"/>
                  </a:lnTo>
                  <a:lnTo>
                    <a:pt x="30487" y="1352875"/>
                  </a:lnTo>
                  <a:lnTo>
                    <a:pt x="30487" y="1352875"/>
                  </a:lnTo>
                  <a:lnTo>
                    <a:pt x="31757" y="1352875"/>
                  </a:lnTo>
                  <a:lnTo>
                    <a:pt x="33027" y="1352875"/>
                  </a:lnTo>
                  <a:lnTo>
                    <a:pt x="34298" y="1352875"/>
                  </a:lnTo>
                  <a:cubicBezTo>
                    <a:pt x="36838" y="1350334"/>
                    <a:pt x="38109" y="1347794"/>
                    <a:pt x="39379" y="13452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DDFE621-6838-4125-B207-1FDB35620E35}"/>
                </a:ext>
              </a:extLst>
            </p:cNvPr>
            <p:cNvSpPr/>
            <p:nvPr/>
          </p:nvSpPr>
          <p:spPr>
            <a:xfrm>
              <a:off x="4092884" y="0"/>
              <a:ext cx="64784" cy="2714641"/>
            </a:xfrm>
            <a:custGeom>
              <a:avLst/>
              <a:gdLst>
                <a:gd name="connsiteX0" fmla="*/ 57163 w 64784"/>
                <a:gd name="connsiteY0" fmla="*/ 2714642 h 2714641"/>
                <a:gd name="connsiteX1" fmla="*/ 64785 w 64784"/>
                <a:gd name="connsiteY1" fmla="*/ 2707020 h 2714641"/>
                <a:gd name="connsiteX2" fmla="*/ 64785 w 64784"/>
                <a:gd name="connsiteY2" fmla="*/ 2707020 h 2714641"/>
                <a:gd name="connsiteX3" fmla="*/ 64785 w 64784"/>
                <a:gd name="connsiteY3" fmla="*/ 2700668 h 2714641"/>
                <a:gd name="connsiteX4" fmla="*/ 15243 w 64784"/>
                <a:gd name="connsiteY4" fmla="*/ 0 h 2714641"/>
                <a:gd name="connsiteX5" fmla="*/ 0 w 64784"/>
                <a:gd name="connsiteY5" fmla="*/ 0 h 2714641"/>
                <a:gd name="connsiteX6" fmla="*/ 49541 w 64784"/>
                <a:gd name="connsiteY6" fmla="*/ 2707020 h 2714641"/>
                <a:gd name="connsiteX7" fmla="*/ 57163 w 64784"/>
                <a:gd name="connsiteY7" fmla="*/ 2714642 h 2714641"/>
                <a:gd name="connsiteX8" fmla="*/ 57163 w 64784"/>
                <a:gd name="connsiteY8" fmla="*/ 2714642 h 271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84" h="2714641">
                  <a:moveTo>
                    <a:pt x="57163" y="2714642"/>
                  </a:moveTo>
                  <a:cubicBezTo>
                    <a:pt x="60974" y="2714642"/>
                    <a:pt x="64785" y="2710831"/>
                    <a:pt x="64785" y="2707020"/>
                  </a:cubicBezTo>
                  <a:cubicBezTo>
                    <a:pt x="64785" y="2707020"/>
                    <a:pt x="64785" y="2707020"/>
                    <a:pt x="64785" y="2707020"/>
                  </a:cubicBezTo>
                  <a:lnTo>
                    <a:pt x="64785" y="2700668"/>
                  </a:lnTo>
                  <a:lnTo>
                    <a:pt x="15243" y="0"/>
                  </a:lnTo>
                  <a:lnTo>
                    <a:pt x="0" y="0"/>
                  </a:lnTo>
                  <a:lnTo>
                    <a:pt x="49541" y="2707020"/>
                  </a:lnTo>
                  <a:cubicBezTo>
                    <a:pt x="49541" y="2710831"/>
                    <a:pt x="53352" y="2714642"/>
                    <a:pt x="57163" y="2714642"/>
                  </a:cubicBezTo>
                  <a:cubicBezTo>
                    <a:pt x="57163" y="2714642"/>
                    <a:pt x="57163" y="2714642"/>
                    <a:pt x="57163" y="271464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50485DFF-966F-405A-B8B0-075A76F6E9FD}"/>
                </a:ext>
              </a:extLst>
            </p:cNvPr>
            <p:cNvSpPr/>
            <p:nvPr/>
          </p:nvSpPr>
          <p:spPr>
            <a:xfrm>
              <a:off x="3095703" y="1106435"/>
              <a:ext cx="77487" cy="1581529"/>
            </a:xfrm>
            <a:custGeom>
              <a:avLst/>
              <a:gdLst>
                <a:gd name="connsiteX0" fmla="*/ 7622 w 77487"/>
                <a:gd name="connsiteY0" fmla="*/ 7622 h 1581529"/>
                <a:gd name="connsiteX1" fmla="*/ 0 w 77487"/>
                <a:gd name="connsiteY1" fmla="*/ 0 h 1581529"/>
                <a:gd name="connsiteX2" fmla="*/ 0 w 77487"/>
                <a:gd name="connsiteY2" fmla="*/ 12703 h 1581529"/>
                <a:gd name="connsiteX3" fmla="*/ 62244 w 77487"/>
                <a:gd name="connsiteY3" fmla="*/ 1577719 h 1581529"/>
                <a:gd name="connsiteX4" fmla="*/ 72407 w 77487"/>
                <a:gd name="connsiteY4" fmla="*/ 1580259 h 1581529"/>
                <a:gd name="connsiteX5" fmla="*/ 77488 w 77487"/>
                <a:gd name="connsiteY5" fmla="*/ 1581530 h 1581529"/>
                <a:gd name="connsiteX6" fmla="*/ 13973 w 77487"/>
                <a:gd name="connsiteY6" fmla="*/ 0 h 1581529"/>
                <a:gd name="connsiteX7" fmla="*/ 7622 w 77487"/>
                <a:gd name="connsiteY7" fmla="*/ 7622 h 158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487" h="1581529">
                  <a:moveTo>
                    <a:pt x="7622" y="7622"/>
                  </a:moveTo>
                  <a:cubicBezTo>
                    <a:pt x="3811" y="7622"/>
                    <a:pt x="0" y="5081"/>
                    <a:pt x="0" y="0"/>
                  </a:cubicBezTo>
                  <a:lnTo>
                    <a:pt x="0" y="12703"/>
                  </a:lnTo>
                  <a:lnTo>
                    <a:pt x="62244" y="1577719"/>
                  </a:lnTo>
                  <a:lnTo>
                    <a:pt x="72407" y="1580259"/>
                  </a:lnTo>
                  <a:lnTo>
                    <a:pt x="77488" y="1581530"/>
                  </a:lnTo>
                  <a:lnTo>
                    <a:pt x="13973" y="0"/>
                  </a:lnTo>
                  <a:cubicBezTo>
                    <a:pt x="12703" y="3811"/>
                    <a:pt x="10162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7E838C3-853A-441D-962D-8F707D2AFE54}"/>
                </a:ext>
              </a:extLst>
            </p:cNvPr>
            <p:cNvSpPr/>
            <p:nvPr/>
          </p:nvSpPr>
          <p:spPr>
            <a:xfrm>
              <a:off x="5820482" y="3103354"/>
              <a:ext cx="22865" cy="403956"/>
            </a:xfrm>
            <a:custGeom>
              <a:avLst/>
              <a:gdLst>
                <a:gd name="connsiteX0" fmla="*/ 7621 w 22865"/>
                <a:gd name="connsiteY0" fmla="*/ 5081 h 403956"/>
                <a:gd name="connsiteX1" fmla="*/ 7621 w 22865"/>
                <a:gd name="connsiteY1" fmla="*/ 11433 h 403956"/>
                <a:gd name="connsiteX2" fmla="*/ 0 w 22865"/>
                <a:gd name="connsiteY2" fmla="*/ 392524 h 403956"/>
                <a:gd name="connsiteX3" fmla="*/ 0 w 22865"/>
                <a:gd name="connsiteY3" fmla="*/ 396335 h 403956"/>
                <a:gd name="connsiteX4" fmla="*/ 7621 w 22865"/>
                <a:gd name="connsiteY4" fmla="*/ 403957 h 403956"/>
                <a:gd name="connsiteX5" fmla="*/ 7621 w 22865"/>
                <a:gd name="connsiteY5" fmla="*/ 403957 h 403956"/>
                <a:gd name="connsiteX6" fmla="*/ 12703 w 22865"/>
                <a:gd name="connsiteY6" fmla="*/ 402687 h 403956"/>
                <a:gd name="connsiteX7" fmla="*/ 13973 w 22865"/>
                <a:gd name="connsiteY7" fmla="*/ 401416 h 403956"/>
                <a:gd name="connsiteX8" fmla="*/ 15243 w 22865"/>
                <a:gd name="connsiteY8" fmla="*/ 400146 h 403956"/>
                <a:gd name="connsiteX9" fmla="*/ 15243 w 22865"/>
                <a:gd name="connsiteY9" fmla="*/ 398876 h 403956"/>
                <a:gd name="connsiteX10" fmla="*/ 15243 w 22865"/>
                <a:gd name="connsiteY10" fmla="*/ 397605 h 403956"/>
                <a:gd name="connsiteX11" fmla="*/ 15243 w 22865"/>
                <a:gd name="connsiteY11" fmla="*/ 397605 h 403956"/>
                <a:gd name="connsiteX12" fmla="*/ 22865 w 22865"/>
                <a:gd name="connsiteY12" fmla="*/ 7622 h 403956"/>
                <a:gd name="connsiteX13" fmla="*/ 22865 w 22865"/>
                <a:gd name="connsiteY13" fmla="*/ 6352 h 403956"/>
                <a:gd name="connsiteX14" fmla="*/ 22865 w 22865"/>
                <a:gd name="connsiteY14" fmla="*/ 5081 h 403956"/>
                <a:gd name="connsiteX15" fmla="*/ 22865 w 22865"/>
                <a:gd name="connsiteY15" fmla="*/ 3811 h 403956"/>
                <a:gd name="connsiteX16" fmla="*/ 21595 w 22865"/>
                <a:gd name="connsiteY16" fmla="*/ 2541 h 403956"/>
                <a:gd name="connsiteX17" fmla="*/ 20324 w 22865"/>
                <a:gd name="connsiteY17" fmla="*/ 1270 h 403956"/>
                <a:gd name="connsiteX18" fmla="*/ 19054 w 22865"/>
                <a:gd name="connsiteY18" fmla="*/ 0 h 403956"/>
                <a:gd name="connsiteX19" fmla="*/ 17784 w 22865"/>
                <a:gd name="connsiteY19" fmla="*/ 0 h 403956"/>
                <a:gd name="connsiteX20" fmla="*/ 15243 w 22865"/>
                <a:gd name="connsiteY20" fmla="*/ 0 h 403956"/>
                <a:gd name="connsiteX21" fmla="*/ 7621 w 22865"/>
                <a:gd name="connsiteY21" fmla="*/ 5081 h 40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5" h="403956">
                  <a:moveTo>
                    <a:pt x="7621" y="5081"/>
                  </a:moveTo>
                  <a:lnTo>
                    <a:pt x="7621" y="11433"/>
                  </a:lnTo>
                  <a:lnTo>
                    <a:pt x="0" y="392524"/>
                  </a:lnTo>
                  <a:lnTo>
                    <a:pt x="0" y="396335"/>
                  </a:lnTo>
                  <a:cubicBezTo>
                    <a:pt x="0" y="400146"/>
                    <a:pt x="2540" y="403957"/>
                    <a:pt x="7621" y="403957"/>
                  </a:cubicBezTo>
                  <a:cubicBezTo>
                    <a:pt x="7621" y="403957"/>
                    <a:pt x="7621" y="403957"/>
                    <a:pt x="7621" y="403957"/>
                  </a:cubicBezTo>
                  <a:cubicBezTo>
                    <a:pt x="8892" y="403957"/>
                    <a:pt x="11433" y="402687"/>
                    <a:pt x="12703" y="402687"/>
                  </a:cubicBezTo>
                  <a:cubicBezTo>
                    <a:pt x="12703" y="402687"/>
                    <a:pt x="13973" y="401416"/>
                    <a:pt x="13973" y="401416"/>
                  </a:cubicBezTo>
                  <a:lnTo>
                    <a:pt x="15243" y="400146"/>
                  </a:lnTo>
                  <a:cubicBezTo>
                    <a:pt x="15243" y="400146"/>
                    <a:pt x="15243" y="398876"/>
                    <a:pt x="15243" y="398876"/>
                  </a:cubicBezTo>
                  <a:cubicBezTo>
                    <a:pt x="15243" y="398876"/>
                    <a:pt x="15243" y="397605"/>
                    <a:pt x="15243" y="397605"/>
                  </a:cubicBezTo>
                  <a:lnTo>
                    <a:pt x="15243" y="397605"/>
                  </a:lnTo>
                  <a:lnTo>
                    <a:pt x="22865" y="7622"/>
                  </a:lnTo>
                  <a:cubicBezTo>
                    <a:pt x="22865" y="7622"/>
                    <a:pt x="22865" y="7622"/>
                    <a:pt x="22865" y="6352"/>
                  </a:cubicBezTo>
                  <a:cubicBezTo>
                    <a:pt x="22865" y="6352"/>
                    <a:pt x="22865" y="5081"/>
                    <a:pt x="22865" y="5081"/>
                  </a:cubicBezTo>
                  <a:cubicBezTo>
                    <a:pt x="22865" y="5081"/>
                    <a:pt x="22865" y="3811"/>
                    <a:pt x="22865" y="3811"/>
                  </a:cubicBezTo>
                  <a:cubicBezTo>
                    <a:pt x="22865" y="3811"/>
                    <a:pt x="22865" y="2541"/>
                    <a:pt x="21595" y="2541"/>
                  </a:cubicBezTo>
                  <a:cubicBezTo>
                    <a:pt x="21595" y="2541"/>
                    <a:pt x="21595" y="1270"/>
                    <a:pt x="20324" y="1270"/>
                  </a:cubicBezTo>
                  <a:lnTo>
                    <a:pt x="19054" y="0"/>
                  </a:lnTo>
                  <a:lnTo>
                    <a:pt x="17784" y="0"/>
                  </a:lnTo>
                  <a:cubicBezTo>
                    <a:pt x="16514" y="0"/>
                    <a:pt x="16514" y="0"/>
                    <a:pt x="15243" y="0"/>
                  </a:cubicBezTo>
                  <a:cubicBezTo>
                    <a:pt x="11433" y="0"/>
                    <a:pt x="7621" y="1270"/>
                    <a:pt x="762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459463C-166B-4130-A086-B910A7767138}"/>
                </a:ext>
              </a:extLst>
            </p:cNvPr>
            <p:cNvSpPr/>
            <p:nvPr/>
          </p:nvSpPr>
          <p:spPr>
            <a:xfrm>
              <a:off x="473819" y="6641153"/>
              <a:ext cx="28195" cy="127030"/>
            </a:xfrm>
            <a:custGeom>
              <a:avLst/>
              <a:gdLst>
                <a:gd name="connsiteX0" fmla="*/ 15244 w 28195"/>
                <a:gd name="connsiteY0" fmla="*/ 121950 h 127030"/>
                <a:gd name="connsiteX1" fmla="*/ 15244 w 28195"/>
                <a:gd name="connsiteY1" fmla="*/ 121950 h 127030"/>
                <a:gd name="connsiteX2" fmla="*/ 16514 w 28195"/>
                <a:gd name="connsiteY2" fmla="*/ 124490 h 127030"/>
                <a:gd name="connsiteX3" fmla="*/ 17784 w 28195"/>
                <a:gd name="connsiteY3" fmla="*/ 125760 h 127030"/>
                <a:gd name="connsiteX4" fmla="*/ 21595 w 28195"/>
                <a:gd name="connsiteY4" fmla="*/ 127030 h 127030"/>
                <a:gd name="connsiteX5" fmla="*/ 27946 w 28195"/>
                <a:gd name="connsiteY5" fmla="*/ 119409 h 127030"/>
                <a:gd name="connsiteX6" fmla="*/ 27946 w 28195"/>
                <a:gd name="connsiteY6" fmla="*/ 119409 h 127030"/>
                <a:gd name="connsiteX7" fmla="*/ 27946 w 28195"/>
                <a:gd name="connsiteY7" fmla="*/ 114327 h 127030"/>
                <a:gd name="connsiteX8" fmla="*/ 16514 w 28195"/>
                <a:gd name="connsiteY8" fmla="*/ 12703 h 127030"/>
                <a:gd name="connsiteX9" fmla="*/ 15244 w 28195"/>
                <a:gd name="connsiteY9" fmla="*/ 0 h 127030"/>
                <a:gd name="connsiteX10" fmla="*/ 8892 w 28195"/>
                <a:gd name="connsiteY10" fmla="*/ 7622 h 127030"/>
                <a:gd name="connsiteX11" fmla="*/ 8892 w 28195"/>
                <a:gd name="connsiteY11" fmla="*/ 7622 h 127030"/>
                <a:gd name="connsiteX12" fmla="*/ 0 w 28195"/>
                <a:gd name="connsiteY12" fmla="*/ 1271 h 127030"/>
                <a:gd name="connsiteX13" fmla="*/ 12703 w 28195"/>
                <a:gd name="connsiteY13" fmla="*/ 120679 h 127030"/>
                <a:gd name="connsiteX14" fmla="*/ 12703 w 28195"/>
                <a:gd name="connsiteY14" fmla="*/ 121950 h 127030"/>
                <a:gd name="connsiteX15" fmla="*/ 15244 w 28195"/>
                <a:gd name="connsiteY15" fmla="*/ 121950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95" h="127030">
                  <a:moveTo>
                    <a:pt x="15244" y="121950"/>
                  </a:moveTo>
                  <a:cubicBezTo>
                    <a:pt x="15244" y="123220"/>
                    <a:pt x="16514" y="123220"/>
                    <a:pt x="15244" y="121950"/>
                  </a:cubicBezTo>
                  <a:cubicBezTo>
                    <a:pt x="16514" y="123220"/>
                    <a:pt x="16514" y="124490"/>
                    <a:pt x="16514" y="124490"/>
                  </a:cubicBezTo>
                  <a:cubicBezTo>
                    <a:pt x="16514" y="124490"/>
                    <a:pt x="17784" y="125760"/>
                    <a:pt x="17784" y="125760"/>
                  </a:cubicBezTo>
                  <a:cubicBezTo>
                    <a:pt x="19054" y="127030"/>
                    <a:pt x="20325" y="127030"/>
                    <a:pt x="21595" y="127030"/>
                  </a:cubicBezTo>
                  <a:cubicBezTo>
                    <a:pt x="25406" y="127030"/>
                    <a:pt x="29217" y="123220"/>
                    <a:pt x="27946" y="119409"/>
                  </a:cubicBezTo>
                  <a:cubicBezTo>
                    <a:pt x="27946" y="119409"/>
                    <a:pt x="27946" y="119409"/>
                    <a:pt x="27946" y="119409"/>
                  </a:cubicBezTo>
                  <a:lnTo>
                    <a:pt x="27946" y="114327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7622"/>
                  </a:cubicBezTo>
                  <a:cubicBezTo>
                    <a:pt x="8892" y="7622"/>
                    <a:pt x="8892" y="7622"/>
                    <a:pt x="8892" y="7622"/>
                  </a:cubicBezTo>
                  <a:cubicBezTo>
                    <a:pt x="5081" y="7622"/>
                    <a:pt x="1270" y="5082"/>
                    <a:pt x="0" y="1271"/>
                  </a:cubicBezTo>
                  <a:lnTo>
                    <a:pt x="12703" y="120679"/>
                  </a:lnTo>
                  <a:cubicBezTo>
                    <a:pt x="12703" y="120679"/>
                    <a:pt x="12703" y="120679"/>
                    <a:pt x="12703" y="121950"/>
                  </a:cubicBezTo>
                  <a:cubicBezTo>
                    <a:pt x="15244" y="120679"/>
                    <a:pt x="15244" y="121950"/>
                    <a:pt x="15244" y="1219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B5D6752-9E6F-4A61-AEAA-52AC56406E9C}"/>
                </a:ext>
              </a:extLst>
            </p:cNvPr>
            <p:cNvSpPr/>
            <p:nvPr/>
          </p:nvSpPr>
          <p:spPr>
            <a:xfrm>
              <a:off x="3164299" y="2685424"/>
              <a:ext cx="193084" cy="59704"/>
            </a:xfrm>
            <a:custGeom>
              <a:avLst/>
              <a:gdLst>
                <a:gd name="connsiteX0" fmla="*/ 8892 w 193084"/>
                <a:gd name="connsiteY0" fmla="*/ 10162 h 59704"/>
                <a:gd name="connsiteX1" fmla="*/ 0 w 193084"/>
                <a:gd name="connsiteY1" fmla="*/ 15244 h 59704"/>
                <a:gd name="connsiteX2" fmla="*/ 167678 w 193084"/>
                <a:gd name="connsiteY2" fmla="*/ 55894 h 59704"/>
                <a:gd name="connsiteX3" fmla="*/ 184192 w 193084"/>
                <a:gd name="connsiteY3" fmla="*/ 59704 h 59704"/>
                <a:gd name="connsiteX4" fmla="*/ 190544 w 193084"/>
                <a:gd name="connsiteY4" fmla="*/ 58434 h 59704"/>
                <a:gd name="connsiteX5" fmla="*/ 191814 w 193084"/>
                <a:gd name="connsiteY5" fmla="*/ 57164 h 59704"/>
                <a:gd name="connsiteX6" fmla="*/ 193084 w 193084"/>
                <a:gd name="connsiteY6" fmla="*/ 55894 h 59704"/>
                <a:gd name="connsiteX7" fmla="*/ 193084 w 193084"/>
                <a:gd name="connsiteY7" fmla="*/ 54623 h 59704"/>
                <a:gd name="connsiteX8" fmla="*/ 193084 w 193084"/>
                <a:gd name="connsiteY8" fmla="*/ 54623 h 59704"/>
                <a:gd name="connsiteX9" fmla="*/ 193084 w 193084"/>
                <a:gd name="connsiteY9" fmla="*/ 53353 h 59704"/>
                <a:gd name="connsiteX10" fmla="*/ 193084 w 193084"/>
                <a:gd name="connsiteY10" fmla="*/ 52083 h 59704"/>
                <a:gd name="connsiteX11" fmla="*/ 193084 w 193084"/>
                <a:gd name="connsiteY11" fmla="*/ 50812 h 59704"/>
                <a:gd name="connsiteX12" fmla="*/ 193084 w 193084"/>
                <a:gd name="connsiteY12" fmla="*/ 50812 h 59704"/>
                <a:gd name="connsiteX13" fmla="*/ 193084 w 193084"/>
                <a:gd name="connsiteY13" fmla="*/ 49542 h 59704"/>
                <a:gd name="connsiteX14" fmla="*/ 193084 w 193084"/>
                <a:gd name="connsiteY14" fmla="*/ 49542 h 59704"/>
                <a:gd name="connsiteX15" fmla="*/ 191814 w 193084"/>
                <a:gd name="connsiteY15" fmla="*/ 48272 h 59704"/>
                <a:gd name="connsiteX16" fmla="*/ 190544 w 193084"/>
                <a:gd name="connsiteY16" fmla="*/ 47001 h 59704"/>
                <a:gd name="connsiteX17" fmla="*/ 190544 w 193084"/>
                <a:gd name="connsiteY17" fmla="*/ 47001 h 59704"/>
                <a:gd name="connsiteX18" fmla="*/ 189274 w 193084"/>
                <a:gd name="connsiteY18" fmla="*/ 45731 h 59704"/>
                <a:gd name="connsiteX19" fmla="*/ 189274 w 193084"/>
                <a:gd name="connsiteY19" fmla="*/ 45731 h 59704"/>
                <a:gd name="connsiteX20" fmla="*/ 189274 w 193084"/>
                <a:gd name="connsiteY20" fmla="*/ 45731 h 59704"/>
                <a:gd name="connsiteX21" fmla="*/ 10162 w 193084"/>
                <a:gd name="connsiteY21" fmla="*/ 1270 h 59704"/>
                <a:gd name="connsiteX22" fmla="*/ 5081 w 193084"/>
                <a:gd name="connsiteY22" fmla="*/ 0 h 59704"/>
                <a:gd name="connsiteX23" fmla="*/ 8892 w 193084"/>
                <a:gd name="connsiteY23" fmla="*/ 10162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3084" h="59704">
                  <a:moveTo>
                    <a:pt x="8892" y="10162"/>
                  </a:moveTo>
                  <a:cubicBezTo>
                    <a:pt x="7622" y="13973"/>
                    <a:pt x="3811" y="16514"/>
                    <a:pt x="0" y="15244"/>
                  </a:cubicBezTo>
                  <a:lnTo>
                    <a:pt x="167678" y="55894"/>
                  </a:lnTo>
                  <a:lnTo>
                    <a:pt x="184192" y="59704"/>
                  </a:lnTo>
                  <a:cubicBezTo>
                    <a:pt x="186733" y="59704"/>
                    <a:pt x="189274" y="59704"/>
                    <a:pt x="190544" y="58434"/>
                  </a:cubicBezTo>
                  <a:cubicBezTo>
                    <a:pt x="190544" y="58434"/>
                    <a:pt x="191814" y="58434"/>
                    <a:pt x="191814" y="57164"/>
                  </a:cubicBezTo>
                  <a:cubicBezTo>
                    <a:pt x="191814" y="57164"/>
                    <a:pt x="193084" y="55894"/>
                    <a:pt x="193084" y="55894"/>
                  </a:cubicBezTo>
                  <a:lnTo>
                    <a:pt x="193084" y="54623"/>
                  </a:lnTo>
                  <a:lnTo>
                    <a:pt x="193084" y="54623"/>
                  </a:lnTo>
                  <a:cubicBezTo>
                    <a:pt x="193084" y="54623"/>
                    <a:pt x="193084" y="53353"/>
                    <a:pt x="193084" y="53353"/>
                  </a:cubicBezTo>
                  <a:lnTo>
                    <a:pt x="193084" y="52083"/>
                  </a:lnTo>
                  <a:lnTo>
                    <a:pt x="193084" y="50812"/>
                  </a:lnTo>
                  <a:lnTo>
                    <a:pt x="193084" y="50812"/>
                  </a:lnTo>
                  <a:cubicBezTo>
                    <a:pt x="193084" y="50812"/>
                    <a:pt x="193084" y="49542"/>
                    <a:pt x="193084" y="49542"/>
                  </a:cubicBezTo>
                  <a:lnTo>
                    <a:pt x="193084" y="49542"/>
                  </a:lnTo>
                  <a:lnTo>
                    <a:pt x="191814" y="48272"/>
                  </a:lnTo>
                  <a:lnTo>
                    <a:pt x="190544" y="47001"/>
                  </a:lnTo>
                  <a:lnTo>
                    <a:pt x="190544" y="47001"/>
                  </a:lnTo>
                  <a:cubicBezTo>
                    <a:pt x="190544" y="47001"/>
                    <a:pt x="189274" y="47001"/>
                    <a:pt x="189274" y="45731"/>
                  </a:cubicBezTo>
                  <a:lnTo>
                    <a:pt x="189274" y="45731"/>
                  </a:lnTo>
                  <a:lnTo>
                    <a:pt x="189274" y="45731"/>
                  </a:lnTo>
                  <a:lnTo>
                    <a:pt x="10162" y="1270"/>
                  </a:lnTo>
                  <a:lnTo>
                    <a:pt x="5081" y="0"/>
                  </a:lnTo>
                  <a:cubicBezTo>
                    <a:pt x="7622" y="3811"/>
                    <a:pt x="8892" y="6352"/>
                    <a:pt x="8892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6C0FFEF-A8DC-47F1-BC2A-29AC8790574F}"/>
                </a:ext>
              </a:extLst>
            </p:cNvPr>
            <p:cNvSpPr/>
            <p:nvPr/>
          </p:nvSpPr>
          <p:spPr>
            <a:xfrm>
              <a:off x="2774319" y="3099017"/>
              <a:ext cx="598308" cy="166936"/>
            </a:xfrm>
            <a:custGeom>
              <a:avLst/>
              <a:gdLst>
                <a:gd name="connsiteX0" fmla="*/ 8892 w 598308"/>
                <a:gd name="connsiteY0" fmla="*/ 526 h 166936"/>
                <a:gd name="connsiteX1" fmla="*/ 2541 w 598308"/>
                <a:gd name="connsiteY1" fmla="*/ 1797 h 166936"/>
                <a:gd name="connsiteX2" fmla="*/ 1270 w 598308"/>
                <a:gd name="connsiteY2" fmla="*/ 3067 h 166936"/>
                <a:gd name="connsiteX3" fmla="*/ 0 w 598308"/>
                <a:gd name="connsiteY3" fmla="*/ 4337 h 166936"/>
                <a:gd name="connsiteX4" fmla="*/ 0 w 598308"/>
                <a:gd name="connsiteY4" fmla="*/ 5607 h 166936"/>
                <a:gd name="connsiteX5" fmla="*/ 0 w 598308"/>
                <a:gd name="connsiteY5" fmla="*/ 5607 h 166936"/>
                <a:gd name="connsiteX6" fmla="*/ 0 w 598308"/>
                <a:gd name="connsiteY6" fmla="*/ 6878 h 166936"/>
                <a:gd name="connsiteX7" fmla="*/ 0 w 598308"/>
                <a:gd name="connsiteY7" fmla="*/ 8148 h 166936"/>
                <a:gd name="connsiteX8" fmla="*/ 0 w 598308"/>
                <a:gd name="connsiteY8" fmla="*/ 9418 h 166936"/>
                <a:gd name="connsiteX9" fmla="*/ 1270 w 598308"/>
                <a:gd name="connsiteY9" fmla="*/ 10689 h 166936"/>
                <a:gd name="connsiteX10" fmla="*/ 2541 w 598308"/>
                <a:gd name="connsiteY10" fmla="*/ 11959 h 166936"/>
                <a:gd name="connsiteX11" fmla="*/ 3811 w 598308"/>
                <a:gd name="connsiteY11" fmla="*/ 13229 h 166936"/>
                <a:gd name="connsiteX12" fmla="*/ 5081 w 598308"/>
                <a:gd name="connsiteY12" fmla="*/ 14500 h 166936"/>
                <a:gd name="connsiteX13" fmla="*/ 6351 w 598308"/>
                <a:gd name="connsiteY13" fmla="*/ 14500 h 166936"/>
                <a:gd name="connsiteX14" fmla="*/ 6351 w 598308"/>
                <a:gd name="connsiteY14" fmla="*/ 14500 h 166936"/>
                <a:gd name="connsiteX15" fmla="*/ 594497 w 598308"/>
                <a:gd name="connsiteY15" fmla="*/ 166936 h 166936"/>
                <a:gd name="connsiteX16" fmla="*/ 589416 w 598308"/>
                <a:gd name="connsiteY16" fmla="*/ 158044 h 166936"/>
                <a:gd name="connsiteX17" fmla="*/ 589416 w 598308"/>
                <a:gd name="connsiteY17" fmla="*/ 158044 h 166936"/>
                <a:gd name="connsiteX18" fmla="*/ 598308 w 598308"/>
                <a:gd name="connsiteY18" fmla="*/ 152963 h 166936"/>
                <a:gd name="connsiteX19" fmla="*/ 588146 w 598308"/>
                <a:gd name="connsiteY19" fmla="*/ 150422 h 166936"/>
                <a:gd name="connsiteX20" fmla="*/ 25406 w 598308"/>
                <a:gd name="connsiteY20" fmla="*/ 4337 h 166936"/>
                <a:gd name="connsiteX21" fmla="*/ 8892 w 598308"/>
                <a:gd name="connsiteY21" fmla="*/ 526 h 16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8308" h="166936">
                  <a:moveTo>
                    <a:pt x="8892" y="526"/>
                  </a:moveTo>
                  <a:cubicBezTo>
                    <a:pt x="6351" y="-744"/>
                    <a:pt x="3811" y="526"/>
                    <a:pt x="2541" y="1797"/>
                  </a:cubicBezTo>
                  <a:lnTo>
                    <a:pt x="1270" y="3067"/>
                  </a:lnTo>
                  <a:lnTo>
                    <a:pt x="0" y="4337"/>
                  </a:lnTo>
                  <a:cubicBezTo>
                    <a:pt x="0" y="4337"/>
                    <a:pt x="0" y="4337"/>
                    <a:pt x="0" y="5607"/>
                  </a:cubicBezTo>
                  <a:lnTo>
                    <a:pt x="0" y="5607"/>
                  </a:lnTo>
                  <a:cubicBezTo>
                    <a:pt x="0" y="5607"/>
                    <a:pt x="0" y="6878"/>
                    <a:pt x="0" y="6878"/>
                  </a:cubicBezTo>
                  <a:cubicBezTo>
                    <a:pt x="0" y="6878"/>
                    <a:pt x="0" y="8148"/>
                    <a:pt x="0" y="8148"/>
                  </a:cubicBezTo>
                  <a:cubicBezTo>
                    <a:pt x="0" y="8148"/>
                    <a:pt x="0" y="9418"/>
                    <a:pt x="0" y="9418"/>
                  </a:cubicBezTo>
                  <a:cubicBezTo>
                    <a:pt x="0" y="9418"/>
                    <a:pt x="0" y="10689"/>
                    <a:pt x="1270" y="10689"/>
                  </a:cubicBezTo>
                  <a:cubicBezTo>
                    <a:pt x="1270" y="10689"/>
                    <a:pt x="1270" y="11959"/>
                    <a:pt x="2541" y="11959"/>
                  </a:cubicBezTo>
                  <a:cubicBezTo>
                    <a:pt x="2541" y="11959"/>
                    <a:pt x="2541" y="13229"/>
                    <a:pt x="3811" y="13229"/>
                  </a:cubicBezTo>
                  <a:lnTo>
                    <a:pt x="5081" y="14500"/>
                  </a:lnTo>
                  <a:lnTo>
                    <a:pt x="6351" y="14500"/>
                  </a:lnTo>
                  <a:lnTo>
                    <a:pt x="6351" y="14500"/>
                  </a:lnTo>
                  <a:lnTo>
                    <a:pt x="594497" y="166936"/>
                  </a:lnTo>
                  <a:cubicBezTo>
                    <a:pt x="590686" y="165666"/>
                    <a:pt x="588146" y="161855"/>
                    <a:pt x="589416" y="158044"/>
                  </a:cubicBezTo>
                  <a:cubicBezTo>
                    <a:pt x="589416" y="158044"/>
                    <a:pt x="589416" y="158044"/>
                    <a:pt x="589416" y="158044"/>
                  </a:cubicBezTo>
                  <a:cubicBezTo>
                    <a:pt x="590686" y="154233"/>
                    <a:pt x="594497" y="151692"/>
                    <a:pt x="598308" y="152963"/>
                  </a:cubicBezTo>
                  <a:lnTo>
                    <a:pt x="588146" y="150422"/>
                  </a:lnTo>
                  <a:lnTo>
                    <a:pt x="25406" y="4337"/>
                  </a:lnTo>
                  <a:lnTo>
                    <a:pt x="8892" y="5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627C5EC9-7476-4294-A742-7FEAEFF1D358}"/>
                </a:ext>
              </a:extLst>
            </p:cNvPr>
            <p:cNvSpPr/>
            <p:nvPr/>
          </p:nvSpPr>
          <p:spPr>
            <a:xfrm>
              <a:off x="3720688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0E961FB-B93E-4474-9CEA-FF90F0796814}"/>
                </a:ext>
              </a:extLst>
            </p:cNvPr>
            <p:cNvSpPr/>
            <p:nvPr/>
          </p:nvSpPr>
          <p:spPr>
            <a:xfrm>
              <a:off x="3723228" y="3347959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BE8FF71-F221-43CA-A700-1E87DB16CA4F}"/>
                </a:ext>
              </a:extLst>
            </p:cNvPr>
            <p:cNvSpPr/>
            <p:nvPr/>
          </p:nvSpPr>
          <p:spPr>
            <a:xfrm>
              <a:off x="3721958" y="334598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32F714F-BF26-43A8-9859-366F6A02319F}"/>
                </a:ext>
              </a:extLst>
            </p:cNvPr>
            <p:cNvSpPr/>
            <p:nvPr/>
          </p:nvSpPr>
          <p:spPr>
            <a:xfrm>
              <a:off x="3362135" y="3250983"/>
              <a:ext cx="356012" cy="103891"/>
            </a:xfrm>
            <a:custGeom>
              <a:avLst/>
              <a:gdLst>
                <a:gd name="connsiteX0" fmla="*/ 330 w 356012"/>
                <a:gd name="connsiteY0" fmla="*/ 6078 h 103891"/>
                <a:gd name="connsiteX1" fmla="*/ 5412 w 356012"/>
                <a:gd name="connsiteY1" fmla="*/ 14970 h 103891"/>
                <a:gd name="connsiteX2" fmla="*/ 5412 w 356012"/>
                <a:gd name="connsiteY2" fmla="*/ 14970 h 103891"/>
                <a:gd name="connsiteX3" fmla="*/ 335688 w 356012"/>
                <a:gd name="connsiteY3" fmla="*/ 101351 h 103891"/>
                <a:gd name="connsiteX4" fmla="*/ 345850 w 356012"/>
                <a:gd name="connsiteY4" fmla="*/ 103891 h 103891"/>
                <a:gd name="connsiteX5" fmla="*/ 345850 w 356012"/>
                <a:gd name="connsiteY5" fmla="*/ 98810 h 103891"/>
                <a:gd name="connsiteX6" fmla="*/ 353472 w 356012"/>
                <a:gd name="connsiteY6" fmla="*/ 91188 h 103891"/>
                <a:gd name="connsiteX7" fmla="*/ 353472 w 356012"/>
                <a:gd name="connsiteY7" fmla="*/ 91188 h 103891"/>
                <a:gd name="connsiteX8" fmla="*/ 356013 w 356012"/>
                <a:gd name="connsiteY8" fmla="*/ 91188 h 103891"/>
                <a:gd name="connsiteX9" fmla="*/ 356013 w 356012"/>
                <a:gd name="connsiteY9" fmla="*/ 91188 h 103891"/>
                <a:gd name="connsiteX10" fmla="*/ 15574 w 356012"/>
                <a:gd name="connsiteY10" fmla="*/ 2267 h 103891"/>
                <a:gd name="connsiteX11" fmla="*/ 10493 w 356012"/>
                <a:gd name="connsiteY11" fmla="*/ 997 h 103891"/>
                <a:gd name="connsiteX12" fmla="*/ 330 w 356012"/>
                <a:gd name="connsiteY12" fmla="*/ 6078 h 103891"/>
                <a:gd name="connsiteX13" fmla="*/ 330 w 356012"/>
                <a:gd name="connsiteY13" fmla="*/ 6078 h 1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012" h="103891">
                  <a:moveTo>
                    <a:pt x="330" y="6078"/>
                  </a:moveTo>
                  <a:cubicBezTo>
                    <a:pt x="-940" y="9889"/>
                    <a:pt x="1600" y="13700"/>
                    <a:pt x="5412" y="14970"/>
                  </a:cubicBezTo>
                  <a:cubicBezTo>
                    <a:pt x="5412" y="14970"/>
                    <a:pt x="5412" y="14970"/>
                    <a:pt x="5412" y="14970"/>
                  </a:cubicBezTo>
                  <a:lnTo>
                    <a:pt x="335688" y="101351"/>
                  </a:lnTo>
                  <a:lnTo>
                    <a:pt x="345850" y="103891"/>
                  </a:lnTo>
                  <a:lnTo>
                    <a:pt x="345850" y="98810"/>
                  </a:lnTo>
                  <a:cubicBezTo>
                    <a:pt x="345850" y="94999"/>
                    <a:pt x="348391" y="91188"/>
                    <a:pt x="353472" y="91188"/>
                  </a:cubicBezTo>
                  <a:cubicBezTo>
                    <a:pt x="353472" y="91188"/>
                    <a:pt x="353472" y="91188"/>
                    <a:pt x="353472" y="91188"/>
                  </a:cubicBezTo>
                  <a:cubicBezTo>
                    <a:pt x="354742" y="91188"/>
                    <a:pt x="354742" y="91188"/>
                    <a:pt x="356013" y="91188"/>
                  </a:cubicBezTo>
                  <a:lnTo>
                    <a:pt x="356013" y="91188"/>
                  </a:lnTo>
                  <a:lnTo>
                    <a:pt x="15574" y="2267"/>
                  </a:lnTo>
                  <a:lnTo>
                    <a:pt x="10493" y="997"/>
                  </a:lnTo>
                  <a:cubicBezTo>
                    <a:pt x="5412" y="-1544"/>
                    <a:pt x="1600" y="997"/>
                    <a:pt x="330" y="6078"/>
                  </a:cubicBezTo>
                  <a:cubicBezTo>
                    <a:pt x="330" y="6078"/>
                    <a:pt x="330" y="6078"/>
                    <a:pt x="330" y="607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18CEBF7-1D7F-4537-9E58-DCBE85180B84}"/>
                </a:ext>
              </a:extLst>
            </p:cNvPr>
            <p:cNvSpPr/>
            <p:nvPr/>
          </p:nvSpPr>
          <p:spPr>
            <a:xfrm>
              <a:off x="1355402" y="35568"/>
              <a:ext cx="880789" cy="443336"/>
            </a:xfrm>
            <a:custGeom>
              <a:avLst/>
              <a:gdLst>
                <a:gd name="connsiteX0" fmla="*/ 10162 w 880789"/>
                <a:gd name="connsiteY0" fmla="*/ 433174 h 443336"/>
                <a:gd name="connsiteX1" fmla="*/ 6351 w 880789"/>
                <a:gd name="connsiteY1" fmla="*/ 443336 h 443336"/>
                <a:gd name="connsiteX2" fmla="*/ 6351 w 880789"/>
                <a:gd name="connsiteY2" fmla="*/ 443336 h 443336"/>
                <a:gd name="connsiteX3" fmla="*/ 873962 w 880789"/>
                <a:gd name="connsiteY3" fmla="*/ 15244 h 443336"/>
                <a:gd name="connsiteX4" fmla="*/ 876502 w 880789"/>
                <a:gd name="connsiteY4" fmla="*/ 13973 h 443336"/>
                <a:gd name="connsiteX5" fmla="*/ 880313 w 880789"/>
                <a:gd name="connsiteY5" fmla="*/ 3811 h 443336"/>
                <a:gd name="connsiteX6" fmla="*/ 880313 w 880789"/>
                <a:gd name="connsiteY6" fmla="*/ 3811 h 443336"/>
                <a:gd name="connsiteX7" fmla="*/ 873962 w 880789"/>
                <a:gd name="connsiteY7" fmla="*/ 0 h 443336"/>
                <a:gd name="connsiteX8" fmla="*/ 872691 w 880789"/>
                <a:gd name="connsiteY8" fmla="*/ 0 h 443336"/>
                <a:gd name="connsiteX9" fmla="*/ 871421 w 880789"/>
                <a:gd name="connsiteY9" fmla="*/ 0 h 443336"/>
                <a:gd name="connsiteX10" fmla="*/ 870151 w 880789"/>
                <a:gd name="connsiteY10" fmla="*/ 0 h 443336"/>
                <a:gd name="connsiteX11" fmla="*/ 10162 w 880789"/>
                <a:gd name="connsiteY11" fmla="*/ 425552 h 443336"/>
                <a:gd name="connsiteX12" fmla="*/ 0 w 880789"/>
                <a:gd name="connsiteY12" fmla="*/ 430633 h 443336"/>
                <a:gd name="connsiteX13" fmla="*/ 10162 w 880789"/>
                <a:gd name="connsiteY13" fmla="*/ 433174 h 443336"/>
                <a:gd name="connsiteX14" fmla="*/ 10162 w 880789"/>
                <a:gd name="connsiteY14" fmla="*/ 433174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0789" h="443336">
                  <a:moveTo>
                    <a:pt x="10162" y="433174"/>
                  </a:moveTo>
                  <a:cubicBezTo>
                    <a:pt x="11433" y="436985"/>
                    <a:pt x="10162" y="440796"/>
                    <a:pt x="6351" y="443336"/>
                  </a:cubicBezTo>
                  <a:lnTo>
                    <a:pt x="6351" y="443336"/>
                  </a:lnTo>
                  <a:lnTo>
                    <a:pt x="873962" y="15244"/>
                  </a:lnTo>
                  <a:lnTo>
                    <a:pt x="876502" y="13973"/>
                  </a:lnTo>
                  <a:cubicBezTo>
                    <a:pt x="880313" y="12703"/>
                    <a:pt x="881583" y="7622"/>
                    <a:pt x="880313" y="3811"/>
                  </a:cubicBezTo>
                  <a:cubicBezTo>
                    <a:pt x="880313" y="3811"/>
                    <a:pt x="880313" y="3811"/>
                    <a:pt x="880313" y="3811"/>
                  </a:cubicBezTo>
                  <a:cubicBezTo>
                    <a:pt x="879043" y="1270"/>
                    <a:pt x="876502" y="0"/>
                    <a:pt x="873962" y="0"/>
                  </a:cubicBezTo>
                  <a:lnTo>
                    <a:pt x="872691" y="0"/>
                  </a:lnTo>
                  <a:cubicBezTo>
                    <a:pt x="872691" y="0"/>
                    <a:pt x="871421" y="0"/>
                    <a:pt x="871421" y="0"/>
                  </a:cubicBezTo>
                  <a:lnTo>
                    <a:pt x="870151" y="0"/>
                  </a:lnTo>
                  <a:lnTo>
                    <a:pt x="10162" y="425552"/>
                  </a:lnTo>
                  <a:lnTo>
                    <a:pt x="0" y="430633"/>
                  </a:lnTo>
                  <a:cubicBezTo>
                    <a:pt x="3811" y="428093"/>
                    <a:pt x="8892" y="429363"/>
                    <a:pt x="10162" y="433174"/>
                  </a:cubicBezTo>
                  <a:cubicBezTo>
                    <a:pt x="10162" y="433174"/>
                    <a:pt x="10162" y="433174"/>
                    <a:pt x="10162" y="43317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587631A-62A9-4F0D-AAAF-2BC3C2D84991}"/>
                </a:ext>
              </a:extLst>
            </p:cNvPr>
            <p:cNvSpPr/>
            <p:nvPr/>
          </p:nvSpPr>
          <p:spPr>
            <a:xfrm>
              <a:off x="1105154" y="464455"/>
              <a:ext cx="260886" cy="136398"/>
            </a:xfrm>
            <a:custGeom>
              <a:avLst/>
              <a:gdLst>
                <a:gd name="connsiteX0" fmla="*/ 10162 w 260886"/>
                <a:gd name="connsiteY0" fmla="*/ 131318 h 136398"/>
                <a:gd name="connsiteX1" fmla="*/ 10162 w 260886"/>
                <a:gd name="connsiteY1" fmla="*/ 136399 h 136398"/>
                <a:gd name="connsiteX2" fmla="*/ 25406 w 260886"/>
                <a:gd name="connsiteY2" fmla="*/ 128777 h 136398"/>
                <a:gd name="connsiteX3" fmla="*/ 256599 w 260886"/>
                <a:gd name="connsiteY3" fmla="*/ 14450 h 136398"/>
                <a:gd name="connsiteX4" fmla="*/ 260410 w 260886"/>
                <a:gd name="connsiteY4" fmla="*/ 4287 h 136398"/>
                <a:gd name="connsiteX5" fmla="*/ 250248 w 260886"/>
                <a:gd name="connsiteY5" fmla="*/ 476 h 136398"/>
                <a:gd name="connsiteX6" fmla="*/ 250248 w 260886"/>
                <a:gd name="connsiteY6" fmla="*/ 476 h 136398"/>
                <a:gd name="connsiteX7" fmla="*/ 245167 w 260886"/>
                <a:gd name="connsiteY7" fmla="*/ 3017 h 136398"/>
                <a:gd name="connsiteX8" fmla="*/ 0 w 260886"/>
                <a:gd name="connsiteY8" fmla="*/ 124966 h 136398"/>
                <a:gd name="connsiteX9" fmla="*/ 0 w 260886"/>
                <a:gd name="connsiteY9" fmla="*/ 124966 h 136398"/>
                <a:gd name="connsiteX10" fmla="*/ 2541 w 260886"/>
                <a:gd name="connsiteY10" fmla="*/ 123696 h 136398"/>
                <a:gd name="connsiteX11" fmla="*/ 10162 w 260886"/>
                <a:gd name="connsiteY11" fmla="*/ 131318 h 13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886" h="136398">
                  <a:moveTo>
                    <a:pt x="10162" y="131318"/>
                  </a:moveTo>
                  <a:lnTo>
                    <a:pt x="10162" y="136399"/>
                  </a:lnTo>
                  <a:lnTo>
                    <a:pt x="25406" y="128777"/>
                  </a:lnTo>
                  <a:lnTo>
                    <a:pt x="256599" y="14450"/>
                  </a:lnTo>
                  <a:cubicBezTo>
                    <a:pt x="260410" y="13179"/>
                    <a:pt x="261680" y="8098"/>
                    <a:pt x="260410" y="4287"/>
                  </a:cubicBezTo>
                  <a:cubicBezTo>
                    <a:pt x="259140" y="476"/>
                    <a:pt x="254059" y="-794"/>
                    <a:pt x="250248" y="476"/>
                  </a:cubicBezTo>
                  <a:cubicBezTo>
                    <a:pt x="250248" y="476"/>
                    <a:pt x="250248" y="476"/>
                    <a:pt x="250248" y="476"/>
                  </a:cubicBezTo>
                  <a:lnTo>
                    <a:pt x="245167" y="3017"/>
                  </a:lnTo>
                  <a:lnTo>
                    <a:pt x="0" y="124966"/>
                  </a:lnTo>
                  <a:lnTo>
                    <a:pt x="0" y="124966"/>
                  </a:lnTo>
                  <a:cubicBezTo>
                    <a:pt x="1270" y="124966"/>
                    <a:pt x="1270" y="123696"/>
                    <a:pt x="2541" y="123696"/>
                  </a:cubicBezTo>
                  <a:cubicBezTo>
                    <a:pt x="6351" y="123696"/>
                    <a:pt x="10162" y="127507"/>
                    <a:pt x="10162" y="1313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D629037-47C1-4F5D-96FF-6A32D0C2E221}"/>
                </a:ext>
              </a:extLst>
            </p:cNvPr>
            <p:cNvSpPr/>
            <p:nvPr/>
          </p:nvSpPr>
          <p:spPr>
            <a:xfrm>
              <a:off x="1101343" y="590691"/>
              <a:ext cx="1270" cy="3810"/>
            </a:xfrm>
            <a:custGeom>
              <a:avLst/>
              <a:gdLst>
                <a:gd name="connsiteX0" fmla="*/ 1270 w 1270"/>
                <a:gd name="connsiteY0" fmla="*/ 0 h 3810"/>
                <a:gd name="connsiteX1" fmla="*/ 1270 w 1270"/>
                <a:gd name="connsiteY1" fmla="*/ 0 h 3810"/>
                <a:gd name="connsiteX2" fmla="*/ 0 w 1270"/>
                <a:gd name="connsiteY2" fmla="*/ 2541 h 3810"/>
                <a:gd name="connsiteX3" fmla="*/ 0 w 1270"/>
                <a:gd name="connsiteY3" fmla="*/ 3811 h 3810"/>
                <a:gd name="connsiteX4" fmla="*/ 1270 w 1270"/>
                <a:gd name="connsiteY4" fmla="*/ 0 h 3810"/>
                <a:gd name="connsiteX5" fmla="*/ 1270 w 1270"/>
                <a:gd name="connsiteY5" fmla="*/ 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" h="3810">
                  <a:moveTo>
                    <a:pt x="1270" y="0"/>
                  </a:moveTo>
                  <a:lnTo>
                    <a:pt x="1270" y="0"/>
                  </a:lnTo>
                  <a:cubicBezTo>
                    <a:pt x="0" y="1270"/>
                    <a:pt x="0" y="1270"/>
                    <a:pt x="0" y="2541"/>
                  </a:cubicBezTo>
                  <a:cubicBezTo>
                    <a:pt x="0" y="2541"/>
                    <a:pt x="0" y="3811"/>
                    <a:pt x="0" y="3811"/>
                  </a:cubicBezTo>
                  <a:cubicBezTo>
                    <a:pt x="1270" y="1270"/>
                    <a:pt x="127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E8E4DC7-2A63-4F71-B0A6-A63A50B07B1A}"/>
                </a:ext>
              </a:extLst>
            </p:cNvPr>
            <p:cNvSpPr/>
            <p:nvPr/>
          </p:nvSpPr>
          <p:spPr>
            <a:xfrm>
              <a:off x="1100391" y="594502"/>
              <a:ext cx="952" cy="2540"/>
            </a:xfrm>
            <a:custGeom>
              <a:avLst/>
              <a:gdLst>
                <a:gd name="connsiteX0" fmla="*/ 953 w 952"/>
                <a:gd name="connsiteY0" fmla="*/ 0 h 2540"/>
                <a:gd name="connsiteX1" fmla="*/ 953 w 952"/>
                <a:gd name="connsiteY1" fmla="*/ 0 h 2540"/>
                <a:gd name="connsiteX2" fmla="*/ 953 w 952"/>
                <a:gd name="connsiteY2" fmla="*/ 2541 h 2540"/>
                <a:gd name="connsiteX3" fmla="*/ 953 w 952"/>
                <a:gd name="connsiteY3" fmla="*/ 0 h 2540"/>
                <a:gd name="connsiteX4" fmla="*/ 953 w 952"/>
                <a:gd name="connsiteY4" fmla="*/ 0 h 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" h="2540">
                  <a:moveTo>
                    <a:pt x="953" y="0"/>
                  </a:moveTo>
                  <a:cubicBezTo>
                    <a:pt x="953" y="0"/>
                    <a:pt x="953" y="1270"/>
                    <a:pt x="953" y="0"/>
                  </a:cubicBezTo>
                  <a:cubicBezTo>
                    <a:pt x="953" y="1270"/>
                    <a:pt x="953" y="2541"/>
                    <a:pt x="953" y="2541"/>
                  </a:cubicBezTo>
                  <a:cubicBezTo>
                    <a:pt x="-318" y="1270"/>
                    <a:pt x="-318" y="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B235E4AC-7BEC-4EBE-AB68-37E4B13D1981}"/>
                </a:ext>
              </a:extLst>
            </p:cNvPr>
            <p:cNvSpPr/>
            <p:nvPr/>
          </p:nvSpPr>
          <p:spPr>
            <a:xfrm>
              <a:off x="2851807" y="786318"/>
              <a:ext cx="16513" cy="44460"/>
            </a:xfrm>
            <a:custGeom>
              <a:avLst/>
              <a:gdLst>
                <a:gd name="connsiteX0" fmla="*/ 2541 w 16513"/>
                <a:gd name="connsiteY0" fmla="*/ 40650 h 44460"/>
                <a:gd name="connsiteX1" fmla="*/ 8892 w 16513"/>
                <a:gd name="connsiteY1" fmla="*/ 44461 h 44460"/>
                <a:gd name="connsiteX2" fmla="*/ 16514 w 16513"/>
                <a:gd name="connsiteY2" fmla="*/ 36839 h 44460"/>
                <a:gd name="connsiteX3" fmla="*/ 15243 w 16513"/>
                <a:gd name="connsiteY3" fmla="*/ 8892 h 44460"/>
                <a:gd name="connsiteX4" fmla="*/ 15243 w 16513"/>
                <a:gd name="connsiteY4" fmla="*/ 0 h 44460"/>
                <a:gd name="connsiteX5" fmla="*/ 7622 w 16513"/>
                <a:gd name="connsiteY5" fmla="*/ 7622 h 44460"/>
                <a:gd name="connsiteX6" fmla="*/ 0 w 16513"/>
                <a:gd name="connsiteY6" fmla="*/ 0 h 44460"/>
                <a:gd name="connsiteX7" fmla="*/ 1270 w 16513"/>
                <a:gd name="connsiteY7" fmla="*/ 36839 h 44460"/>
                <a:gd name="connsiteX8" fmla="*/ 2541 w 16513"/>
                <a:gd name="connsiteY8" fmla="*/ 4065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" h="44460">
                  <a:moveTo>
                    <a:pt x="2541" y="40650"/>
                  </a:moveTo>
                  <a:cubicBezTo>
                    <a:pt x="3811" y="43190"/>
                    <a:pt x="6351" y="44461"/>
                    <a:pt x="8892" y="44461"/>
                  </a:cubicBezTo>
                  <a:cubicBezTo>
                    <a:pt x="12703" y="44461"/>
                    <a:pt x="16514" y="40650"/>
                    <a:pt x="16514" y="36839"/>
                  </a:cubicBezTo>
                  <a:lnTo>
                    <a:pt x="15243" y="8892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270" y="36839"/>
                  </a:lnTo>
                  <a:cubicBezTo>
                    <a:pt x="1270" y="38109"/>
                    <a:pt x="2541" y="39379"/>
                    <a:pt x="2541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5B6BFC9-D59A-4D56-88AE-2E72ED3582CF}"/>
                </a:ext>
              </a:extLst>
            </p:cNvPr>
            <p:cNvSpPr/>
            <p:nvPr/>
          </p:nvSpPr>
          <p:spPr>
            <a:xfrm>
              <a:off x="2823861" y="139733"/>
              <a:ext cx="43189" cy="652936"/>
            </a:xfrm>
            <a:custGeom>
              <a:avLst/>
              <a:gdLst>
                <a:gd name="connsiteX0" fmla="*/ 6351 w 43189"/>
                <a:gd name="connsiteY0" fmla="*/ 1270 h 652936"/>
                <a:gd name="connsiteX1" fmla="*/ 6351 w 43189"/>
                <a:gd name="connsiteY1" fmla="*/ 1270 h 652936"/>
                <a:gd name="connsiteX2" fmla="*/ 5081 w 43189"/>
                <a:gd name="connsiteY2" fmla="*/ 1270 h 652936"/>
                <a:gd name="connsiteX3" fmla="*/ 3811 w 43189"/>
                <a:gd name="connsiteY3" fmla="*/ 1270 h 652936"/>
                <a:gd name="connsiteX4" fmla="*/ 0 w 43189"/>
                <a:gd name="connsiteY4" fmla="*/ 8892 h 652936"/>
                <a:gd name="connsiteX5" fmla="*/ 0 w 43189"/>
                <a:gd name="connsiteY5" fmla="*/ 20325 h 652936"/>
                <a:gd name="connsiteX6" fmla="*/ 27946 w 43189"/>
                <a:gd name="connsiteY6" fmla="*/ 645315 h 652936"/>
                <a:gd name="connsiteX7" fmla="*/ 27946 w 43189"/>
                <a:gd name="connsiteY7" fmla="*/ 645315 h 652936"/>
                <a:gd name="connsiteX8" fmla="*/ 35568 w 43189"/>
                <a:gd name="connsiteY8" fmla="*/ 652937 h 652936"/>
                <a:gd name="connsiteX9" fmla="*/ 43190 w 43189"/>
                <a:gd name="connsiteY9" fmla="*/ 645315 h 652936"/>
                <a:gd name="connsiteX10" fmla="*/ 43190 w 43189"/>
                <a:gd name="connsiteY10" fmla="*/ 638963 h 652936"/>
                <a:gd name="connsiteX11" fmla="*/ 15243 w 43189"/>
                <a:gd name="connsiteY11" fmla="*/ 7622 h 652936"/>
                <a:gd name="connsiteX12" fmla="*/ 15243 w 43189"/>
                <a:gd name="connsiteY12" fmla="*/ 7622 h 652936"/>
                <a:gd name="connsiteX13" fmla="*/ 15243 w 43189"/>
                <a:gd name="connsiteY13" fmla="*/ 6352 h 652936"/>
                <a:gd name="connsiteX14" fmla="*/ 15243 w 43189"/>
                <a:gd name="connsiteY14" fmla="*/ 5081 h 652936"/>
                <a:gd name="connsiteX15" fmla="*/ 15243 w 43189"/>
                <a:gd name="connsiteY15" fmla="*/ 3811 h 652936"/>
                <a:gd name="connsiteX16" fmla="*/ 13973 w 43189"/>
                <a:gd name="connsiteY16" fmla="*/ 2541 h 652936"/>
                <a:gd name="connsiteX17" fmla="*/ 13973 w 43189"/>
                <a:gd name="connsiteY17" fmla="*/ 2541 h 652936"/>
                <a:gd name="connsiteX18" fmla="*/ 13973 w 43189"/>
                <a:gd name="connsiteY18" fmla="*/ 1270 h 652936"/>
                <a:gd name="connsiteX19" fmla="*/ 12703 w 43189"/>
                <a:gd name="connsiteY19" fmla="*/ 0 h 652936"/>
                <a:gd name="connsiteX20" fmla="*/ 12703 w 43189"/>
                <a:gd name="connsiteY20" fmla="*/ 0 h 652936"/>
                <a:gd name="connsiteX21" fmla="*/ 11433 w 43189"/>
                <a:gd name="connsiteY21" fmla="*/ 0 h 652936"/>
                <a:gd name="connsiteX22" fmla="*/ 10162 w 43189"/>
                <a:gd name="connsiteY22" fmla="*/ 0 h 652936"/>
                <a:gd name="connsiteX23" fmla="*/ 6351 w 43189"/>
                <a:gd name="connsiteY23" fmla="*/ 1270 h 65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189" h="652936">
                  <a:moveTo>
                    <a:pt x="6351" y="1270"/>
                  </a:moveTo>
                  <a:lnTo>
                    <a:pt x="6351" y="1270"/>
                  </a:lnTo>
                  <a:lnTo>
                    <a:pt x="5081" y="1270"/>
                  </a:lnTo>
                  <a:lnTo>
                    <a:pt x="3811" y="1270"/>
                  </a:lnTo>
                  <a:cubicBezTo>
                    <a:pt x="1270" y="2541"/>
                    <a:pt x="0" y="5081"/>
                    <a:pt x="0" y="8892"/>
                  </a:cubicBezTo>
                  <a:lnTo>
                    <a:pt x="0" y="20325"/>
                  </a:lnTo>
                  <a:lnTo>
                    <a:pt x="27946" y="645315"/>
                  </a:lnTo>
                  <a:lnTo>
                    <a:pt x="27946" y="645315"/>
                  </a:lnTo>
                  <a:cubicBezTo>
                    <a:pt x="27946" y="649126"/>
                    <a:pt x="31757" y="652937"/>
                    <a:pt x="35568" y="652937"/>
                  </a:cubicBezTo>
                  <a:cubicBezTo>
                    <a:pt x="39379" y="652937"/>
                    <a:pt x="43190" y="649126"/>
                    <a:pt x="43190" y="645315"/>
                  </a:cubicBezTo>
                  <a:lnTo>
                    <a:pt x="43190" y="638963"/>
                  </a:lnTo>
                  <a:lnTo>
                    <a:pt x="15243" y="7622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6352"/>
                    <a:pt x="15243" y="5081"/>
                  </a:cubicBezTo>
                  <a:cubicBezTo>
                    <a:pt x="15243" y="5081"/>
                    <a:pt x="15243" y="5081"/>
                    <a:pt x="15243" y="3811"/>
                  </a:cubicBezTo>
                  <a:lnTo>
                    <a:pt x="13973" y="2541"/>
                  </a:lnTo>
                  <a:lnTo>
                    <a:pt x="13973" y="2541"/>
                  </a:lnTo>
                  <a:lnTo>
                    <a:pt x="13973" y="1270"/>
                  </a:lnTo>
                  <a:cubicBezTo>
                    <a:pt x="13973" y="1270"/>
                    <a:pt x="12703" y="1270"/>
                    <a:pt x="12703" y="0"/>
                  </a:cubicBezTo>
                  <a:lnTo>
                    <a:pt x="12703" y="0"/>
                  </a:lnTo>
                  <a:lnTo>
                    <a:pt x="11433" y="0"/>
                  </a:lnTo>
                  <a:cubicBezTo>
                    <a:pt x="11433" y="0"/>
                    <a:pt x="10162" y="0"/>
                    <a:pt x="10162" y="0"/>
                  </a:cubicBezTo>
                  <a:lnTo>
                    <a:pt x="635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B4E0B4D-621A-4C57-A845-9CFD05E291EA}"/>
                </a:ext>
              </a:extLst>
            </p:cNvPr>
            <p:cNvSpPr/>
            <p:nvPr/>
          </p:nvSpPr>
          <p:spPr>
            <a:xfrm>
              <a:off x="1152155" y="1233466"/>
              <a:ext cx="19054" cy="59704"/>
            </a:xfrm>
            <a:custGeom>
              <a:avLst/>
              <a:gdLst>
                <a:gd name="connsiteX0" fmla="*/ 12703 w 19054"/>
                <a:gd name="connsiteY0" fmla="*/ 59704 h 59704"/>
                <a:gd name="connsiteX1" fmla="*/ 19054 w 19054"/>
                <a:gd name="connsiteY1" fmla="*/ 53353 h 59704"/>
                <a:gd name="connsiteX2" fmla="*/ 19054 w 19054"/>
                <a:gd name="connsiteY2" fmla="*/ 50812 h 59704"/>
                <a:gd name="connsiteX3" fmla="*/ 15244 w 19054"/>
                <a:gd name="connsiteY3" fmla="*/ 0 h 59704"/>
                <a:gd name="connsiteX4" fmla="*/ 7622 w 19054"/>
                <a:gd name="connsiteY4" fmla="*/ 7622 h 59704"/>
                <a:gd name="connsiteX5" fmla="*/ 0 w 19054"/>
                <a:gd name="connsiteY5" fmla="*/ 1270 h 59704"/>
                <a:gd name="connsiteX6" fmla="*/ 1270 w 19054"/>
                <a:gd name="connsiteY6" fmla="*/ 12703 h 59704"/>
                <a:gd name="connsiteX7" fmla="*/ 5081 w 19054"/>
                <a:gd name="connsiteY7" fmla="*/ 52082 h 59704"/>
                <a:gd name="connsiteX8" fmla="*/ 12703 w 19054"/>
                <a:gd name="connsiteY8" fmla="*/ 59704 h 59704"/>
                <a:gd name="connsiteX9" fmla="*/ 12703 w 19054"/>
                <a:gd name="connsiteY9" fmla="*/ 59704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4" h="59704">
                  <a:moveTo>
                    <a:pt x="12703" y="59704"/>
                  </a:moveTo>
                  <a:cubicBezTo>
                    <a:pt x="16514" y="59704"/>
                    <a:pt x="19054" y="57164"/>
                    <a:pt x="19054" y="53353"/>
                  </a:cubicBezTo>
                  <a:cubicBezTo>
                    <a:pt x="19054" y="52082"/>
                    <a:pt x="19054" y="52082"/>
                    <a:pt x="19054" y="50812"/>
                  </a:cubicBez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1270" y="5081"/>
                    <a:pt x="0" y="1270"/>
                  </a:cubicBezTo>
                  <a:lnTo>
                    <a:pt x="1270" y="12703"/>
                  </a:lnTo>
                  <a:lnTo>
                    <a:pt x="5081" y="52082"/>
                  </a:lnTo>
                  <a:cubicBezTo>
                    <a:pt x="3811" y="55893"/>
                    <a:pt x="7622" y="59704"/>
                    <a:pt x="12703" y="59704"/>
                  </a:cubicBezTo>
                  <a:cubicBezTo>
                    <a:pt x="11433" y="59704"/>
                    <a:pt x="11433" y="59704"/>
                    <a:pt x="12703" y="597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13BEB52-3D6C-4ECE-9A54-D6D7F0662516}"/>
                </a:ext>
              </a:extLst>
            </p:cNvPr>
            <p:cNvSpPr/>
            <p:nvPr/>
          </p:nvSpPr>
          <p:spPr>
            <a:xfrm>
              <a:off x="1102614" y="589172"/>
              <a:ext cx="63763" cy="653185"/>
            </a:xfrm>
            <a:custGeom>
              <a:avLst/>
              <a:gdLst>
                <a:gd name="connsiteX0" fmla="*/ 57163 w 63763"/>
                <a:gd name="connsiteY0" fmla="*/ 653186 h 653185"/>
                <a:gd name="connsiteX1" fmla="*/ 63515 w 63763"/>
                <a:gd name="connsiteY1" fmla="*/ 645564 h 653185"/>
                <a:gd name="connsiteX2" fmla="*/ 63515 w 63763"/>
                <a:gd name="connsiteY2" fmla="*/ 645564 h 653185"/>
                <a:gd name="connsiteX3" fmla="*/ 12703 w 63763"/>
                <a:gd name="connsiteY3" fmla="*/ 16763 h 653185"/>
                <a:gd name="connsiteX4" fmla="*/ 12703 w 63763"/>
                <a:gd name="connsiteY4" fmla="*/ 11682 h 653185"/>
                <a:gd name="connsiteX5" fmla="*/ 12703 w 63763"/>
                <a:gd name="connsiteY5" fmla="*/ 6601 h 653185"/>
                <a:gd name="connsiteX6" fmla="*/ 5081 w 63763"/>
                <a:gd name="connsiteY6" fmla="*/ 249 h 653185"/>
                <a:gd name="connsiteX7" fmla="*/ 5081 w 63763"/>
                <a:gd name="connsiteY7" fmla="*/ 249 h 653185"/>
                <a:gd name="connsiteX8" fmla="*/ 2541 w 63763"/>
                <a:gd name="connsiteY8" fmla="*/ 1519 h 653185"/>
                <a:gd name="connsiteX9" fmla="*/ 2541 w 63763"/>
                <a:gd name="connsiteY9" fmla="*/ 1519 h 653185"/>
                <a:gd name="connsiteX10" fmla="*/ 2541 w 63763"/>
                <a:gd name="connsiteY10" fmla="*/ 1519 h 653185"/>
                <a:gd name="connsiteX11" fmla="*/ 0 w 63763"/>
                <a:gd name="connsiteY11" fmla="*/ 5330 h 653185"/>
                <a:gd name="connsiteX12" fmla="*/ 0 w 63763"/>
                <a:gd name="connsiteY12" fmla="*/ 5330 h 653185"/>
                <a:gd name="connsiteX13" fmla="*/ 0 w 63763"/>
                <a:gd name="connsiteY13" fmla="*/ 7871 h 653185"/>
                <a:gd name="connsiteX14" fmla="*/ 0 w 63763"/>
                <a:gd name="connsiteY14" fmla="*/ 7871 h 653185"/>
                <a:gd name="connsiteX15" fmla="*/ 50812 w 63763"/>
                <a:gd name="connsiteY15" fmla="*/ 641753 h 653185"/>
                <a:gd name="connsiteX16" fmla="*/ 50812 w 63763"/>
                <a:gd name="connsiteY16" fmla="*/ 646834 h 653185"/>
                <a:gd name="connsiteX17" fmla="*/ 57163 w 63763"/>
                <a:gd name="connsiteY17" fmla="*/ 653186 h 6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763" h="653185">
                  <a:moveTo>
                    <a:pt x="57163" y="653186"/>
                  </a:moveTo>
                  <a:cubicBezTo>
                    <a:pt x="60974" y="653186"/>
                    <a:pt x="64785" y="649375"/>
                    <a:pt x="63515" y="645564"/>
                  </a:cubicBezTo>
                  <a:cubicBezTo>
                    <a:pt x="63515" y="645564"/>
                    <a:pt x="63515" y="645564"/>
                    <a:pt x="63515" y="645564"/>
                  </a:cubicBezTo>
                  <a:lnTo>
                    <a:pt x="12703" y="16763"/>
                  </a:lnTo>
                  <a:lnTo>
                    <a:pt x="12703" y="11682"/>
                  </a:lnTo>
                  <a:lnTo>
                    <a:pt x="12703" y="6601"/>
                  </a:lnTo>
                  <a:cubicBezTo>
                    <a:pt x="12703" y="2790"/>
                    <a:pt x="8892" y="-1021"/>
                    <a:pt x="5081" y="249"/>
                  </a:cubicBezTo>
                  <a:cubicBezTo>
                    <a:pt x="5081" y="249"/>
                    <a:pt x="5081" y="249"/>
                    <a:pt x="5081" y="249"/>
                  </a:cubicBezTo>
                  <a:cubicBezTo>
                    <a:pt x="3811" y="249"/>
                    <a:pt x="2541" y="249"/>
                    <a:pt x="2541" y="1519"/>
                  </a:cubicBezTo>
                  <a:lnTo>
                    <a:pt x="2541" y="1519"/>
                  </a:lnTo>
                  <a:lnTo>
                    <a:pt x="2541" y="1519"/>
                  </a:lnTo>
                  <a:cubicBezTo>
                    <a:pt x="1270" y="2790"/>
                    <a:pt x="1270" y="4060"/>
                    <a:pt x="0" y="533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50812" y="641753"/>
                  </a:lnTo>
                  <a:lnTo>
                    <a:pt x="50812" y="646834"/>
                  </a:lnTo>
                  <a:cubicBezTo>
                    <a:pt x="50812" y="649375"/>
                    <a:pt x="53352" y="653186"/>
                    <a:pt x="57163" y="65318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1B7239B-E056-4524-A680-59F891FAEB79}"/>
                </a:ext>
              </a:extLst>
            </p:cNvPr>
            <p:cNvSpPr/>
            <p:nvPr/>
          </p:nvSpPr>
          <p:spPr>
            <a:xfrm>
              <a:off x="4456187" y="6375329"/>
              <a:ext cx="63514" cy="32088"/>
            </a:xfrm>
            <a:custGeom>
              <a:avLst/>
              <a:gdLst>
                <a:gd name="connsiteX0" fmla="*/ 53352 w 63514"/>
                <a:gd name="connsiteY0" fmla="*/ 23196 h 32088"/>
                <a:gd name="connsiteX1" fmla="*/ 63515 w 63514"/>
                <a:gd name="connsiteY1" fmla="*/ 18115 h 32088"/>
                <a:gd name="connsiteX2" fmla="*/ 53352 w 63514"/>
                <a:gd name="connsiteY2" fmla="*/ 14304 h 32088"/>
                <a:gd name="connsiteX3" fmla="*/ 13973 w 63514"/>
                <a:gd name="connsiteY3" fmla="*/ 1601 h 32088"/>
                <a:gd name="connsiteX4" fmla="*/ 8892 w 63514"/>
                <a:gd name="connsiteY4" fmla="*/ 330 h 32088"/>
                <a:gd name="connsiteX5" fmla="*/ 0 w 63514"/>
                <a:gd name="connsiteY5" fmla="*/ 5412 h 32088"/>
                <a:gd name="connsiteX6" fmla="*/ 0 w 63514"/>
                <a:gd name="connsiteY6" fmla="*/ 5412 h 32088"/>
                <a:gd name="connsiteX7" fmla="*/ 0 w 63514"/>
                <a:gd name="connsiteY7" fmla="*/ 7952 h 32088"/>
                <a:gd name="connsiteX8" fmla="*/ 0 w 63514"/>
                <a:gd name="connsiteY8" fmla="*/ 9223 h 32088"/>
                <a:gd name="connsiteX9" fmla="*/ 0 w 63514"/>
                <a:gd name="connsiteY9" fmla="*/ 10493 h 32088"/>
                <a:gd name="connsiteX10" fmla="*/ 1270 w 63514"/>
                <a:gd name="connsiteY10" fmla="*/ 11763 h 32088"/>
                <a:gd name="connsiteX11" fmla="*/ 2541 w 63514"/>
                <a:gd name="connsiteY11" fmla="*/ 13034 h 32088"/>
                <a:gd name="connsiteX12" fmla="*/ 3811 w 63514"/>
                <a:gd name="connsiteY12" fmla="*/ 13034 h 32088"/>
                <a:gd name="connsiteX13" fmla="*/ 5081 w 63514"/>
                <a:gd name="connsiteY13" fmla="*/ 14304 h 32088"/>
                <a:gd name="connsiteX14" fmla="*/ 5081 w 63514"/>
                <a:gd name="connsiteY14" fmla="*/ 14304 h 32088"/>
                <a:gd name="connsiteX15" fmla="*/ 8892 w 63514"/>
                <a:gd name="connsiteY15" fmla="*/ 15574 h 32088"/>
                <a:gd name="connsiteX16" fmla="*/ 59704 w 63514"/>
                <a:gd name="connsiteY16" fmla="*/ 32088 h 32088"/>
                <a:gd name="connsiteX17" fmla="*/ 53352 w 63514"/>
                <a:gd name="connsiteY17" fmla="*/ 23196 h 3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514" h="32088">
                  <a:moveTo>
                    <a:pt x="53352" y="23196"/>
                  </a:moveTo>
                  <a:cubicBezTo>
                    <a:pt x="54623" y="19385"/>
                    <a:pt x="58434" y="16845"/>
                    <a:pt x="63515" y="18115"/>
                  </a:cubicBezTo>
                  <a:lnTo>
                    <a:pt x="53352" y="14304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1" y="13034"/>
                  </a:ln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59704" y="32088"/>
                  </a:lnTo>
                  <a:cubicBezTo>
                    <a:pt x="54623" y="30818"/>
                    <a:pt x="52082" y="27007"/>
                    <a:pt x="53352" y="231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73CDCAF-AE9B-49FD-8FF2-7BEB7C07FC84}"/>
                </a:ext>
              </a:extLst>
            </p:cNvPr>
            <p:cNvSpPr/>
            <p:nvPr/>
          </p:nvSpPr>
          <p:spPr>
            <a:xfrm>
              <a:off x="4509209" y="6393692"/>
              <a:ext cx="1152486" cy="397688"/>
            </a:xfrm>
            <a:custGeom>
              <a:avLst/>
              <a:gdLst>
                <a:gd name="connsiteX0" fmla="*/ 330 w 1152486"/>
                <a:gd name="connsiteY0" fmla="*/ 4834 h 397688"/>
                <a:gd name="connsiteX1" fmla="*/ 5412 w 1152486"/>
                <a:gd name="connsiteY1" fmla="*/ 14996 h 397688"/>
                <a:gd name="connsiteX2" fmla="*/ 1130891 w 1152486"/>
                <a:gd name="connsiteY2" fmla="*/ 393547 h 397688"/>
                <a:gd name="connsiteX3" fmla="*/ 1137243 w 1152486"/>
                <a:gd name="connsiteY3" fmla="*/ 396087 h 397688"/>
                <a:gd name="connsiteX4" fmla="*/ 1142324 w 1152486"/>
                <a:gd name="connsiteY4" fmla="*/ 397357 h 397688"/>
                <a:gd name="connsiteX5" fmla="*/ 1152486 w 1152486"/>
                <a:gd name="connsiteY5" fmla="*/ 392277 h 397688"/>
                <a:gd name="connsiteX6" fmla="*/ 1152486 w 1152486"/>
                <a:gd name="connsiteY6" fmla="*/ 389736 h 397688"/>
                <a:gd name="connsiteX7" fmla="*/ 1152486 w 1152486"/>
                <a:gd name="connsiteY7" fmla="*/ 388466 h 397688"/>
                <a:gd name="connsiteX8" fmla="*/ 1152486 w 1152486"/>
                <a:gd name="connsiteY8" fmla="*/ 388466 h 397688"/>
                <a:gd name="connsiteX9" fmla="*/ 1152486 w 1152486"/>
                <a:gd name="connsiteY9" fmla="*/ 387195 h 397688"/>
                <a:gd name="connsiteX10" fmla="*/ 1151216 w 1152486"/>
                <a:gd name="connsiteY10" fmla="*/ 385925 h 397688"/>
                <a:gd name="connsiteX11" fmla="*/ 1149946 w 1152486"/>
                <a:gd name="connsiteY11" fmla="*/ 384654 h 397688"/>
                <a:gd name="connsiteX12" fmla="*/ 1148675 w 1152486"/>
                <a:gd name="connsiteY12" fmla="*/ 384654 h 397688"/>
                <a:gd name="connsiteX13" fmla="*/ 1147405 w 1152486"/>
                <a:gd name="connsiteY13" fmla="*/ 383384 h 397688"/>
                <a:gd name="connsiteX14" fmla="*/ 1147405 w 1152486"/>
                <a:gd name="connsiteY14" fmla="*/ 383384 h 397688"/>
                <a:gd name="connsiteX15" fmla="*/ 14304 w 1152486"/>
                <a:gd name="connsiteY15" fmla="*/ 2293 h 397688"/>
                <a:gd name="connsiteX16" fmla="*/ 9223 w 1152486"/>
                <a:gd name="connsiteY16" fmla="*/ 1023 h 397688"/>
                <a:gd name="connsiteX17" fmla="*/ 330 w 1152486"/>
                <a:gd name="connsiteY17" fmla="*/ 4834 h 39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486" h="397688">
                  <a:moveTo>
                    <a:pt x="330" y="4834"/>
                  </a:moveTo>
                  <a:cubicBezTo>
                    <a:pt x="-940" y="8644"/>
                    <a:pt x="1601" y="12455"/>
                    <a:pt x="5412" y="14996"/>
                  </a:cubicBezTo>
                  <a:lnTo>
                    <a:pt x="1130891" y="393547"/>
                  </a:lnTo>
                  <a:lnTo>
                    <a:pt x="1137243" y="396087"/>
                  </a:lnTo>
                  <a:lnTo>
                    <a:pt x="1142324" y="397357"/>
                  </a:lnTo>
                  <a:cubicBezTo>
                    <a:pt x="1146135" y="398628"/>
                    <a:pt x="1149946" y="396087"/>
                    <a:pt x="1152486" y="392277"/>
                  </a:cubicBezTo>
                  <a:cubicBezTo>
                    <a:pt x="1152486" y="391006"/>
                    <a:pt x="1152486" y="391006"/>
                    <a:pt x="1152486" y="389736"/>
                  </a:cubicBezTo>
                  <a:cubicBezTo>
                    <a:pt x="1152486" y="389736"/>
                    <a:pt x="1152486" y="388466"/>
                    <a:pt x="1152486" y="388466"/>
                  </a:cubicBezTo>
                  <a:lnTo>
                    <a:pt x="1152486" y="388466"/>
                  </a:lnTo>
                  <a:cubicBezTo>
                    <a:pt x="1152486" y="388466"/>
                    <a:pt x="1152486" y="387195"/>
                    <a:pt x="1152486" y="387195"/>
                  </a:cubicBezTo>
                  <a:lnTo>
                    <a:pt x="1151216" y="385925"/>
                  </a:lnTo>
                  <a:lnTo>
                    <a:pt x="1149946" y="384654"/>
                  </a:lnTo>
                  <a:lnTo>
                    <a:pt x="1148675" y="384654"/>
                  </a:lnTo>
                  <a:lnTo>
                    <a:pt x="1147405" y="383384"/>
                  </a:lnTo>
                  <a:lnTo>
                    <a:pt x="1147405" y="383384"/>
                  </a:lnTo>
                  <a:lnTo>
                    <a:pt x="14304" y="2293"/>
                  </a:lnTo>
                  <a:lnTo>
                    <a:pt x="9223" y="1023"/>
                  </a:lnTo>
                  <a:cubicBezTo>
                    <a:pt x="6682" y="-1518"/>
                    <a:pt x="1601" y="1023"/>
                    <a:pt x="330" y="483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8B4DDED-0F9B-45C4-83BD-F4BAD1B6C866}"/>
                </a:ext>
              </a:extLst>
            </p:cNvPr>
            <p:cNvSpPr/>
            <p:nvPr/>
          </p:nvSpPr>
          <p:spPr>
            <a:xfrm>
              <a:off x="275653" y="4642964"/>
              <a:ext cx="778689" cy="268034"/>
            </a:xfrm>
            <a:custGeom>
              <a:avLst/>
              <a:gdLst>
                <a:gd name="connsiteX0" fmla="*/ 1270 w 778689"/>
                <a:gd name="connsiteY0" fmla="*/ 15244 h 268034"/>
                <a:gd name="connsiteX1" fmla="*/ 773608 w 778689"/>
                <a:gd name="connsiteY1" fmla="*/ 268034 h 268034"/>
                <a:gd name="connsiteX2" fmla="*/ 768527 w 778689"/>
                <a:gd name="connsiteY2" fmla="*/ 259142 h 268034"/>
                <a:gd name="connsiteX3" fmla="*/ 778690 w 778689"/>
                <a:gd name="connsiteY3" fmla="*/ 254061 h 268034"/>
                <a:gd name="connsiteX4" fmla="*/ 774879 w 778689"/>
                <a:gd name="connsiteY4" fmla="*/ 252791 h 268034"/>
                <a:gd name="connsiteX5" fmla="*/ 0 w 778689"/>
                <a:gd name="connsiteY5" fmla="*/ 0 h 268034"/>
                <a:gd name="connsiteX6" fmla="*/ 0 w 778689"/>
                <a:gd name="connsiteY6" fmla="*/ 5081 h 268034"/>
                <a:gd name="connsiteX7" fmla="*/ 1270 w 778689"/>
                <a:gd name="connsiteY7" fmla="*/ 15244 h 26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689" h="268034">
                  <a:moveTo>
                    <a:pt x="1270" y="15244"/>
                  </a:moveTo>
                  <a:lnTo>
                    <a:pt x="773608" y="268034"/>
                  </a:lnTo>
                  <a:cubicBezTo>
                    <a:pt x="769798" y="266764"/>
                    <a:pt x="767257" y="262953"/>
                    <a:pt x="768527" y="259142"/>
                  </a:cubicBezTo>
                  <a:cubicBezTo>
                    <a:pt x="769798" y="255331"/>
                    <a:pt x="773608" y="252791"/>
                    <a:pt x="778690" y="254061"/>
                  </a:cubicBezTo>
                  <a:lnTo>
                    <a:pt x="774879" y="252791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36EDD5C2-E60E-4DDD-B01C-4748178A4D6B}"/>
                </a:ext>
              </a:extLst>
            </p:cNvPr>
            <p:cNvSpPr/>
            <p:nvPr/>
          </p:nvSpPr>
          <p:spPr>
            <a:xfrm>
              <a:off x="5558471" y="5296840"/>
              <a:ext cx="272173" cy="93062"/>
            </a:xfrm>
            <a:custGeom>
              <a:avLst/>
              <a:gdLst>
                <a:gd name="connsiteX0" fmla="*/ 263281 w 272173"/>
                <a:gd name="connsiteY0" fmla="*/ 82900 h 93062"/>
                <a:gd name="connsiteX1" fmla="*/ 272173 w 272173"/>
                <a:gd name="connsiteY1" fmla="*/ 77819 h 93062"/>
                <a:gd name="connsiteX2" fmla="*/ 272173 w 272173"/>
                <a:gd name="connsiteY2" fmla="*/ 77819 h 93062"/>
                <a:gd name="connsiteX3" fmla="*/ 263281 w 272173"/>
                <a:gd name="connsiteY3" fmla="*/ 75278 h 93062"/>
                <a:gd name="connsiteX4" fmla="*/ 21925 w 272173"/>
                <a:gd name="connsiteY4" fmla="*/ 4141 h 93062"/>
                <a:gd name="connsiteX5" fmla="*/ 9222 w 272173"/>
                <a:gd name="connsiteY5" fmla="*/ 330 h 93062"/>
                <a:gd name="connsiteX6" fmla="*/ 330 w 272173"/>
                <a:gd name="connsiteY6" fmla="*/ 5412 h 93062"/>
                <a:gd name="connsiteX7" fmla="*/ 330 w 272173"/>
                <a:gd name="connsiteY7" fmla="*/ 5412 h 93062"/>
                <a:gd name="connsiteX8" fmla="*/ 5412 w 272173"/>
                <a:gd name="connsiteY8" fmla="*/ 14304 h 93062"/>
                <a:gd name="connsiteX9" fmla="*/ 5412 w 272173"/>
                <a:gd name="connsiteY9" fmla="*/ 14304 h 93062"/>
                <a:gd name="connsiteX10" fmla="*/ 268362 w 272173"/>
                <a:gd name="connsiteY10" fmla="*/ 93063 h 93062"/>
                <a:gd name="connsiteX11" fmla="*/ 263281 w 272173"/>
                <a:gd name="connsiteY11" fmla="*/ 82900 h 93062"/>
                <a:gd name="connsiteX12" fmla="*/ 263281 w 272173"/>
                <a:gd name="connsiteY12" fmla="*/ 82900 h 9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173" h="93062">
                  <a:moveTo>
                    <a:pt x="263281" y="82900"/>
                  </a:moveTo>
                  <a:cubicBezTo>
                    <a:pt x="264551" y="79090"/>
                    <a:pt x="268362" y="76549"/>
                    <a:pt x="272173" y="77819"/>
                  </a:cubicBezTo>
                  <a:cubicBezTo>
                    <a:pt x="272173" y="77819"/>
                    <a:pt x="272173" y="77819"/>
                    <a:pt x="272173" y="77819"/>
                  </a:cubicBezTo>
                  <a:lnTo>
                    <a:pt x="263281" y="75278"/>
                  </a:lnTo>
                  <a:lnTo>
                    <a:pt x="21925" y="414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268362" y="93063"/>
                  </a:lnTo>
                  <a:cubicBezTo>
                    <a:pt x="264551" y="91793"/>
                    <a:pt x="262011" y="87981"/>
                    <a:pt x="263281" y="82900"/>
                  </a:cubicBezTo>
                  <a:cubicBezTo>
                    <a:pt x="263281" y="82900"/>
                    <a:pt x="263281" y="82900"/>
                    <a:pt x="263281" y="8290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9650602-8FA9-40C0-A0ED-5336AB685179}"/>
                </a:ext>
              </a:extLst>
            </p:cNvPr>
            <p:cNvSpPr/>
            <p:nvPr/>
          </p:nvSpPr>
          <p:spPr>
            <a:xfrm>
              <a:off x="5821422" y="5374329"/>
              <a:ext cx="255989" cy="85771"/>
            </a:xfrm>
            <a:custGeom>
              <a:avLst/>
              <a:gdLst>
                <a:gd name="connsiteX0" fmla="*/ 9223 w 255989"/>
                <a:gd name="connsiteY0" fmla="*/ 330 h 85771"/>
                <a:gd name="connsiteX1" fmla="*/ 330 w 255989"/>
                <a:gd name="connsiteY1" fmla="*/ 5412 h 85771"/>
                <a:gd name="connsiteX2" fmla="*/ 5412 w 255989"/>
                <a:gd name="connsiteY2" fmla="*/ 14304 h 85771"/>
                <a:gd name="connsiteX3" fmla="*/ 246767 w 255989"/>
                <a:gd name="connsiteY3" fmla="*/ 85441 h 85771"/>
                <a:gd name="connsiteX4" fmla="*/ 255659 w 255989"/>
                <a:gd name="connsiteY4" fmla="*/ 80360 h 85771"/>
                <a:gd name="connsiteX5" fmla="*/ 250578 w 255989"/>
                <a:gd name="connsiteY5" fmla="*/ 71468 h 85771"/>
                <a:gd name="connsiteX6" fmla="*/ 250578 w 255989"/>
                <a:gd name="connsiteY6" fmla="*/ 71468 h 85771"/>
                <a:gd name="connsiteX7" fmla="*/ 241686 w 255989"/>
                <a:gd name="connsiteY7" fmla="*/ 68927 h 85771"/>
                <a:gd name="connsiteX8" fmla="*/ 15574 w 255989"/>
                <a:gd name="connsiteY8" fmla="*/ 1601 h 85771"/>
                <a:gd name="connsiteX9" fmla="*/ 9223 w 255989"/>
                <a:gd name="connsiteY9" fmla="*/ 330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989" h="85771">
                  <a:moveTo>
                    <a:pt x="9223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lnTo>
                    <a:pt x="246767" y="85441"/>
                  </a:lnTo>
                  <a:cubicBezTo>
                    <a:pt x="250578" y="86711"/>
                    <a:pt x="254389" y="84171"/>
                    <a:pt x="255659" y="80360"/>
                  </a:cubicBezTo>
                  <a:cubicBezTo>
                    <a:pt x="256930" y="76549"/>
                    <a:pt x="254389" y="72738"/>
                    <a:pt x="250578" y="71468"/>
                  </a:cubicBezTo>
                  <a:lnTo>
                    <a:pt x="250578" y="71468"/>
                  </a:lnTo>
                  <a:lnTo>
                    <a:pt x="241686" y="68927"/>
                  </a:lnTo>
                  <a:lnTo>
                    <a:pt x="15574" y="1601"/>
                  </a:lnTo>
                  <a:lnTo>
                    <a:pt x="9223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459885C-7811-4F59-B950-BA4D28436333}"/>
                </a:ext>
              </a:extLst>
            </p:cNvPr>
            <p:cNvSpPr/>
            <p:nvPr/>
          </p:nvSpPr>
          <p:spPr>
            <a:xfrm>
              <a:off x="6556921" y="5594092"/>
              <a:ext cx="150225" cy="56223"/>
            </a:xfrm>
            <a:custGeom>
              <a:avLst/>
              <a:gdLst>
                <a:gd name="connsiteX0" fmla="*/ 331 w 150225"/>
                <a:gd name="connsiteY0" fmla="*/ 5412 h 56223"/>
                <a:gd name="connsiteX1" fmla="*/ 5411 w 150225"/>
                <a:gd name="connsiteY1" fmla="*/ 14304 h 56223"/>
                <a:gd name="connsiteX2" fmla="*/ 5411 w 150225"/>
                <a:gd name="connsiteY2" fmla="*/ 14304 h 56223"/>
                <a:gd name="connsiteX3" fmla="*/ 146414 w 150225"/>
                <a:gd name="connsiteY3" fmla="*/ 56224 h 56223"/>
                <a:gd name="connsiteX4" fmla="*/ 141333 w 150225"/>
                <a:gd name="connsiteY4" fmla="*/ 47332 h 56223"/>
                <a:gd name="connsiteX5" fmla="*/ 150225 w 150225"/>
                <a:gd name="connsiteY5" fmla="*/ 42251 h 56223"/>
                <a:gd name="connsiteX6" fmla="*/ 150225 w 150225"/>
                <a:gd name="connsiteY6" fmla="*/ 42251 h 56223"/>
                <a:gd name="connsiteX7" fmla="*/ 9223 w 150225"/>
                <a:gd name="connsiteY7" fmla="*/ 330 h 56223"/>
                <a:gd name="connsiteX8" fmla="*/ 331 w 150225"/>
                <a:gd name="connsiteY8" fmla="*/ 5412 h 56223"/>
                <a:gd name="connsiteX9" fmla="*/ 331 w 150225"/>
                <a:gd name="connsiteY9" fmla="*/ 5412 h 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225" h="56223">
                  <a:moveTo>
                    <a:pt x="331" y="5412"/>
                  </a:moveTo>
                  <a:cubicBezTo>
                    <a:pt x="-940" y="9223"/>
                    <a:pt x="1601" y="13034"/>
                    <a:pt x="5411" y="14304"/>
                  </a:cubicBezTo>
                  <a:cubicBezTo>
                    <a:pt x="5411" y="14304"/>
                    <a:pt x="5411" y="14304"/>
                    <a:pt x="5411" y="14304"/>
                  </a:cubicBezTo>
                  <a:lnTo>
                    <a:pt x="146414" y="56224"/>
                  </a:lnTo>
                  <a:cubicBezTo>
                    <a:pt x="142604" y="54954"/>
                    <a:pt x="140063" y="51143"/>
                    <a:pt x="141333" y="47332"/>
                  </a:cubicBezTo>
                  <a:cubicBezTo>
                    <a:pt x="142604" y="43521"/>
                    <a:pt x="146414" y="40980"/>
                    <a:pt x="150225" y="42251"/>
                  </a:cubicBezTo>
                  <a:lnTo>
                    <a:pt x="150225" y="42251"/>
                  </a:lnTo>
                  <a:lnTo>
                    <a:pt x="9223" y="330"/>
                  </a:lnTo>
                  <a:cubicBezTo>
                    <a:pt x="5411" y="-940"/>
                    <a:pt x="1601" y="1601"/>
                    <a:pt x="331" y="5412"/>
                  </a:cubicBezTo>
                  <a:cubicBezTo>
                    <a:pt x="331" y="5412"/>
                    <a:pt x="331" y="5412"/>
                    <a:pt x="331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0422EA21-DDFA-40FE-8530-A820F6BC3A76}"/>
                </a:ext>
              </a:extLst>
            </p:cNvPr>
            <p:cNvSpPr/>
            <p:nvPr/>
          </p:nvSpPr>
          <p:spPr>
            <a:xfrm>
              <a:off x="6697924" y="5636342"/>
              <a:ext cx="185793" cy="65283"/>
            </a:xfrm>
            <a:custGeom>
              <a:avLst/>
              <a:gdLst>
                <a:gd name="connsiteX0" fmla="*/ 330 w 185793"/>
                <a:gd name="connsiteY0" fmla="*/ 5081 h 65283"/>
                <a:gd name="connsiteX1" fmla="*/ 5412 w 185793"/>
                <a:gd name="connsiteY1" fmla="*/ 13973 h 65283"/>
                <a:gd name="connsiteX2" fmla="*/ 164198 w 185793"/>
                <a:gd name="connsiteY2" fmla="*/ 60974 h 65283"/>
                <a:gd name="connsiteX3" fmla="*/ 176901 w 185793"/>
                <a:gd name="connsiteY3" fmla="*/ 64785 h 65283"/>
                <a:gd name="connsiteX4" fmla="*/ 184523 w 185793"/>
                <a:gd name="connsiteY4" fmla="*/ 62245 h 65283"/>
                <a:gd name="connsiteX5" fmla="*/ 185794 w 185793"/>
                <a:gd name="connsiteY5" fmla="*/ 60974 h 65283"/>
                <a:gd name="connsiteX6" fmla="*/ 185794 w 185793"/>
                <a:gd name="connsiteY6" fmla="*/ 59704 h 65283"/>
                <a:gd name="connsiteX7" fmla="*/ 185794 w 185793"/>
                <a:gd name="connsiteY7" fmla="*/ 59704 h 65283"/>
                <a:gd name="connsiteX8" fmla="*/ 185794 w 185793"/>
                <a:gd name="connsiteY8" fmla="*/ 58434 h 65283"/>
                <a:gd name="connsiteX9" fmla="*/ 185794 w 185793"/>
                <a:gd name="connsiteY9" fmla="*/ 57164 h 65283"/>
                <a:gd name="connsiteX10" fmla="*/ 185794 w 185793"/>
                <a:gd name="connsiteY10" fmla="*/ 55893 h 65283"/>
                <a:gd name="connsiteX11" fmla="*/ 185794 w 185793"/>
                <a:gd name="connsiteY11" fmla="*/ 54623 h 65283"/>
                <a:gd name="connsiteX12" fmla="*/ 185794 w 185793"/>
                <a:gd name="connsiteY12" fmla="*/ 54623 h 65283"/>
                <a:gd name="connsiteX13" fmla="*/ 184523 w 185793"/>
                <a:gd name="connsiteY13" fmla="*/ 53353 h 65283"/>
                <a:gd name="connsiteX14" fmla="*/ 184523 w 185793"/>
                <a:gd name="connsiteY14" fmla="*/ 53353 h 65283"/>
                <a:gd name="connsiteX15" fmla="*/ 183253 w 185793"/>
                <a:gd name="connsiteY15" fmla="*/ 52082 h 65283"/>
                <a:gd name="connsiteX16" fmla="*/ 181982 w 185793"/>
                <a:gd name="connsiteY16" fmla="*/ 50812 h 65283"/>
                <a:gd name="connsiteX17" fmla="*/ 181982 w 185793"/>
                <a:gd name="connsiteY17" fmla="*/ 50812 h 65283"/>
                <a:gd name="connsiteX18" fmla="*/ 180712 w 185793"/>
                <a:gd name="connsiteY18" fmla="*/ 50812 h 65283"/>
                <a:gd name="connsiteX19" fmla="*/ 180712 w 185793"/>
                <a:gd name="connsiteY19" fmla="*/ 50812 h 65283"/>
                <a:gd name="connsiteX20" fmla="*/ 9222 w 185793"/>
                <a:gd name="connsiteY20" fmla="*/ 0 h 65283"/>
                <a:gd name="connsiteX21" fmla="*/ 330 w 185793"/>
                <a:gd name="connsiteY21" fmla="*/ 5081 h 65283"/>
                <a:gd name="connsiteX22" fmla="*/ 330 w 185793"/>
                <a:gd name="connsiteY22" fmla="*/ 5081 h 6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5793" h="65283">
                  <a:moveTo>
                    <a:pt x="330" y="5081"/>
                  </a:moveTo>
                  <a:cubicBezTo>
                    <a:pt x="-940" y="8892"/>
                    <a:pt x="1601" y="12703"/>
                    <a:pt x="5412" y="13973"/>
                  </a:cubicBezTo>
                  <a:lnTo>
                    <a:pt x="164198" y="60974"/>
                  </a:lnTo>
                  <a:lnTo>
                    <a:pt x="176901" y="64785"/>
                  </a:lnTo>
                  <a:cubicBezTo>
                    <a:pt x="179442" y="66056"/>
                    <a:pt x="181982" y="64785"/>
                    <a:pt x="184523" y="62245"/>
                  </a:cubicBezTo>
                  <a:cubicBezTo>
                    <a:pt x="184523" y="62245"/>
                    <a:pt x="185794" y="60974"/>
                    <a:pt x="185794" y="60974"/>
                  </a:cubicBezTo>
                  <a:cubicBezTo>
                    <a:pt x="185794" y="60974"/>
                    <a:pt x="185794" y="59704"/>
                    <a:pt x="185794" y="59704"/>
                  </a:cubicBezTo>
                  <a:lnTo>
                    <a:pt x="185794" y="59704"/>
                  </a:lnTo>
                  <a:cubicBezTo>
                    <a:pt x="185794" y="59704"/>
                    <a:pt x="185794" y="59704"/>
                    <a:pt x="185794" y="58434"/>
                  </a:cubicBezTo>
                  <a:cubicBezTo>
                    <a:pt x="185794" y="57164"/>
                    <a:pt x="185794" y="57164"/>
                    <a:pt x="185794" y="57164"/>
                  </a:cubicBezTo>
                  <a:cubicBezTo>
                    <a:pt x="185794" y="57164"/>
                    <a:pt x="185794" y="55893"/>
                    <a:pt x="185794" y="55893"/>
                  </a:cubicBezTo>
                  <a:lnTo>
                    <a:pt x="185794" y="54623"/>
                  </a:lnTo>
                  <a:lnTo>
                    <a:pt x="185794" y="54623"/>
                  </a:lnTo>
                  <a:lnTo>
                    <a:pt x="184523" y="53353"/>
                  </a:lnTo>
                  <a:lnTo>
                    <a:pt x="184523" y="53353"/>
                  </a:lnTo>
                  <a:lnTo>
                    <a:pt x="183253" y="52082"/>
                  </a:lnTo>
                  <a:lnTo>
                    <a:pt x="181982" y="50812"/>
                  </a:lnTo>
                  <a:lnTo>
                    <a:pt x="181982" y="50812"/>
                  </a:lnTo>
                  <a:lnTo>
                    <a:pt x="180712" y="50812"/>
                  </a:lnTo>
                  <a:lnTo>
                    <a:pt x="180712" y="50812"/>
                  </a:lnTo>
                  <a:lnTo>
                    <a:pt x="9222" y="0"/>
                  </a:lnTo>
                  <a:cubicBezTo>
                    <a:pt x="6682" y="0"/>
                    <a:pt x="2871" y="1270"/>
                    <a:pt x="330" y="5081"/>
                  </a:cubicBezTo>
                  <a:cubicBezTo>
                    <a:pt x="330" y="5081"/>
                    <a:pt x="330" y="5081"/>
                    <a:pt x="330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9E43B946-D65E-49CB-8AB0-9967C0BF2989}"/>
                </a:ext>
              </a:extLst>
            </p:cNvPr>
            <p:cNvSpPr/>
            <p:nvPr/>
          </p:nvSpPr>
          <p:spPr>
            <a:xfrm>
              <a:off x="1092451" y="4283468"/>
              <a:ext cx="259139" cy="92732"/>
            </a:xfrm>
            <a:custGeom>
              <a:avLst/>
              <a:gdLst>
                <a:gd name="connsiteX0" fmla="*/ 255329 w 259139"/>
                <a:gd name="connsiteY0" fmla="*/ 92732 h 92732"/>
                <a:gd name="connsiteX1" fmla="*/ 250248 w 259139"/>
                <a:gd name="connsiteY1" fmla="*/ 83840 h 92732"/>
                <a:gd name="connsiteX2" fmla="*/ 259140 w 259139"/>
                <a:gd name="connsiteY2" fmla="*/ 78759 h 92732"/>
                <a:gd name="connsiteX3" fmla="*/ 259140 w 259139"/>
                <a:gd name="connsiteY3" fmla="*/ 78759 h 92732"/>
                <a:gd name="connsiteX4" fmla="*/ 3811 w 259139"/>
                <a:gd name="connsiteY4" fmla="*/ 0 h 92732"/>
                <a:gd name="connsiteX5" fmla="*/ 3811 w 259139"/>
                <a:gd name="connsiteY5" fmla="*/ 0 h 92732"/>
                <a:gd name="connsiteX6" fmla="*/ 8892 w 259139"/>
                <a:gd name="connsiteY6" fmla="*/ 8892 h 92732"/>
                <a:gd name="connsiteX7" fmla="*/ 8892 w 259139"/>
                <a:gd name="connsiteY7" fmla="*/ 8892 h 92732"/>
                <a:gd name="connsiteX8" fmla="*/ 0 w 259139"/>
                <a:gd name="connsiteY8" fmla="*/ 13973 h 92732"/>
                <a:gd name="connsiteX9" fmla="*/ 0 w 259139"/>
                <a:gd name="connsiteY9" fmla="*/ 13973 h 92732"/>
                <a:gd name="connsiteX10" fmla="*/ 10162 w 259139"/>
                <a:gd name="connsiteY10" fmla="*/ 17784 h 92732"/>
                <a:gd name="connsiteX11" fmla="*/ 250248 w 259139"/>
                <a:gd name="connsiteY11" fmla="*/ 91462 h 92732"/>
                <a:gd name="connsiteX12" fmla="*/ 255329 w 259139"/>
                <a:gd name="connsiteY12" fmla="*/ 92732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139" h="92732">
                  <a:moveTo>
                    <a:pt x="255329" y="92732"/>
                  </a:moveTo>
                  <a:cubicBezTo>
                    <a:pt x="251518" y="91462"/>
                    <a:pt x="248977" y="87651"/>
                    <a:pt x="250248" y="83840"/>
                  </a:cubicBezTo>
                  <a:cubicBezTo>
                    <a:pt x="251518" y="80029"/>
                    <a:pt x="255329" y="77488"/>
                    <a:pt x="259140" y="78759"/>
                  </a:cubicBezTo>
                  <a:lnTo>
                    <a:pt x="259140" y="78759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7622" y="1270"/>
                    <a:pt x="10162" y="5081"/>
                    <a:pt x="8892" y="8892"/>
                  </a:cubicBezTo>
                  <a:cubicBezTo>
                    <a:pt x="8892" y="8892"/>
                    <a:pt x="8892" y="8892"/>
                    <a:pt x="8892" y="8892"/>
                  </a:cubicBezTo>
                  <a:cubicBezTo>
                    <a:pt x="7622" y="12703"/>
                    <a:pt x="3811" y="15243"/>
                    <a:pt x="0" y="13973"/>
                  </a:cubicBezTo>
                  <a:cubicBezTo>
                    <a:pt x="0" y="13973"/>
                    <a:pt x="0" y="13973"/>
                    <a:pt x="0" y="13973"/>
                  </a:cubicBezTo>
                  <a:lnTo>
                    <a:pt x="10162" y="17784"/>
                  </a:lnTo>
                  <a:lnTo>
                    <a:pt x="250248" y="91462"/>
                  </a:lnTo>
                  <a:lnTo>
                    <a:pt x="255329" y="9273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6A5BFF7-6AFE-40E2-B6B1-994A2C5A4EC6}"/>
                </a:ext>
              </a:extLst>
            </p:cNvPr>
            <p:cNvSpPr/>
            <p:nvPr/>
          </p:nvSpPr>
          <p:spPr>
            <a:xfrm>
              <a:off x="1342369" y="4363020"/>
              <a:ext cx="54013" cy="25882"/>
            </a:xfrm>
            <a:custGeom>
              <a:avLst/>
              <a:gdLst>
                <a:gd name="connsiteX0" fmla="*/ 330 w 54013"/>
                <a:gd name="connsiteY0" fmla="*/ 4287 h 25882"/>
                <a:gd name="connsiteX1" fmla="*/ 5412 w 54013"/>
                <a:gd name="connsiteY1" fmla="*/ 13179 h 25882"/>
                <a:gd name="connsiteX2" fmla="*/ 5412 w 54013"/>
                <a:gd name="connsiteY2" fmla="*/ 13179 h 25882"/>
                <a:gd name="connsiteX3" fmla="*/ 15574 w 54013"/>
                <a:gd name="connsiteY3" fmla="*/ 16990 h 25882"/>
                <a:gd name="connsiteX4" fmla="*/ 44791 w 54013"/>
                <a:gd name="connsiteY4" fmla="*/ 25882 h 25882"/>
                <a:gd name="connsiteX5" fmla="*/ 44791 w 54013"/>
                <a:gd name="connsiteY5" fmla="*/ 25882 h 25882"/>
                <a:gd name="connsiteX6" fmla="*/ 46061 w 54013"/>
                <a:gd name="connsiteY6" fmla="*/ 25882 h 25882"/>
                <a:gd name="connsiteX7" fmla="*/ 47331 w 54013"/>
                <a:gd name="connsiteY7" fmla="*/ 25882 h 25882"/>
                <a:gd name="connsiteX8" fmla="*/ 48602 w 54013"/>
                <a:gd name="connsiteY8" fmla="*/ 25882 h 25882"/>
                <a:gd name="connsiteX9" fmla="*/ 48602 w 54013"/>
                <a:gd name="connsiteY9" fmla="*/ 25882 h 25882"/>
                <a:gd name="connsiteX10" fmla="*/ 49872 w 54013"/>
                <a:gd name="connsiteY10" fmla="*/ 25882 h 25882"/>
                <a:gd name="connsiteX11" fmla="*/ 49872 w 54013"/>
                <a:gd name="connsiteY11" fmla="*/ 25882 h 25882"/>
                <a:gd name="connsiteX12" fmla="*/ 53683 w 54013"/>
                <a:gd name="connsiteY12" fmla="*/ 22072 h 25882"/>
                <a:gd name="connsiteX13" fmla="*/ 48602 w 54013"/>
                <a:gd name="connsiteY13" fmla="*/ 13179 h 25882"/>
                <a:gd name="connsiteX14" fmla="*/ 48602 w 54013"/>
                <a:gd name="connsiteY14" fmla="*/ 13179 h 25882"/>
                <a:gd name="connsiteX15" fmla="*/ 44791 w 54013"/>
                <a:gd name="connsiteY15" fmla="*/ 11909 h 25882"/>
                <a:gd name="connsiteX16" fmla="*/ 37169 w 54013"/>
                <a:gd name="connsiteY16" fmla="*/ 9369 h 25882"/>
                <a:gd name="connsiteX17" fmla="*/ 7952 w 54013"/>
                <a:gd name="connsiteY17" fmla="*/ 476 h 25882"/>
                <a:gd name="connsiteX18" fmla="*/ 7952 w 54013"/>
                <a:gd name="connsiteY18" fmla="*/ 476 h 25882"/>
                <a:gd name="connsiteX19" fmla="*/ 330 w 54013"/>
                <a:gd name="connsiteY19" fmla="*/ 4287 h 2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013" h="25882">
                  <a:moveTo>
                    <a:pt x="330" y="4287"/>
                  </a:moveTo>
                  <a:cubicBezTo>
                    <a:pt x="-940" y="8098"/>
                    <a:pt x="1601" y="11909"/>
                    <a:pt x="5412" y="13179"/>
                  </a:cubicBezTo>
                  <a:cubicBezTo>
                    <a:pt x="5412" y="13179"/>
                    <a:pt x="5412" y="13179"/>
                    <a:pt x="5412" y="13179"/>
                  </a:cubicBezTo>
                  <a:lnTo>
                    <a:pt x="15574" y="16990"/>
                  </a:lnTo>
                  <a:lnTo>
                    <a:pt x="44791" y="25882"/>
                  </a:lnTo>
                  <a:lnTo>
                    <a:pt x="44791" y="25882"/>
                  </a:lnTo>
                  <a:lnTo>
                    <a:pt x="46061" y="25882"/>
                  </a:lnTo>
                  <a:lnTo>
                    <a:pt x="47331" y="25882"/>
                  </a:lnTo>
                  <a:lnTo>
                    <a:pt x="48602" y="25882"/>
                  </a:lnTo>
                  <a:lnTo>
                    <a:pt x="48602" y="25882"/>
                  </a:lnTo>
                  <a:lnTo>
                    <a:pt x="49872" y="25882"/>
                  </a:lnTo>
                  <a:lnTo>
                    <a:pt x="49872" y="25882"/>
                  </a:lnTo>
                  <a:cubicBezTo>
                    <a:pt x="51142" y="24612"/>
                    <a:pt x="52413" y="23342"/>
                    <a:pt x="53683" y="22072"/>
                  </a:cubicBezTo>
                  <a:cubicBezTo>
                    <a:pt x="54953" y="18261"/>
                    <a:pt x="52413" y="14450"/>
                    <a:pt x="48602" y="13179"/>
                  </a:cubicBezTo>
                  <a:cubicBezTo>
                    <a:pt x="48602" y="13179"/>
                    <a:pt x="48602" y="13179"/>
                    <a:pt x="48602" y="13179"/>
                  </a:cubicBezTo>
                  <a:lnTo>
                    <a:pt x="44791" y="11909"/>
                  </a:lnTo>
                  <a:lnTo>
                    <a:pt x="37169" y="9369"/>
                  </a:lnTo>
                  <a:lnTo>
                    <a:pt x="7952" y="476"/>
                  </a:lnTo>
                  <a:lnTo>
                    <a:pt x="7952" y="476"/>
                  </a:lnTo>
                  <a:cubicBezTo>
                    <a:pt x="4141" y="-794"/>
                    <a:pt x="1601" y="476"/>
                    <a:pt x="330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8BC5FEA-8DA0-4BDD-A48A-0DA5E7A88097}"/>
                </a:ext>
              </a:extLst>
            </p:cNvPr>
            <p:cNvSpPr/>
            <p:nvPr/>
          </p:nvSpPr>
          <p:spPr>
            <a:xfrm>
              <a:off x="3084271" y="829509"/>
              <a:ext cx="25405" cy="284548"/>
            </a:xfrm>
            <a:custGeom>
              <a:avLst/>
              <a:gdLst>
                <a:gd name="connsiteX0" fmla="*/ 10162 w 25405"/>
                <a:gd name="connsiteY0" fmla="*/ 276926 h 284548"/>
                <a:gd name="connsiteX1" fmla="*/ 17784 w 25405"/>
                <a:gd name="connsiteY1" fmla="*/ 284548 h 284548"/>
                <a:gd name="connsiteX2" fmla="*/ 25406 w 25405"/>
                <a:gd name="connsiteY2" fmla="*/ 276926 h 284548"/>
                <a:gd name="connsiteX3" fmla="*/ 25406 w 25405"/>
                <a:gd name="connsiteY3" fmla="*/ 276926 h 284548"/>
                <a:gd name="connsiteX4" fmla="*/ 15243 w 25405"/>
                <a:gd name="connsiteY4" fmla="*/ 0 h 284548"/>
                <a:gd name="connsiteX5" fmla="*/ 7622 w 25405"/>
                <a:gd name="connsiteY5" fmla="*/ 7622 h 284548"/>
                <a:gd name="connsiteX6" fmla="*/ 0 w 25405"/>
                <a:gd name="connsiteY6" fmla="*/ 0 h 284548"/>
                <a:gd name="connsiteX7" fmla="*/ 0 w 25405"/>
                <a:gd name="connsiteY7" fmla="*/ 6352 h 284548"/>
                <a:gd name="connsiteX8" fmla="*/ 10162 w 25405"/>
                <a:gd name="connsiteY8" fmla="*/ 271845 h 284548"/>
                <a:gd name="connsiteX9" fmla="*/ 10162 w 25405"/>
                <a:gd name="connsiteY9" fmla="*/ 276926 h 28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05" h="284548">
                  <a:moveTo>
                    <a:pt x="10162" y="276926"/>
                  </a:moveTo>
                  <a:cubicBezTo>
                    <a:pt x="10162" y="280737"/>
                    <a:pt x="13973" y="284548"/>
                    <a:pt x="17784" y="284548"/>
                  </a:cubicBezTo>
                  <a:cubicBezTo>
                    <a:pt x="21595" y="284548"/>
                    <a:pt x="25406" y="280737"/>
                    <a:pt x="25406" y="276926"/>
                  </a:cubicBezTo>
                  <a:cubicBezTo>
                    <a:pt x="25406" y="276926"/>
                    <a:pt x="25406" y="276926"/>
                    <a:pt x="25406" y="276926"/>
                  </a:cubicBez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0" y="6352"/>
                  </a:lnTo>
                  <a:lnTo>
                    <a:pt x="10162" y="271845"/>
                  </a:lnTo>
                  <a:lnTo>
                    <a:pt x="10162" y="2769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A8690CD-869B-4AB1-88AB-AFA1856E6202}"/>
                </a:ext>
              </a:extLst>
            </p:cNvPr>
            <p:cNvSpPr/>
            <p:nvPr/>
          </p:nvSpPr>
          <p:spPr>
            <a:xfrm>
              <a:off x="3051243" y="0"/>
              <a:ext cx="48271" cy="838401"/>
            </a:xfrm>
            <a:custGeom>
              <a:avLst/>
              <a:gdLst>
                <a:gd name="connsiteX0" fmla="*/ 40649 w 48271"/>
                <a:gd name="connsiteY0" fmla="*/ 838401 h 838401"/>
                <a:gd name="connsiteX1" fmla="*/ 48271 w 48271"/>
                <a:gd name="connsiteY1" fmla="*/ 830779 h 838401"/>
                <a:gd name="connsiteX2" fmla="*/ 48271 w 48271"/>
                <a:gd name="connsiteY2" fmla="*/ 830779 h 838401"/>
                <a:gd name="connsiteX3" fmla="*/ 15243 w 48271"/>
                <a:gd name="connsiteY3" fmla="*/ 0 h 838401"/>
                <a:gd name="connsiteX4" fmla="*/ 0 w 48271"/>
                <a:gd name="connsiteY4" fmla="*/ 0 h 838401"/>
                <a:gd name="connsiteX5" fmla="*/ 33028 w 48271"/>
                <a:gd name="connsiteY5" fmla="*/ 821887 h 838401"/>
                <a:gd name="connsiteX6" fmla="*/ 33028 w 48271"/>
                <a:gd name="connsiteY6" fmla="*/ 830779 h 838401"/>
                <a:gd name="connsiteX7" fmla="*/ 40649 w 48271"/>
                <a:gd name="connsiteY7" fmla="*/ 838401 h 838401"/>
                <a:gd name="connsiteX8" fmla="*/ 40649 w 48271"/>
                <a:gd name="connsiteY8" fmla="*/ 838401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838401">
                  <a:moveTo>
                    <a:pt x="40649" y="838401"/>
                  </a:moveTo>
                  <a:cubicBezTo>
                    <a:pt x="44460" y="838401"/>
                    <a:pt x="48271" y="834590"/>
                    <a:pt x="48271" y="830779"/>
                  </a:cubicBezTo>
                  <a:cubicBezTo>
                    <a:pt x="48271" y="830779"/>
                    <a:pt x="48271" y="830779"/>
                    <a:pt x="48271" y="830779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33028" y="821887"/>
                  </a:lnTo>
                  <a:lnTo>
                    <a:pt x="33028" y="830779"/>
                  </a:lnTo>
                  <a:cubicBezTo>
                    <a:pt x="31757" y="834590"/>
                    <a:pt x="35568" y="838401"/>
                    <a:pt x="40649" y="838401"/>
                  </a:cubicBezTo>
                  <a:cubicBezTo>
                    <a:pt x="39379" y="838401"/>
                    <a:pt x="40649" y="838401"/>
                    <a:pt x="40649" y="83840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502A706-B40B-45E4-A1C8-C8D72DE093B5}"/>
                </a:ext>
              </a:extLst>
            </p:cNvPr>
            <p:cNvSpPr/>
            <p:nvPr/>
          </p:nvSpPr>
          <p:spPr>
            <a:xfrm>
              <a:off x="472549" y="6614477"/>
              <a:ext cx="18033" cy="34298"/>
            </a:xfrm>
            <a:custGeom>
              <a:avLst/>
              <a:gdLst>
                <a:gd name="connsiteX0" fmla="*/ 11433 w 18033"/>
                <a:gd name="connsiteY0" fmla="*/ 34298 h 34298"/>
                <a:gd name="connsiteX1" fmla="*/ 17784 w 18033"/>
                <a:gd name="connsiteY1" fmla="*/ 26676 h 34298"/>
                <a:gd name="connsiteX2" fmla="*/ 17784 w 18033"/>
                <a:gd name="connsiteY2" fmla="*/ 26676 h 34298"/>
                <a:gd name="connsiteX3" fmla="*/ 17784 w 18033"/>
                <a:gd name="connsiteY3" fmla="*/ 21595 h 34298"/>
                <a:gd name="connsiteX4" fmla="*/ 15244 w 18033"/>
                <a:gd name="connsiteY4" fmla="*/ 3811 h 34298"/>
                <a:gd name="connsiteX5" fmla="*/ 15244 w 18033"/>
                <a:gd name="connsiteY5" fmla="*/ 0 h 34298"/>
                <a:gd name="connsiteX6" fmla="*/ 8892 w 18033"/>
                <a:gd name="connsiteY6" fmla="*/ 8892 h 34298"/>
                <a:gd name="connsiteX7" fmla="*/ 0 w 18033"/>
                <a:gd name="connsiteY7" fmla="*/ 2541 h 34298"/>
                <a:gd name="connsiteX8" fmla="*/ 0 w 18033"/>
                <a:gd name="connsiteY8" fmla="*/ 1270 h 34298"/>
                <a:gd name="connsiteX9" fmla="*/ 2541 w 18033"/>
                <a:gd name="connsiteY9" fmla="*/ 26676 h 34298"/>
                <a:gd name="connsiteX10" fmla="*/ 11433 w 18033"/>
                <a:gd name="connsiteY10" fmla="*/ 34298 h 34298"/>
                <a:gd name="connsiteX11" fmla="*/ 11433 w 18033"/>
                <a:gd name="connsiteY11" fmla="*/ 34298 h 3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33" h="34298">
                  <a:moveTo>
                    <a:pt x="11433" y="34298"/>
                  </a:moveTo>
                  <a:cubicBezTo>
                    <a:pt x="15244" y="34298"/>
                    <a:pt x="19054" y="30487"/>
                    <a:pt x="17784" y="26676"/>
                  </a:cubicBezTo>
                  <a:cubicBezTo>
                    <a:pt x="17784" y="26676"/>
                    <a:pt x="17784" y="26676"/>
                    <a:pt x="17784" y="26676"/>
                  </a:cubicBezTo>
                  <a:lnTo>
                    <a:pt x="17784" y="21595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2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2541" y="26676"/>
                  </a:lnTo>
                  <a:cubicBezTo>
                    <a:pt x="3811" y="30487"/>
                    <a:pt x="6351" y="34298"/>
                    <a:pt x="11433" y="34298"/>
                  </a:cubicBezTo>
                  <a:cubicBezTo>
                    <a:pt x="11433" y="34298"/>
                    <a:pt x="11433" y="34298"/>
                    <a:pt x="11433" y="3429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558A13CA-1B9B-4A82-82DE-D7B76336B290}"/>
                </a:ext>
              </a:extLst>
            </p:cNvPr>
            <p:cNvSpPr/>
            <p:nvPr/>
          </p:nvSpPr>
          <p:spPr>
            <a:xfrm>
              <a:off x="1075938" y="6210520"/>
              <a:ext cx="72406" cy="642774"/>
            </a:xfrm>
            <a:custGeom>
              <a:avLst/>
              <a:gdLst>
                <a:gd name="connsiteX0" fmla="*/ 13973 w 72406"/>
                <a:gd name="connsiteY0" fmla="*/ 6352 h 642774"/>
                <a:gd name="connsiteX1" fmla="*/ 8892 w 72406"/>
                <a:gd name="connsiteY1" fmla="*/ 0 h 642774"/>
                <a:gd name="connsiteX2" fmla="*/ 7622 w 72406"/>
                <a:gd name="connsiteY2" fmla="*/ 0 h 642774"/>
                <a:gd name="connsiteX3" fmla="*/ 6351 w 72406"/>
                <a:gd name="connsiteY3" fmla="*/ 0 h 642774"/>
                <a:gd name="connsiteX4" fmla="*/ 5081 w 72406"/>
                <a:gd name="connsiteY4" fmla="*/ 0 h 642774"/>
                <a:gd name="connsiteX5" fmla="*/ 3811 w 72406"/>
                <a:gd name="connsiteY5" fmla="*/ 0 h 642774"/>
                <a:gd name="connsiteX6" fmla="*/ 2541 w 72406"/>
                <a:gd name="connsiteY6" fmla="*/ 0 h 642774"/>
                <a:gd name="connsiteX7" fmla="*/ 1270 w 72406"/>
                <a:gd name="connsiteY7" fmla="*/ 1270 h 642774"/>
                <a:gd name="connsiteX8" fmla="*/ 1270 w 72406"/>
                <a:gd name="connsiteY8" fmla="*/ 2541 h 642774"/>
                <a:gd name="connsiteX9" fmla="*/ 0 w 72406"/>
                <a:gd name="connsiteY9" fmla="*/ 3811 h 642774"/>
                <a:gd name="connsiteX10" fmla="*/ 0 w 72406"/>
                <a:gd name="connsiteY10" fmla="*/ 5081 h 642774"/>
                <a:gd name="connsiteX11" fmla="*/ 0 w 72406"/>
                <a:gd name="connsiteY11" fmla="*/ 6352 h 642774"/>
                <a:gd name="connsiteX12" fmla="*/ 0 w 72406"/>
                <a:gd name="connsiteY12" fmla="*/ 6352 h 642774"/>
                <a:gd name="connsiteX13" fmla="*/ 58434 w 72406"/>
                <a:gd name="connsiteY13" fmla="*/ 642774 h 642774"/>
                <a:gd name="connsiteX14" fmla="*/ 72407 w 72406"/>
                <a:gd name="connsiteY14" fmla="*/ 642774 h 642774"/>
                <a:gd name="connsiteX15" fmla="*/ 13973 w 72406"/>
                <a:gd name="connsiteY15" fmla="*/ 16514 h 642774"/>
                <a:gd name="connsiteX16" fmla="*/ 13973 w 72406"/>
                <a:gd name="connsiteY16" fmla="*/ 6352 h 64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06" h="642774">
                  <a:moveTo>
                    <a:pt x="13973" y="6352"/>
                  </a:moveTo>
                  <a:cubicBezTo>
                    <a:pt x="13973" y="3811"/>
                    <a:pt x="11433" y="1270"/>
                    <a:pt x="8892" y="0"/>
                  </a:cubicBez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0"/>
                  </a:lnTo>
                  <a:lnTo>
                    <a:pt x="1270" y="1270"/>
                  </a:lnTo>
                  <a:cubicBezTo>
                    <a:pt x="1270" y="1270"/>
                    <a:pt x="1270" y="2541"/>
                    <a:pt x="1270" y="2541"/>
                  </a:cubicBezTo>
                  <a:cubicBezTo>
                    <a:pt x="1270" y="2541"/>
                    <a:pt x="1270" y="3811"/>
                    <a:pt x="0" y="3811"/>
                  </a:cubicBezTo>
                  <a:cubicBezTo>
                    <a:pt x="0" y="3811"/>
                    <a:pt x="0" y="5081"/>
                    <a:pt x="0" y="5081"/>
                  </a:cubicBezTo>
                  <a:cubicBezTo>
                    <a:pt x="0" y="5081"/>
                    <a:pt x="0" y="6352"/>
                    <a:pt x="0" y="6352"/>
                  </a:cubicBezTo>
                  <a:lnTo>
                    <a:pt x="0" y="6352"/>
                  </a:lnTo>
                  <a:lnTo>
                    <a:pt x="58434" y="642774"/>
                  </a:lnTo>
                  <a:lnTo>
                    <a:pt x="72407" y="642774"/>
                  </a:lnTo>
                  <a:lnTo>
                    <a:pt x="13973" y="16514"/>
                  </a:lnTo>
                  <a:lnTo>
                    <a:pt x="1397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2F09AEC-C382-4023-8628-E6B15A93A2C2}"/>
                </a:ext>
              </a:extLst>
            </p:cNvPr>
            <p:cNvSpPr/>
            <p:nvPr/>
          </p:nvSpPr>
          <p:spPr>
            <a:xfrm>
              <a:off x="1678057" y="3399335"/>
              <a:ext cx="229922" cy="153706"/>
            </a:xfrm>
            <a:custGeom>
              <a:avLst/>
              <a:gdLst>
                <a:gd name="connsiteX0" fmla="*/ 219761 w 229922"/>
                <a:gd name="connsiteY0" fmla="*/ 10162 h 153706"/>
                <a:gd name="connsiteX1" fmla="*/ 222301 w 229922"/>
                <a:gd name="connsiteY1" fmla="*/ 0 h 153706"/>
                <a:gd name="connsiteX2" fmla="*/ 218490 w 229922"/>
                <a:gd name="connsiteY2" fmla="*/ 2540 h 153706"/>
                <a:gd name="connsiteX3" fmla="*/ 8892 w 229922"/>
                <a:gd name="connsiteY3" fmla="*/ 134652 h 153706"/>
                <a:gd name="connsiteX4" fmla="*/ 0 w 229922"/>
                <a:gd name="connsiteY4" fmla="*/ 141004 h 153706"/>
                <a:gd name="connsiteX5" fmla="*/ 0 w 229922"/>
                <a:gd name="connsiteY5" fmla="*/ 141004 h 153706"/>
                <a:gd name="connsiteX6" fmla="*/ 8892 w 229922"/>
                <a:gd name="connsiteY6" fmla="*/ 146085 h 153706"/>
                <a:gd name="connsiteX7" fmla="*/ 6351 w 229922"/>
                <a:gd name="connsiteY7" fmla="*/ 153707 h 153706"/>
                <a:gd name="connsiteX8" fmla="*/ 6351 w 229922"/>
                <a:gd name="connsiteY8" fmla="*/ 153707 h 153706"/>
                <a:gd name="connsiteX9" fmla="*/ 229923 w 229922"/>
                <a:gd name="connsiteY9" fmla="*/ 12703 h 153706"/>
                <a:gd name="connsiteX10" fmla="*/ 219761 w 229922"/>
                <a:gd name="connsiteY10" fmla="*/ 10162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922" h="153706">
                  <a:moveTo>
                    <a:pt x="219761" y="10162"/>
                  </a:moveTo>
                  <a:cubicBezTo>
                    <a:pt x="217220" y="6352"/>
                    <a:pt x="218490" y="2540"/>
                    <a:pt x="222301" y="0"/>
                  </a:cubicBezTo>
                  <a:lnTo>
                    <a:pt x="218490" y="2540"/>
                  </a:lnTo>
                  <a:lnTo>
                    <a:pt x="8892" y="134652"/>
                  </a:lnTo>
                  <a:lnTo>
                    <a:pt x="0" y="141004"/>
                  </a:lnTo>
                  <a:lnTo>
                    <a:pt x="0" y="141004"/>
                  </a:lnTo>
                  <a:cubicBezTo>
                    <a:pt x="3811" y="139734"/>
                    <a:pt x="7622" y="142274"/>
                    <a:pt x="8892" y="146085"/>
                  </a:cubicBezTo>
                  <a:cubicBezTo>
                    <a:pt x="10162" y="148625"/>
                    <a:pt x="8892" y="152437"/>
                    <a:pt x="6351" y="153707"/>
                  </a:cubicBezTo>
                  <a:lnTo>
                    <a:pt x="6351" y="153707"/>
                  </a:lnTo>
                  <a:lnTo>
                    <a:pt x="229923" y="12703"/>
                  </a:lnTo>
                  <a:cubicBezTo>
                    <a:pt x="227382" y="13973"/>
                    <a:pt x="222301" y="12703"/>
                    <a:pt x="219761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4B71604-83A5-43B9-B3A2-A8A0A46CFC34}"/>
                </a:ext>
              </a:extLst>
            </p:cNvPr>
            <p:cNvSpPr/>
            <p:nvPr/>
          </p:nvSpPr>
          <p:spPr>
            <a:xfrm>
              <a:off x="1676786" y="3539841"/>
              <a:ext cx="12754" cy="19552"/>
            </a:xfrm>
            <a:custGeom>
              <a:avLst/>
              <a:gdLst>
                <a:gd name="connsiteX0" fmla="*/ 1270 w 12754"/>
                <a:gd name="connsiteY0" fmla="*/ 18283 h 19552"/>
                <a:gd name="connsiteX1" fmla="*/ 1270 w 12754"/>
                <a:gd name="connsiteY1" fmla="*/ 18283 h 19552"/>
                <a:gd name="connsiteX2" fmla="*/ 0 w 12754"/>
                <a:gd name="connsiteY2" fmla="*/ 19553 h 19552"/>
                <a:gd name="connsiteX3" fmla="*/ 8892 w 12754"/>
                <a:gd name="connsiteY3" fmla="*/ 13201 h 19552"/>
                <a:gd name="connsiteX4" fmla="*/ 8892 w 12754"/>
                <a:gd name="connsiteY4" fmla="*/ 13201 h 19552"/>
                <a:gd name="connsiteX5" fmla="*/ 11433 w 12754"/>
                <a:gd name="connsiteY5" fmla="*/ 3039 h 19552"/>
                <a:gd name="connsiteX6" fmla="*/ 11433 w 12754"/>
                <a:gd name="connsiteY6" fmla="*/ 3039 h 19552"/>
                <a:gd name="connsiteX7" fmla="*/ 2541 w 12754"/>
                <a:gd name="connsiteY7" fmla="*/ 498 h 19552"/>
                <a:gd name="connsiteX8" fmla="*/ 3811 w 12754"/>
                <a:gd name="connsiteY8" fmla="*/ 13201 h 19552"/>
                <a:gd name="connsiteX9" fmla="*/ 3811 w 12754"/>
                <a:gd name="connsiteY9" fmla="*/ 14471 h 19552"/>
                <a:gd name="connsiteX10" fmla="*/ 3811 w 12754"/>
                <a:gd name="connsiteY10" fmla="*/ 15742 h 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4" h="19552">
                  <a:moveTo>
                    <a:pt x="1270" y="18283"/>
                  </a:moveTo>
                  <a:lnTo>
                    <a:pt x="1270" y="18283"/>
                  </a:lnTo>
                  <a:cubicBezTo>
                    <a:pt x="0" y="19553"/>
                    <a:pt x="0" y="19553"/>
                    <a:pt x="0" y="19553"/>
                  </a:cubicBezTo>
                  <a:lnTo>
                    <a:pt x="8892" y="13201"/>
                  </a:lnTo>
                  <a:lnTo>
                    <a:pt x="8892" y="13201"/>
                  </a:lnTo>
                  <a:cubicBezTo>
                    <a:pt x="12703" y="10661"/>
                    <a:pt x="13973" y="6850"/>
                    <a:pt x="11433" y="3039"/>
                  </a:cubicBezTo>
                  <a:cubicBezTo>
                    <a:pt x="11433" y="3039"/>
                    <a:pt x="11433" y="3039"/>
                    <a:pt x="11433" y="3039"/>
                  </a:cubicBezTo>
                  <a:cubicBezTo>
                    <a:pt x="8892" y="498"/>
                    <a:pt x="5081" y="-772"/>
                    <a:pt x="2541" y="498"/>
                  </a:cubicBezTo>
                  <a:lnTo>
                    <a:pt x="3811" y="13201"/>
                  </a:lnTo>
                  <a:cubicBezTo>
                    <a:pt x="3811" y="13201"/>
                    <a:pt x="3811" y="13201"/>
                    <a:pt x="3811" y="14471"/>
                  </a:cubicBezTo>
                  <a:cubicBezTo>
                    <a:pt x="3811" y="15742"/>
                    <a:pt x="3811" y="15742"/>
                    <a:pt x="3811" y="15742"/>
                  </a:cubicBezTo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6A8FE9F-4CD2-40F7-8B21-33258DD88432}"/>
                </a:ext>
              </a:extLst>
            </p:cNvPr>
            <p:cNvSpPr/>
            <p:nvPr/>
          </p:nvSpPr>
          <p:spPr>
            <a:xfrm>
              <a:off x="1533243" y="3634342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B24446B-C518-4023-817E-CB2341FC69A7}"/>
                </a:ext>
              </a:extLst>
            </p:cNvPr>
            <p:cNvSpPr/>
            <p:nvPr/>
          </p:nvSpPr>
          <p:spPr>
            <a:xfrm>
              <a:off x="1534513" y="3631801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1270 w 1270"/>
                <a:gd name="connsiteY1" fmla="*/ 0 h 1270"/>
                <a:gd name="connsiteX2" fmla="*/ 1270 w 1270"/>
                <a:gd name="connsiteY2" fmla="*/ 0 h 1270"/>
                <a:gd name="connsiteX3" fmla="*/ 0 w 1270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lnTo>
                    <a:pt x="127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DA4A514-DA87-4CEB-946B-DEB8F98AAA6C}"/>
                </a:ext>
              </a:extLst>
            </p:cNvPr>
            <p:cNvSpPr/>
            <p:nvPr/>
          </p:nvSpPr>
          <p:spPr>
            <a:xfrm>
              <a:off x="1535784" y="3549231"/>
              <a:ext cx="140684" cy="92732"/>
            </a:xfrm>
            <a:custGeom>
              <a:avLst/>
              <a:gdLst>
                <a:gd name="connsiteX0" fmla="*/ 139732 w 140684"/>
                <a:gd name="connsiteY0" fmla="*/ 10163 h 92732"/>
                <a:gd name="connsiteX1" fmla="*/ 139732 w 140684"/>
                <a:gd name="connsiteY1" fmla="*/ 10163 h 92732"/>
                <a:gd name="connsiteX2" fmla="*/ 135921 w 140684"/>
                <a:gd name="connsiteY2" fmla="*/ 11433 h 92732"/>
                <a:gd name="connsiteX3" fmla="*/ 128300 w 140684"/>
                <a:gd name="connsiteY3" fmla="*/ 5081 h 92732"/>
                <a:gd name="connsiteX4" fmla="*/ 128300 w 140684"/>
                <a:gd name="connsiteY4" fmla="*/ 5081 h 92732"/>
                <a:gd name="connsiteX5" fmla="*/ 128300 w 140684"/>
                <a:gd name="connsiteY5" fmla="*/ 0 h 92732"/>
                <a:gd name="connsiteX6" fmla="*/ 1270 w 140684"/>
                <a:gd name="connsiteY6" fmla="*/ 81299 h 92732"/>
                <a:gd name="connsiteX7" fmla="*/ 0 w 140684"/>
                <a:gd name="connsiteY7" fmla="*/ 82570 h 92732"/>
                <a:gd name="connsiteX8" fmla="*/ 3811 w 140684"/>
                <a:gd name="connsiteY8" fmla="*/ 81299 h 92732"/>
                <a:gd name="connsiteX9" fmla="*/ 11433 w 140684"/>
                <a:gd name="connsiteY9" fmla="*/ 87651 h 92732"/>
                <a:gd name="connsiteX10" fmla="*/ 11433 w 140684"/>
                <a:gd name="connsiteY10" fmla="*/ 87651 h 92732"/>
                <a:gd name="connsiteX11" fmla="*/ 11433 w 140684"/>
                <a:gd name="connsiteY11" fmla="*/ 92732 h 92732"/>
                <a:gd name="connsiteX12" fmla="*/ 21595 w 140684"/>
                <a:gd name="connsiteY12" fmla="*/ 86381 h 92732"/>
                <a:gd name="connsiteX13" fmla="*/ 139732 w 140684"/>
                <a:gd name="connsiteY13" fmla="*/ 10163 h 92732"/>
                <a:gd name="connsiteX14" fmla="*/ 139732 w 140684"/>
                <a:gd name="connsiteY14" fmla="*/ 10163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684" h="92732">
                  <a:moveTo>
                    <a:pt x="139732" y="10163"/>
                  </a:moveTo>
                  <a:cubicBezTo>
                    <a:pt x="141003" y="10163"/>
                    <a:pt x="141003" y="8892"/>
                    <a:pt x="139732" y="10163"/>
                  </a:cubicBezTo>
                  <a:cubicBezTo>
                    <a:pt x="139732" y="10163"/>
                    <a:pt x="138462" y="11433"/>
                    <a:pt x="135921" y="11433"/>
                  </a:cubicBezTo>
                  <a:cubicBezTo>
                    <a:pt x="132110" y="11433"/>
                    <a:pt x="128300" y="8892"/>
                    <a:pt x="128300" y="5081"/>
                  </a:cubicBezTo>
                  <a:cubicBezTo>
                    <a:pt x="128300" y="5081"/>
                    <a:pt x="128300" y="5081"/>
                    <a:pt x="128300" y="5081"/>
                  </a:cubicBezTo>
                  <a:lnTo>
                    <a:pt x="128300" y="0"/>
                  </a:lnTo>
                  <a:lnTo>
                    <a:pt x="1270" y="81299"/>
                  </a:lnTo>
                  <a:lnTo>
                    <a:pt x="0" y="82570"/>
                  </a:lnTo>
                  <a:cubicBezTo>
                    <a:pt x="1270" y="81299"/>
                    <a:pt x="2541" y="81299"/>
                    <a:pt x="3811" y="81299"/>
                  </a:cubicBezTo>
                  <a:cubicBezTo>
                    <a:pt x="7622" y="81299"/>
                    <a:pt x="11433" y="83840"/>
                    <a:pt x="11433" y="87651"/>
                  </a:cubicBezTo>
                  <a:cubicBezTo>
                    <a:pt x="11433" y="87651"/>
                    <a:pt x="11433" y="87651"/>
                    <a:pt x="11433" y="87651"/>
                  </a:cubicBezTo>
                  <a:lnTo>
                    <a:pt x="11433" y="92732"/>
                  </a:lnTo>
                  <a:lnTo>
                    <a:pt x="21595" y="86381"/>
                  </a:lnTo>
                  <a:lnTo>
                    <a:pt x="139732" y="10163"/>
                  </a:lnTo>
                  <a:lnTo>
                    <a:pt x="139732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FE68EDDD-19D9-4764-9781-B6E03DCE4065}"/>
                </a:ext>
              </a:extLst>
            </p:cNvPr>
            <p:cNvSpPr/>
            <p:nvPr/>
          </p:nvSpPr>
          <p:spPr>
            <a:xfrm>
              <a:off x="1695841" y="5736696"/>
              <a:ext cx="64785" cy="670720"/>
            </a:xfrm>
            <a:custGeom>
              <a:avLst/>
              <a:gdLst>
                <a:gd name="connsiteX0" fmla="*/ 7622 w 64785"/>
                <a:gd name="connsiteY0" fmla="*/ 8892 h 670720"/>
                <a:gd name="connsiteX1" fmla="*/ 0 w 64785"/>
                <a:gd name="connsiteY1" fmla="*/ 2540 h 670720"/>
                <a:gd name="connsiteX2" fmla="*/ 0 w 64785"/>
                <a:gd name="connsiteY2" fmla="*/ 2540 h 670720"/>
                <a:gd name="connsiteX3" fmla="*/ 1270 w 64785"/>
                <a:gd name="connsiteY3" fmla="*/ 15243 h 670720"/>
                <a:gd name="connsiteX4" fmla="*/ 50812 w 64785"/>
                <a:gd name="connsiteY4" fmla="*/ 666910 h 670720"/>
                <a:gd name="connsiteX5" fmla="*/ 50812 w 64785"/>
                <a:gd name="connsiteY5" fmla="*/ 670721 h 670720"/>
                <a:gd name="connsiteX6" fmla="*/ 57163 w 64785"/>
                <a:gd name="connsiteY6" fmla="*/ 663099 h 670720"/>
                <a:gd name="connsiteX7" fmla="*/ 64785 w 64785"/>
                <a:gd name="connsiteY7" fmla="*/ 669450 h 670720"/>
                <a:gd name="connsiteX8" fmla="*/ 12703 w 64785"/>
                <a:gd name="connsiteY8" fmla="*/ 0 h 670720"/>
                <a:gd name="connsiteX9" fmla="*/ 7622 w 64785"/>
                <a:gd name="connsiteY9" fmla="*/ 8892 h 670720"/>
                <a:gd name="connsiteX10" fmla="*/ 7622 w 64785"/>
                <a:gd name="connsiteY10" fmla="*/ 8892 h 67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85" h="670720">
                  <a:moveTo>
                    <a:pt x="7622" y="8892"/>
                  </a:moveTo>
                  <a:cubicBezTo>
                    <a:pt x="3811" y="8892"/>
                    <a:pt x="0" y="6352"/>
                    <a:pt x="0" y="2540"/>
                  </a:cubicBezTo>
                  <a:cubicBezTo>
                    <a:pt x="0" y="2540"/>
                    <a:pt x="0" y="2540"/>
                    <a:pt x="0" y="2540"/>
                  </a:cubicBezTo>
                  <a:lnTo>
                    <a:pt x="1270" y="15243"/>
                  </a:lnTo>
                  <a:lnTo>
                    <a:pt x="50812" y="666910"/>
                  </a:lnTo>
                  <a:lnTo>
                    <a:pt x="50812" y="670721"/>
                  </a:lnTo>
                  <a:cubicBezTo>
                    <a:pt x="50812" y="666910"/>
                    <a:pt x="53352" y="663099"/>
                    <a:pt x="57163" y="663099"/>
                  </a:cubicBezTo>
                  <a:cubicBezTo>
                    <a:pt x="60974" y="663099"/>
                    <a:pt x="64785" y="665640"/>
                    <a:pt x="64785" y="669450"/>
                  </a:cubicBezTo>
                  <a:lnTo>
                    <a:pt x="12703" y="0"/>
                  </a:lnTo>
                  <a:cubicBezTo>
                    <a:pt x="15243" y="5081"/>
                    <a:pt x="1270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BB91D689-CD7A-4BF8-AB85-D4C4C4E0D714}"/>
                </a:ext>
              </a:extLst>
            </p:cNvPr>
            <p:cNvSpPr/>
            <p:nvPr/>
          </p:nvSpPr>
          <p:spPr>
            <a:xfrm>
              <a:off x="3772770" y="5598233"/>
              <a:ext cx="30486" cy="566555"/>
            </a:xfrm>
            <a:custGeom>
              <a:avLst/>
              <a:gdLst>
                <a:gd name="connsiteX0" fmla="*/ 15244 w 30486"/>
                <a:gd name="connsiteY0" fmla="*/ 560204 h 566555"/>
                <a:gd name="connsiteX1" fmla="*/ 15244 w 30486"/>
                <a:gd name="connsiteY1" fmla="*/ 561475 h 566555"/>
                <a:gd name="connsiteX2" fmla="*/ 15244 w 30486"/>
                <a:gd name="connsiteY2" fmla="*/ 562745 h 566555"/>
                <a:gd name="connsiteX3" fmla="*/ 16514 w 30486"/>
                <a:gd name="connsiteY3" fmla="*/ 564015 h 566555"/>
                <a:gd name="connsiteX4" fmla="*/ 17784 w 30486"/>
                <a:gd name="connsiteY4" fmla="*/ 565286 h 566555"/>
                <a:gd name="connsiteX5" fmla="*/ 19054 w 30486"/>
                <a:gd name="connsiteY5" fmla="*/ 565286 h 566555"/>
                <a:gd name="connsiteX6" fmla="*/ 20325 w 30486"/>
                <a:gd name="connsiteY6" fmla="*/ 566556 h 566555"/>
                <a:gd name="connsiteX7" fmla="*/ 22865 w 30486"/>
                <a:gd name="connsiteY7" fmla="*/ 566556 h 566555"/>
                <a:gd name="connsiteX8" fmla="*/ 30487 w 30486"/>
                <a:gd name="connsiteY8" fmla="*/ 558934 h 566555"/>
                <a:gd name="connsiteX9" fmla="*/ 30487 w 30486"/>
                <a:gd name="connsiteY9" fmla="*/ 558934 h 566555"/>
                <a:gd name="connsiteX10" fmla="*/ 30487 w 30486"/>
                <a:gd name="connsiteY10" fmla="*/ 553853 h 566555"/>
                <a:gd name="connsiteX11" fmla="*/ 15244 w 30486"/>
                <a:gd name="connsiteY11" fmla="*/ 3811 h 566555"/>
                <a:gd name="connsiteX12" fmla="*/ 15244 w 30486"/>
                <a:gd name="connsiteY12" fmla="*/ 0 h 566555"/>
                <a:gd name="connsiteX13" fmla="*/ 7622 w 30486"/>
                <a:gd name="connsiteY13" fmla="*/ 7622 h 566555"/>
                <a:gd name="connsiteX14" fmla="*/ 0 w 30486"/>
                <a:gd name="connsiteY14" fmla="*/ 0 h 566555"/>
                <a:gd name="connsiteX15" fmla="*/ 0 w 30486"/>
                <a:gd name="connsiteY15" fmla="*/ 0 h 566555"/>
                <a:gd name="connsiteX16" fmla="*/ 15244 w 30486"/>
                <a:gd name="connsiteY16" fmla="*/ 556393 h 566555"/>
                <a:gd name="connsiteX17" fmla="*/ 15244 w 30486"/>
                <a:gd name="connsiteY17" fmla="*/ 560204 h 566555"/>
                <a:gd name="connsiteX18" fmla="*/ 15244 w 30486"/>
                <a:gd name="connsiteY18" fmla="*/ 560204 h 5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86" h="566555">
                  <a:moveTo>
                    <a:pt x="15244" y="560204"/>
                  </a:moveTo>
                  <a:cubicBezTo>
                    <a:pt x="15244" y="560204"/>
                    <a:pt x="15244" y="561475"/>
                    <a:pt x="15244" y="561475"/>
                  </a:cubicBezTo>
                  <a:cubicBezTo>
                    <a:pt x="15244" y="561475"/>
                    <a:pt x="15244" y="562745"/>
                    <a:pt x="15244" y="562745"/>
                  </a:cubicBezTo>
                  <a:lnTo>
                    <a:pt x="16514" y="564015"/>
                  </a:lnTo>
                  <a:lnTo>
                    <a:pt x="17784" y="565286"/>
                  </a:lnTo>
                  <a:lnTo>
                    <a:pt x="19054" y="565286"/>
                  </a:lnTo>
                  <a:lnTo>
                    <a:pt x="20325" y="566556"/>
                  </a:lnTo>
                  <a:cubicBezTo>
                    <a:pt x="21595" y="566556"/>
                    <a:pt x="21595" y="566556"/>
                    <a:pt x="22865" y="566556"/>
                  </a:cubicBezTo>
                  <a:cubicBezTo>
                    <a:pt x="26676" y="566556"/>
                    <a:pt x="30487" y="562745"/>
                    <a:pt x="30487" y="558934"/>
                  </a:cubicBezTo>
                  <a:cubicBezTo>
                    <a:pt x="30487" y="558934"/>
                    <a:pt x="30487" y="558934"/>
                    <a:pt x="30487" y="558934"/>
                  </a:cubicBezTo>
                  <a:lnTo>
                    <a:pt x="30487" y="553853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56393"/>
                  </a:lnTo>
                  <a:lnTo>
                    <a:pt x="15244" y="560204"/>
                  </a:lnTo>
                  <a:lnTo>
                    <a:pt x="15244" y="5602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ED79ED7C-A583-45B4-8B58-85CCB9C99307}"/>
                </a:ext>
              </a:extLst>
            </p:cNvPr>
            <p:cNvSpPr/>
            <p:nvPr/>
          </p:nvSpPr>
          <p:spPr>
            <a:xfrm>
              <a:off x="3771499" y="5586800"/>
              <a:ext cx="15243" cy="19054"/>
            </a:xfrm>
            <a:custGeom>
              <a:avLst/>
              <a:gdLst>
                <a:gd name="connsiteX0" fmla="*/ 7622 w 15243"/>
                <a:gd name="connsiteY0" fmla="*/ 19055 h 19054"/>
                <a:gd name="connsiteX1" fmla="*/ 15244 w 15243"/>
                <a:gd name="connsiteY1" fmla="*/ 11433 h 19054"/>
                <a:gd name="connsiteX2" fmla="*/ 15244 w 15243"/>
                <a:gd name="connsiteY2" fmla="*/ 0 h 19054"/>
                <a:gd name="connsiteX3" fmla="*/ 8892 w 15243"/>
                <a:gd name="connsiteY3" fmla="*/ 8892 h 19054"/>
                <a:gd name="connsiteX4" fmla="*/ 0 w 15243"/>
                <a:gd name="connsiteY4" fmla="*/ 2541 h 19054"/>
                <a:gd name="connsiteX5" fmla="*/ 0 w 15243"/>
                <a:gd name="connsiteY5" fmla="*/ 0 h 19054"/>
                <a:gd name="connsiteX6" fmla="*/ 0 w 15243"/>
                <a:gd name="connsiteY6" fmla="*/ 0 h 19054"/>
                <a:gd name="connsiteX7" fmla="*/ 0 w 15243"/>
                <a:gd name="connsiteY7" fmla="*/ 11433 h 19054"/>
                <a:gd name="connsiteX8" fmla="*/ 7622 w 15243"/>
                <a:gd name="connsiteY8" fmla="*/ 19055 h 19054"/>
                <a:gd name="connsiteX9" fmla="*/ 7622 w 15243"/>
                <a:gd name="connsiteY9" fmla="*/ 19055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3" h="19054">
                  <a:moveTo>
                    <a:pt x="7622" y="19055"/>
                  </a:moveTo>
                  <a:cubicBezTo>
                    <a:pt x="11433" y="19055"/>
                    <a:pt x="15244" y="15244"/>
                    <a:pt x="15244" y="11433"/>
                  </a:cubicBez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8892"/>
                    <a:pt x="1270" y="6352"/>
                    <a:pt x="0" y="2541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lnTo>
                    <a:pt x="0" y="11433"/>
                  </a:lnTo>
                  <a:cubicBezTo>
                    <a:pt x="0" y="15244"/>
                    <a:pt x="3811" y="19055"/>
                    <a:pt x="7622" y="19055"/>
                  </a:cubicBezTo>
                  <a:cubicBezTo>
                    <a:pt x="7622" y="19055"/>
                    <a:pt x="7622" y="19055"/>
                    <a:pt x="7622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D81A2101-3752-471B-8F23-9E9C68622D91}"/>
                </a:ext>
              </a:extLst>
            </p:cNvPr>
            <p:cNvSpPr/>
            <p:nvPr/>
          </p:nvSpPr>
          <p:spPr>
            <a:xfrm>
              <a:off x="3771499" y="5553773"/>
              <a:ext cx="15243" cy="40649"/>
            </a:xfrm>
            <a:custGeom>
              <a:avLst/>
              <a:gdLst>
                <a:gd name="connsiteX0" fmla="*/ 7622 w 15243"/>
                <a:gd name="connsiteY0" fmla="*/ 40650 h 40649"/>
                <a:gd name="connsiteX1" fmla="*/ 15244 w 15243"/>
                <a:gd name="connsiteY1" fmla="*/ 33028 h 40649"/>
                <a:gd name="connsiteX2" fmla="*/ 15244 w 15243"/>
                <a:gd name="connsiteY2" fmla="*/ 33028 h 40649"/>
                <a:gd name="connsiteX3" fmla="*/ 15244 w 15243"/>
                <a:gd name="connsiteY3" fmla="*/ 33028 h 40649"/>
                <a:gd name="connsiteX4" fmla="*/ 15244 w 15243"/>
                <a:gd name="connsiteY4" fmla="*/ 29217 h 40649"/>
                <a:gd name="connsiteX5" fmla="*/ 15244 w 15243"/>
                <a:gd name="connsiteY5" fmla="*/ 17784 h 40649"/>
                <a:gd name="connsiteX6" fmla="*/ 15244 w 15243"/>
                <a:gd name="connsiteY6" fmla="*/ 10162 h 40649"/>
                <a:gd name="connsiteX7" fmla="*/ 15244 w 15243"/>
                <a:gd name="connsiteY7" fmla="*/ 0 h 40649"/>
                <a:gd name="connsiteX8" fmla="*/ 15244 w 15243"/>
                <a:gd name="connsiteY8" fmla="*/ 0 h 40649"/>
                <a:gd name="connsiteX9" fmla="*/ 7622 w 15243"/>
                <a:gd name="connsiteY9" fmla="*/ 7622 h 40649"/>
                <a:gd name="connsiteX10" fmla="*/ 7622 w 15243"/>
                <a:gd name="connsiteY10" fmla="*/ 7622 h 40649"/>
                <a:gd name="connsiteX11" fmla="*/ 0 w 15243"/>
                <a:gd name="connsiteY11" fmla="*/ 0 h 40649"/>
                <a:gd name="connsiteX12" fmla="*/ 0 w 15243"/>
                <a:gd name="connsiteY12" fmla="*/ 0 h 40649"/>
                <a:gd name="connsiteX13" fmla="*/ 1270 w 15243"/>
                <a:gd name="connsiteY13" fmla="*/ 33028 h 40649"/>
                <a:gd name="connsiteX14" fmla="*/ 1270 w 15243"/>
                <a:gd name="connsiteY14" fmla="*/ 33028 h 40649"/>
                <a:gd name="connsiteX15" fmla="*/ 7622 w 15243"/>
                <a:gd name="connsiteY15" fmla="*/ 40650 h 4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3" h="40649">
                  <a:moveTo>
                    <a:pt x="7622" y="40650"/>
                  </a:moveTo>
                  <a:cubicBezTo>
                    <a:pt x="11433" y="40650"/>
                    <a:pt x="15244" y="36839"/>
                    <a:pt x="15244" y="33028"/>
                  </a:cubicBezTo>
                  <a:cubicBezTo>
                    <a:pt x="15244" y="33028"/>
                    <a:pt x="15244" y="33028"/>
                    <a:pt x="15244" y="33028"/>
                  </a:cubicBezTo>
                  <a:lnTo>
                    <a:pt x="15244" y="33028"/>
                  </a:lnTo>
                  <a:lnTo>
                    <a:pt x="15244" y="29217"/>
                  </a:lnTo>
                  <a:lnTo>
                    <a:pt x="15244" y="17784"/>
                  </a:lnTo>
                  <a:lnTo>
                    <a:pt x="15244" y="10162"/>
                  </a:lnTo>
                  <a:lnTo>
                    <a:pt x="15244" y="0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7622" y="7622"/>
                  </a:cubicBezTo>
                  <a:cubicBezTo>
                    <a:pt x="7622" y="7622"/>
                    <a:pt x="7622" y="7622"/>
                    <a:pt x="7622" y="7622"/>
                  </a:cubicBezTo>
                  <a:cubicBezTo>
                    <a:pt x="3811" y="7622"/>
                    <a:pt x="0" y="508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33028"/>
                  </a:lnTo>
                  <a:lnTo>
                    <a:pt x="1270" y="33028"/>
                  </a:lnTo>
                  <a:cubicBezTo>
                    <a:pt x="0" y="36839"/>
                    <a:pt x="3811" y="40650"/>
                    <a:pt x="7622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8245A02-2C27-4179-A222-6E111785DB9D}"/>
                </a:ext>
              </a:extLst>
            </p:cNvPr>
            <p:cNvSpPr/>
            <p:nvPr/>
          </p:nvSpPr>
          <p:spPr>
            <a:xfrm>
              <a:off x="1042580" y="4895424"/>
              <a:ext cx="216280" cy="81629"/>
            </a:xfrm>
            <a:custGeom>
              <a:avLst/>
              <a:gdLst>
                <a:gd name="connsiteX0" fmla="*/ 207388 w 216280"/>
                <a:gd name="connsiteY0" fmla="*/ 72738 h 81629"/>
                <a:gd name="connsiteX1" fmla="*/ 216280 w 216280"/>
                <a:gd name="connsiteY1" fmla="*/ 67657 h 81629"/>
                <a:gd name="connsiteX2" fmla="*/ 212469 w 216280"/>
                <a:gd name="connsiteY2" fmla="*/ 66386 h 81629"/>
                <a:gd name="connsiteX3" fmla="*/ 24466 w 216280"/>
                <a:gd name="connsiteY3" fmla="*/ 5412 h 81629"/>
                <a:gd name="connsiteX4" fmla="*/ 10493 w 216280"/>
                <a:gd name="connsiteY4" fmla="*/ 330 h 81629"/>
                <a:gd name="connsiteX5" fmla="*/ 330 w 216280"/>
                <a:gd name="connsiteY5" fmla="*/ 5412 h 81629"/>
                <a:gd name="connsiteX6" fmla="*/ 5412 w 216280"/>
                <a:gd name="connsiteY6" fmla="*/ 14304 h 81629"/>
                <a:gd name="connsiteX7" fmla="*/ 212469 w 216280"/>
                <a:gd name="connsiteY7" fmla="*/ 81630 h 81629"/>
                <a:gd name="connsiteX8" fmla="*/ 207388 w 216280"/>
                <a:gd name="connsiteY8" fmla="*/ 72738 h 8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280" h="81629">
                  <a:moveTo>
                    <a:pt x="207388" y="72738"/>
                  </a:moveTo>
                  <a:cubicBezTo>
                    <a:pt x="208659" y="68927"/>
                    <a:pt x="212469" y="66386"/>
                    <a:pt x="216280" y="67657"/>
                  </a:cubicBezTo>
                  <a:lnTo>
                    <a:pt x="212469" y="66386"/>
                  </a:lnTo>
                  <a:lnTo>
                    <a:pt x="24466" y="5412"/>
                  </a:lnTo>
                  <a:lnTo>
                    <a:pt x="10493" y="330"/>
                  </a:lnTo>
                  <a:cubicBezTo>
                    <a:pt x="6682" y="-940"/>
                    <a:pt x="2871" y="1601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lnTo>
                    <a:pt x="212469" y="81630"/>
                  </a:lnTo>
                  <a:cubicBezTo>
                    <a:pt x="208659" y="81630"/>
                    <a:pt x="206118" y="77819"/>
                    <a:pt x="207388" y="7273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F7A78BA7-AAF5-4BB2-917B-D3DCE60E4D27}"/>
                </a:ext>
              </a:extLst>
            </p:cNvPr>
            <p:cNvSpPr/>
            <p:nvPr/>
          </p:nvSpPr>
          <p:spPr>
            <a:xfrm>
              <a:off x="1250908" y="4964020"/>
              <a:ext cx="396661" cy="143875"/>
            </a:xfrm>
            <a:custGeom>
              <a:avLst/>
              <a:gdLst>
                <a:gd name="connsiteX0" fmla="*/ 9222 w 396661"/>
                <a:gd name="connsiteY0" fmla="*/ 330 h 143875"/>
                <a:gd name="connsiteX1" fmla="*/ 330 w 396661"/>
                <a:gd name="connsiteY1" fmla="*/ 5412 h 143875"/>
                <a:gd name="connsiteX2" fmla="*/ 5412 w 396661"/>
                <a:gd name="connsiteY2" fmla="*/ 15574 h 143875"/>
                <a:gd name="connsiteX3" fmla="*/ 396662 w 396661"/>
                <a:gd name="connsiteY3" fmla="*/ 143875 h 143875"/>
                <a:gd name="connsiteX4" fmla="*/ 396662 w 396661"/>
                <a:gd name="connsiteY4" fmla="*/ 138794 h 143875"/>
                <a:gd name="connsiteX5" fmla="*/ 395392 w 396661"/>
                <a:gd name="connsiteY5" fmla="*/ 127361 h 143875"/>
                <a:gd name="connsiteX6" fmla="*/ 23196 w 396661"/>
                <a:gd name="connsiteY6" fmla="*/ 6682 h 143875"/>
                <a:gd name="connsiteX7" fmla="*/ 9222 w 396661"/>
                <a:gd name="connsiteY7" fmla="*/ 330 h 1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661" h="143875">
                  <a:moveTo>
                    <a:pt x="9222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5574"/>
                  </a:cubicBezTo>
                  <a:lnTo>
                    <a:pt x="396662" y="143875"/>
                  </a:lnTo>
                  <a:lnTo>
                    <a:pt x="396662" y="138794"/>
                  </a:lnTo>
                  <a:lnTo>
                    <a:pt x="395392" y="127361"/>
                  </a:lnTo>
                  <a:lnTo>
                    <a:pt x="23196" y="6682"/>
                  </a:lnTo>
                  <a:lnTo>
                    <a:pt x="9222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99E0E32-59BF-460C-A97E-90D923C33625}"/>
                </a:ext>
              </a:extLst>
            </p:cNvPr>
            <p:cNvSpPr/>
            <p:nvPr/>
          </p:nvSpPr>
          <p:spPr>
            <a:xfrm>
              <a:off x="0" y="4014163"/>
              <a:ext cx="57163" cy="31757"/>
            </a:xfrm>
            <a:custGeom>
              <a:avLst/>
              <a:gdLst>
                <a:gd name="connsiteX0" fmla="*/ 48271 w 57163"/>
                <a:gd name="connsiteY0" fmla="*/ 22865 h 31757"/>
                <a:gd name="connsiteX1" fmla="*/ 57163 w 57163"/>
                <a:gd name="connsiteY1" fmla="*/ 17784 h 31757"/>
                <a:gd name="connsiteX2" fmla="*/ 57163 w 57163"/>
                <a:gd name="connsiteY2" fmla="*/ 17784 h 31757"/>
                <a:gd name="connsiteX3" fmla="*/ 45731 w 57163"/>
                <a:gd name="connsiteY3" fmla="*/ 13973 h 31757"/>
                <a:gd name="connsiteX4" fmla="*/ 0 w 57163"/>
                <a:gd name="connsiteY4" fmla="*/ 0 h 31757"/>
                <a:gd name="connsiteX5" fmla="*/ 0 w 57163"/>
                <a:gd name="connsiteY5" fmla="*/ 15244 h 31757"/>
                <a:gd name="connsiteX6" fmla="*/ 52082 w 57163"/>
                <a:gd name="connsiteY6" fmla="*/ 31758 h 31757"/>
                <a:gd name="connsiteX7" fmla="*/ 48271 w 57163"/>
                <a:gd name="connsiteY7" fmla="*/ 22865 h 31757"/>
                <a:gd name="connsiteX8" fmla="*/ 48271 w 57163"/>
                <a:gd name="connsiteY8" fmla="*/ 22865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63" h="31757">
                  <a:moveTo>
                    <a:pt x="48271" y="22865"/>
                  </a:moveTo>
                  <a:cubicBezTo>
                    <a:pt x="49541" y="19055"/>
                    <a:pt x="53352" y="16514"/>
                    <a:pt x="57163" y="17784"/>
                  </a:cubicBezTo>
                  <a:cubicBezTo>
                    <a:pt x="57163" y="17784"/>
                    <a:pt x="57163" y="17784"/>
                    <a:pt x="57163" y="17784"/>
                  </a:cubicBezTo>
                  <a:lnTo>
                    <a:pt x="45731" y="13973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52082" y="31758"/>
                  </a:lnTo>
                  <a:cubicBezTo>
                    <a:pt x="48271" y="30487"/>
                    <a:pt x="45731" y="26676"/>
                    <a:pt x="48271" y="22865"/>
                  </a:cubicBezTo>
                  <a:cubicBezTo>
                    <a:pt x="47001" y="22865"/>
                    <a:pt x="47001" y="22865"/>
                    <a:pt x="48271" y="228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D59C6C93-D6BC-4918-BC30-709630F2F0FB}"/>
                </a:ext>
              </a:extLst>
            </p:cNvPr>
            <p:cNvSpPr/>
            <p:nvPr/>
          </p:nvSpPr>
          <p:spPr>
            <a:xfrm>
              <a:off x="47940" y="4031617"/>
              <a:ext cx="162927" cy="60034"/>
            </a:xfrm>
            <a:custGeom>
              <a:avLst/>
              <a:gdLst>
                <a:gd name="connsiteX0" fmla="*/ 159117 w 162927"/>
                <a:gd name="connsiteY0" fmla="*/ 46062 h 60034"/>
                <a:gd name="connsiteX1" fmla="*/ 162928 w 162927"/>
                <a:gd name="connsiteY1" fmla="*/ 47332 h 60034"/>
                <a:gd name="connsiteX2" fmla="*/ 161658 w 162927"/>
                <a:gd name="connsiteY2" fmla="*/ 47332 h 60034"/>
                <a:gd name="connsiteX3" fmla="*/ 14304 w 162927"/>
                <a:gd name="connsiteY3" fmla="*/ 1601 h 60034"/>
                <a:gd name="connsiteX4" fmla="*/ 9222 w 162927"/>
                <a:gd name="connsiteY4" fmla="*/ 330 h 60034"/>
                <a:gd name="connsiteX5" fmla="*/ 330 w 162927"/>
                <a:gd name="connsiteY5" fmla="*/ 5412 h 60034"/>
                <a:gd name="connsiteX6" fmla="*/ 330 w 162927"/>
                <a:gd name="connsiteY6" fmla="*/ 5412 h 60034"/>
                <a:gd name="connsiteX7" fmla="*/ 5412 w 162927"/>
                <a:gd name="connsiteY7" fmla="*/ 14304 h 60034"/>
                <a:gd name="connsiteX8" fmla="*/ 5412 w 162927"/>
                <a:gd name="connsiteY8" fmla="*/ 14304 h 60034"/>
                <a:gd name="connsiteX9" fmla="*/ 5412 w 162927"/>
                <a:gd name="connsiteY9" fmla="*/ 14304 h 60034"/>
                <a:gd name="connsiteX10" fmla="*/ 142603 w 162927"/>
                <a:gd name="connsiteY10" fmla="*/ 56224 h 60034"/>
                <a:gd name="connsiteX11" fmla="*/ 154036 w 162927"/>
                <a:gd name="connsiteY11" fmla="*/ 60035 h 60034"/>
                <a:gd name="connsiteX12" fmla="*/ 154036 w 162927"/>
                <a:gd name="connsiteY12" fmla="*/ 54954 h 60034"/>
                <a:gd name="connsiteX13" fmla="*/ 159117 w 162927"/>
                <a:gd name="connsiteY13" fmla="*/ 46062 h 6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27" h="60034">
                  <a:moveTo>
                    <a:pt x="159117" y="46062"/>
                  </a:moveTo>
                  <a:cubicBezTo>
                    <a:pt x="160387" y="46062"/>
                    <a:pt x="161658" y="46062"/>
                    <a:pt x="162928" y="47332"/>
                  </a:cubicBezTo>
                  <a:lnTo>
                    <a:pt x="161658" y="47332"/>
                  </a:lnTo>
                  <a:lnTo>
                    <a:pt x="14304" y="160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5412" y="14304"/>
                  </a:lnTo>
                  <a:lnTo>
                    <a:pt x="142603" y="56224"/>
                  </a:lnTo>
                  <a:lnTo>
                    <a:pt x="154036" y="60035"/>
                  </a:lnTo>
                  <a:lnTo>
                    <a:pt x="154036" y="54954"/>
                  </a:lnTo>
                  <a:cubicBezTo>
                    <a:pt x="151495" y="51143"/>
                    <a:pt x="154036" y="47332"/>
                    <a:pt x="159117" y="460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AA1FB2C-40B9-450B-AD85-72C6215FE232}"/>
                </a:ext>
              </a:extLst>
            </p:cNvPr>
            <p:cNvSpPr/>
            <p:nvPr/>
          </p:nvSpPr>
          <p:spPr>
            <a:xfrm>
              <a:off x="212456" y="4080536"/>
              <a:ext cx="952" cy="952"/>
            </a:xfrm>
            <a:custGeom>
              <a:avLst/>
              <a:gdLst>
                <a:gd name="connsiteX0" fmla="*/ 953 w 952"/>
                <a:gd name="connsiteY0" fmla="*/ 952 h 952"/>
                <a:gd name="connsiteX1" fmla="*/ 953 w 952"/>
                <a:gd name="connsiteY1" fmla="*/ 952 h 952"/>
                <a:gd name="connsiteX2" fmla="*/ 953 w 952"/>
                <a:gd name="connsiteY2" fmla="*/ 952 h 952"/>
                <a:gd name="connsiteX3" fmla="*/ 953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952"/>
                  </a:moveTo>
                  <a:cubicBezTo>
                    <a:pt x="953" y="952"/>
                    <a:pt x="953" y="-317"/>
                    <a:pt x="953" y="952"/>
                  </a:cubicBezTo>
                  <a:cubicBezTo>
                    <a:pt x="-318" y="-317"/>
                    <a:pt x="-318" y="-317"/>
                    <a:pt x="953" y="952"/>
                  </a:cubicBezTo>
                  <a:lnTo>
                    <a:pt x="953" y="9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6118A58F-38E7-40C3-954E-D0591CA18865}"/>
                </a:ext>
              </a:extLst>
            </p:cNvPr>
            <p:cNvSpPr/>
            <p:nvPr/>
          </p:nvSpPr>
          <p:spPr>
            <a:xfrm>
              <a:off x="214679" y="408275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029E4573-7154-4C03-BE9E-55EBD8E38681}"/>
                </a:ext>
              </a:extLst>
            </p:cNvPr>
            <p:cNvSpPr/>
            <p:nvPr/>
          </p:nvSpPr>
          <p:spPr>
            <a:xfrm>
              <a:off x="421737" y="6145734"/>
              <a:ext cx="66304" cy="476613"/>
            </a:xfrm>
            <a:custGeom>
              <a:avLst/>
              <a:gdLst>
                <a:gd name="connsiteX0" fmla="*/ 59704 w 66304"/>
                <a:gd name="connsiteY0" fmla="*/ 476364 h 476613"/>
                <a:gd name="connsiteX1" fmla="*/ 66055 w 66304"/>
                <a:gd name="connsiteY1" fmla="*/ 468743 h 476613"/>
                <a:gd name="connsiteX2" fmla="*/ 66055 w 66304"/>
                <a:gd name="connsiteY2" fmla="*/ 468743 h 476613"/>
                <a:gd name="connsiteX3" fmla="*/ 64785 w 66304"/>
                <a:gd name="connsiteY3" fmla="*/ 456040 h 476613"/>
                <a:gd name="connsiteX4" fmla="*/ 16514 w 66304"/>
                <a:gd name="connsiteY4" fmla="*/ 12703 h 476613"/>
                <a:gd name="connsiteX5" fmla="*/ 15244 w 66304"/>
                <a:gd name="connsiteY5" fmla="*/ 0 h 476613"/>
                <a:gd name="connsiteX6" fmla="*/ 8892 w 66304"/>
                <a:gd name="connsiteY6" fmla="*/ 8892 h 476613"/>
                <a:gd name="connsiteX7" fmla="*/ 0 w 66304"/>
                <a:gd name="connsiteY7" fmla="*/ 2541 h 476613"/>
                <a:gd name="connsiteX8" fmla="*/ 0 w 66304"/>
                <a:gd name="connsiteY8" fmla="*/ 2541 h 476613"/>
                <a:gd name="connsiteX9" fmla="*/ 50812 w 66304"/>
                <a:gd name="connsiteY9" fmla="*/ 470013 h 476613"/>
                <a:gd name="connsiteX10" fmla="*/ 59704 w 66304"/>
                <a:gd name="connsiteY10" fmla="*/ 476364 h 47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04" h="476613">
                  <a:moveTo>
                    <a:pt x="59704" y="476364"/>
                  </a:moveTo>
                  <a:cubicBezTo>
                    <a:pt x="63515" y="476364"/>
                    <a:pt x="67326" y="472554"/>
                    <a:pt x="66055" y="468743"/>
                  </a:cubicBezTo>
                  <a:cubicBezTo>
                    <a:pt x="66055" y="468743"/>
                    <a:pt x="66055" y="468743"/>
                    <a:pt x="66055" y="468743"/>
                  </a:cubicBezTo>
                  <a:lnTo>
                    <a:pt x="64785" y="456040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0" y="2541"/>
                  </a:lnTo>
                  <a:lnTo>
                    <a:pt x="50812" y="470013"/>
                  </a:lnTo>
                  <a:cubicBezTo>
                    <a:pt x="52082" y="473824"/>
                    <a:pt x="55893" y="477635"/>
                    <a:pt x="59704" y="4763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F1D76474-85B4-4F9E-9103-7CDA712CFB5A}"/>
                </a:ext>
              </a:extLst>
            </p:cNvPr>
            <p:cNvSpPr/>
            <p:nvPr/>
          </p:nvSpPr>
          <p:spPr>
            <a:xfrm>
              <a:off x="2417367" y="2661288"/>
              <a:ext cx="650389" cy="423011"/>
            </a:xfrm>
            <a:custGeom>
              <a:avLst/>
              <a:gdLst>
                <a:gd name="connsiteX0" fmla="*/ 10162 w 650389"/>
                <a:gd name="connsiteY0" fmla="*/ 412849 h 423011"/>
                <a:gd name="connsiteX1" fmla="*/ 7622 w 650389"/>
                <a:gd name="connsiteY1" fmla="*/ 423012 h 423011"/>
                <a:gd name="connsiteX2" fmla="*/ 7622 w 650389"/>
                <a:gd name="connsiteY2" fmla="*/ 423012 h 423011"/>
                <a:gd name="connsiteX3" fmla="*/ 650390 w 650389"/>
                <a:gd name="connsiteY3" fmla="*/ 15244 h 423011"/>
                <a:gd name="connsiteX4" fmla="*/ 647849 w 650389"/>
                <a:gd name="connsiteY4" fmla="*/ 13973 h 423011"/>
                <a:gd name="connsiteX5" fmla="*/ 642768 w 650389"/>
                <a:gd name="connsiteY5" fmla="*/ 5081 h 423011"/>
                <a:gd name="connsiteX6" fmla="*/ 646579 w 650389"/>
                <a:gd name="connsiteY6" fmla="*/ 0 h 423011"/>
                <a:gd name="connsiteX7" fmla="*/ 646579 w 650389"/>
                <a:gd name="connsiteY7" fmla="*/ 0 h 423011"/>
                <a:gd name="connsiteX8" fmla="*/ 11433 w 650389"/>
                <a:gd name="connsiteY8" fmla="*/ 402687 h 423011"/>
                <a:gd name="connsiteX9" fmla="*/ 0 w 650389"/>
                <a:gd name="connsiteY9" fmla="*/ 409038 h 423011"/>
                <a:gd name="connsiteX10" fmla="*/ 10162 w 650389"/>
                <a:gd name="connsiteY10" fmla="*/ 412849 h 423011"/>
                <a:gd name="connsiteX11" fmla="*/ 10162 w 650389"/>
                <a:gd name="connsiteY11" fmla="*/ 412849 h 4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389" h="423011">
                  <a:moveTo>
                    <a:pt x="10162" y="412849"/>
                  </a:moveTo>
                  <a:cubicBezTo>
                    <a:pt x="12703" y="416660"/>
                    <a:pt x="11433" y="420471"/>
                    <a:pt x="7622" y="423012"/>
                  </a:cubicBezTo>
                  <a:cubicBezTo>
                    <a:pt x="7622" y="423012"/>
                    <a:pt x="7622" y="423012"/>
                    <a:pt x="7622" y="423012"/>
                  </a:cubicBezTo>
                  <a:lnTo>
                    <a:pt x="650390" y="15244"/>
                  </a:lnTo>
                  <a:lnTo>
                    <a:pt x="647849" y="13973"/>
                  </a:lnTo>
                  <a:cubicBezTo>
                    <a:pt x="644039" y="12703"/>
                    <a:pt x="641498" y="8892"/>
                    <a:pt x="642768" y="5081"/>
                  </a:cubicBezTo>
                  <a:cubicBezTo>
                    <a:pt x="642768" y="2541"/>
                    <a:pt x="644039" y="1270"/>
                    <a:pt x="646579" y="0"/>
                  </a:cubicBezTo>
                  <a:lnTo>
                    <a:pt x="646579" y="0"/>
                  </a:lnTo>
                  <a:lnTo>
                    <a:pt x="11433" y="402687"/>
                  </a:lnTo>
                  <a:lnTo>
                    <a:pt x="0" y="409038"/>
                  </a:lnTo>
                  <a:cubicBezTo>
                    <a:pt x="2541" y="407768"/>
                    <a:pt x="6351" y="409038"/>
                    <a:pt x="10162" y="412849"/>
                  </a:cubicBezTo>
                  <a:cubicBezTo>
                    <a:pt x="8892" y="412849"/>
                    <a:pt x="8892" y="412849"/>
                    <a:pt x="10162" y="41284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C2BC550-8D08-43BF-A7ED-46633C3CBC0C}"/>
                </a:ext>
              </a:extLst>
            </p:cNvPr>
            <p:cNvSpPr/>
            <p:nvPr/>
          </p:nvSpPr>
          <p:spPr>
            <a:xfrm>
              <a:off x="1897766" y="3070275"/>
              <a:ext cx="530523" cy="341814"/>
            </a:xfrm>
            <a:custGeom>
              <a:avLst/>
              <a:gdLst>
                <a:gd name="connsiteX0" fmla="*/ 529764 w 530523"/>
                <a:gd name="connsiteY0" fmla="*/ 3862 h 341814"/>
                <a:gd name="connsiteX1" fmla="*/ 519601 w 530523"/>
                <a:gd name="connsiteY1" fmla="*/ 1322 h 341814"/>
                <a:gd name="connsiteX2" fmla="*/ 519601 w 530523"/>
                <a:gd name="connsiteY2" fmla="*/ 1322 h 341814"/>
                <a:gd name="connsiteX3" fmla="*/ 515790 w 530523"/>
                <a:gd name="connsiteY3" fmla="*/ 3862 h 341814"/>
                <a:gd name="connsiteX4" fmla="*/ 14025 w 530523"/>
                <a:gd name="connsiteY4" fmla="*/ 321439 h 341814"/>
                <a:gd name="connsiteX5" fmla="*/ 3862 w 530523"/>
                <a:gd name="connsiteY5" fmla="*/ 327790 h 341814"/>
                <a:gd name="connsiteX6" fmla="*/ 1322 w 530523"/>
                <a:gd name="connsiteY6" fmla="*/ 337952 h 341814"/>
                <a:gd name="connsiteX7" fmla="*/ 11484 w 530523"/>
                <a:gd name="connsiteY7" fmla="*/ 340493 h 341814"/>
                <a:gd name="connsiteX8" fmla="*/ 527223 w 530523"/>
                <a:gd name="connsiteY8" fmla="*/ 14025 h 341814"/>
                <a:gd name="connsiteX9" fmla="*/ 529764 w 530523"/>
                <a:gd name="connsiteY9" fmla="*/ 3862 h 34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523" h="341814">
                  <a:moveTo>
                    <a:pt x="529764" y="3862"/>
                  </a:moveTo>
                  <a:cubicBezTo>
                    <a:pt x="527223" y="51"/>
                    <a:pt x="523412" y="-1219"/>
                    <a:pt x="519601" y="1322"/>
                  </a:cubicBezTo>
                  <a:cubicBezTo>
                    <a:pt x="519601" y="1322"/>
                    <a:pt x="519601" y="1322"/>
                    <a:pt x="519601" y="1322"/>
                  </a:cubicBezTo>
                  <a:lnTo>
                    <a:pt x="515790" y="3862"/>
                  </a:lnTo>
                  <a:lnTo>
                    <a:pt x="14025" y="321439"/>
                  </a:lnTo>
                  <a:lnTo>
                    <a:pt x="3862" y="327790"/>
                  </a:lnTo>
                  <a:cubicBezTo>
                    <a:pt x="51" y="330331"/>
                    <a:pt x="-1219" y="334142"/>
                    <a:pt x="1322" y="337952"/>
                  </a:cubicBezTo>
                  <a:cubicBezTo>
                    <a:pt x="3862" y="341764"/>
                    <a:pt x="7673" y="343034"/>
                    <a:pt x="11484" y="340493"/>
                  </a:cubicBezTo>
                  <a:lnTo>
                    <a:pt x="527223" y="14025"/>
                  </a:lnTo>
                  <a:cubicBezTo>
                    <a:pt x="531034" y="11484"/>
                    <a:pt x="531034" y="7673"/>
                    <a:pt x="529764" y="38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AEA2554-5AF0-4B9D-8AD3-855A53847847}"/>
                </a:ext>
              </a:extLst>
            </p:cNvPr>
            <p:cNvSpPr/>
            <p:nvPr/>
          </p:nvSpPr>
          <p:spPr>
            <a:xfrm>
              <a:off x="1656461" y="5224763"/>
              <a:ext cx="53601" cy="519804"/>
            </a:xfrm>
            <a:custGeom>
              <a:avLst/>
              <a:gdLst>
                <a:gd name="connsiteX0" fmla="*/ 7622 w 53601"/>
                <a:gd name="connsiteY0" fmla="*/ 8892 h 519804"/>
                <a:gd name="connsiteX1" fmla="*/ 0 w 53601"/>
                <a:gd name="connsiteY1" fmla="*/ 2541 h 519804"/>
                <a:gd name="connsiteX2" fmla="*/ 1270 w 53601"/>
                <a:gd name="connsiteY2" fmla="*/ 15244 h 519804"/>
                <a:gd name="connsiteX3" fmla="*/ 39379 w 53601"/>
                <a:gd name="connsiteY3" fmla="*/ 509392 h 519804"/>
                <a:gd name="connsiteX4" fmla="*/ 39379 w 53601"/>
                <a:gd name="connsiteY4" fmla="*/ 513203 h 519804"/>
                <a:gd name="connsiteX5" fmla="*/ 47001 w 53601"/>
                <a:gd name="connsiteY5" fmla="*/ 519555 h 519804"/>
                <a:gd name="connsiteX6" fmla="*/ 47001 w 53601"/>
                <a:gd name="connsiteY6" fmla="*/ 519555 h 519804"/>
                <a:gd name="connsiteX7" fmla="*/ 53352 w 53601"/>
                <a:gd name="connsiteY7" fmla="*/ 511933 h 519804"/>
                <a:gd name="connsiteX8" fmla="*/ 53352 w 53601"/>
                <a:gd name="connsiteY8" fmla="*/ 511933 h 519804"/>
                <a:gd name="connsiteX9" fmla="*/ 13973 w 53601"/>
                <a:gd name="connsiteY9" fmla="*/ 0 h 519804"/>
                <a:gd name="connsiteX10" fmla="*/ 7622 w 53601"/>
                <a:gd name="connsiteY10" fmla="*/ 8892 h 519804"/>
                <a:gd name="connsiteX11" fmla="*/ 7622 w 53601"/>
                <a:gd name="connsiteY11" fmla="*/ 8892 h 51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01" h="519804">
                  <a:moveTo>
                    <a:pt x="7622" y="8892"/>
                  </a:moveTo>
                  <a:cubicBezTo>
                    <a:pt x="3811" y="8892"/>
                    <a:pt x="0" y="6352"/>
                    <a:pt x="0" y="2541"/>
                  </a:cubicBezTo>
                  <a:lnTo>
                    <a:pt x="1270" y="15244"/>
                  </a:lnTo>
                  <a:lnTo>
                    <a:pt x="39379" y="509392"/>
                  </a:lnTo>
                  <a:lnTo>
                    <a:pt x="39379" y="513203"/>
                  </a:lnTo>
                  <a:cubicBezTo>
                    <a:pt x="39379" y="517014"/>
                    <a:pt x="43190" y="520825"/>
                    <a:pt x="47001" y="519555"/>
                  </a:cubicBezTo>
                  <a:cubicBezTo>
                    <a:pt x="47001" y="519555"/>
                    <a:pt x="47001" y="519555"/>
                    <a:pt x="47001" y="519555"/>
                  </a:cubicBezTo>
                  <a:cubicBezTo>
                    <a:pt x="50812" y="519555"/>
                    <a:pt x="54623" y="515744"/>
                    <a:pt x="53352" y="511933"/>
                  </a:cubicBezTo>
                  <a:cubicBezTo>
                    <a:pt x="53352" y="511933"/>
                    <a:pt x="53352" y="511933"/>
                    <a:pt x="53352" y="511933"/>
                  </a:cubicBezTo>
                  <a:lnTo>
                    <a:pt x="13973" y="0"/>
                  </a:lnTo>
                  <a:cubicBezTo>
                    <a:pt x="15244" y="5082"/>
                    <a:pt x="1143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72269B0-1DDC-478E-8E6C-89485F6C3137}"/>
                </a:ext>
              </a:extLst>
            </p:cNvPr>
            <p:cNvSpPr/>
            <p:nvPr/>
          </p:nvSpPr>
          <p:spPr>
            <a:xfrm>
              <a:off x="374736" y="5707479"/>
              <a:ext cx="62244" cy="447147"/>
            </a:xfrm>
            <a:custGeom>
              <a:avLst/>
              <a:gdLst>
                <a:gd name="connsiteX0" fmla="*/ 55893 w 62244"/>
                <a:gd name="connsiteY0" fmla="*/ 447147 h 447147"/>
                <a:gd name="connsiteX1" fmla="*/ 62244 w 62244"/>
                <a:gd name="connsiteY1" fmla="*/ 439526 h 447147"/>
                <a:gd name="connsiteX2" fmla="*/ 62244 w 62244"/>
                <a:gd name="connsiteY2" fmla="*/ 434444 h 447147"/>
                <a:gd name="connsiteX3" fmla="*/ 16514 w 62244"/>
                <a:gd name="connsiteY3" fmla="*/ 11433 h 447147"/>
                <a:gd name="connsiteX4" fmla="*/ 15244 w 62244"/>
                <a:gd name="connsiteY4" fmla="*/ 0 h 447147"/>
                <a:gd name="connsiteX5" fmla="*/ 8892 w 62244"/>
                <a:gd name="connsiteY5" fmla="*/ 8892 h 447147"/>
                <a:gd name="connsiteX6" fmla="*/ 0 w 62244"/>
                <a:gd name="connsiteY6" fmla="*/ 2541 h 447147"/>
                <a:gd name="connsiteX7" fmla="*/ 0 w 62244"/>
                <a:gd name="connsiteY7" fmla="*/ 1270 h 447147"/>
                <a:gd name="connsiteX8" fmla="*/ 47001 w 62244"/>
                <a:gd name="connsiteY8" fmla="*/ 439526 h 447147"/>
                <a:gd name="connsiteX9" fmla="*/ 55893 w 62244"/>
                <a:gd name="connsiteY9" fmla="*/ 447147 h 44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244" h="447147">
                  <a:moveTo>
                    <a:pt x="55893" y="447147"/>
                  </a:moveTo>
                  <a:cubicBezTo>
                    <a:pt x="59704" y="447147"/>
                    <a:pt x="62244" y="443337"/>
                    <a:pt x="62244" y="439526"/>
                  </a:cubicBezTo>
                  <a:lnTo>
                    <a:pt x="62244" y="434444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47001" y="439526"/>
                  </a:lnTo>
                  <a:cubicBezTo>
                    <a:pt x="48271" y="444607"/>
                    <a:pt x="52082" y="447147"/>
                    <a:pt x="55893" y="44714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7789F07-BC21-4CAF-BF48-AC6A7D861A54}"/>
                </a:ext>
              </a:extLst>
            </p:cNvPr>
            <p:cNvSpPr/>
            <p:nvPr/>
          </p:nvSpPr>
          <p:spPr>
            <a:xfrm>
              <a:off x="3768959" y="5486446"/>
              <a:ext cx="16513" cy="74947"/>
            </a:xfrm>
            <a:custGeom>
              <a:avLst/>
              <a:gdLst>
                <a:gd name="connsiteX0" fmla="*/ 8892 w 16513"/>
                <a:gd name="connsiteY0" fmla="*/ 74948 h 74947"/>
                <a:gd name="connsiteX1" fmla="*/ 16514 w 16513"/>
                <a:gd name="connsiteY1" fmla="*/ 67326 h 74947"/>
                <a:gd name="connsiteX2" fmla="*/ 16514 w 16513"/>
                <a:gd name="connsiteY2" fmla="*/ 67326 h 74947"/>
                <a:gd name="connsiteX3" fmla="*/ 16514 w 16513"/>
                <a:gd name="connsiteY3" fmla="*/ 67326 h 74947"/>
                <a:gd name="connsiteX4" fmla="*/ 16514 w 16513"/>
                <a:gd name="connsiteY4" fmla="*/ 62245 h 74947"/>
                <a:gd name="connsiteX5" fmla="*/ 15243 w 16513"/>
                <a:gd name="connsiteY5" fmla="*/ 10163 h 74947"/>
                <a:gd name="connsiteX6" fmla="*/ 15243 w 16513"/>
                <a:gd name="connsiteY6" fmla="*/ 0 h 74947"/>
                <a:gd name="connsiteX7" fmla="*/ 7621 w 16513"/>
                <a:gd name="connsiteY7" fmla="*/ 7622 h 74947"/>
                <a:gd name="connsiteX8" fmla="*/ 0 w 16513"/>
                <a:gd name="connsiteY8" fmla="*/ 0 h 74947"/>
                <a:gd name="connsiteX9" fmla="*/ 0 w 16513"/>
                <a:gd name="connsiteY9" fmla="*/ 0 h 74947"/>
                <a:gd name="connsiteX10" fmla="*/ 1270 w 16513"/>
                <a:gd name="connsiteY10" fmla="*/ 68596 h 74947"/>
                <a:gd name="connsiteX11" fmla="*/ 1270 w 16513"/>
                <a:gd name="connsiteY11" fmla="*/ 68596 h 74947"/>
                <a:gd name="connsiteX12" fmla="*/ 8892 w 16513"/>
                <a:gd name="connsiteY12" fmla="*/ 74948 h 74947"/>
                <a:gd name="connsiteX13" fmla="*/ 8892 w 16513"/>
                <a:gd name="connsiteY13" fmla="*/ 74948 h 7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13" h="74947">
                  <a:moveTo>
                    <a:pt x="8892" y="74948"/>
                  </a:moveTo>
                  <a:cubicBezTo>
                    <a:pt x="12703" y="74948"/>
                    <a:pt x="16514" y="71137"/>
                    <a:pt x="16514" y="67326"/>
                  </a:cubicBezTo>
                  <a:cubicBezTo>
                    <a:pt x="16514" y="67326"/>
                    <a:pt x="16514" y="67326"/>
                    <a:pt x="16514" y="67326"/>
                  </a:cubicBezTo>
                  <a:lnTo>
                    <a:pt x="16514" y="67326"/>
                  </a:lnTo>
                  <a:lnTo>
                    <a:pt x="16514" y="62245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68596"/>
                  </a:lnTo>
                  <a:lnTo>
                    <a:pt x="1270" y="68596"/>
                  </a:lnTo>
                  <a:cubicBezTo>
                    <a:pt x="1270" y="71137"/>
                    <a:pt x="5081" y="74948"/>
                    <a:pt x="8892" y="74948"/>
                  </a:cubicBezTo>
                  <a:cubicBezTo>
                    <a:pt x="8892" y="74948"/>
                    <a:pt x="8892" y="74948"/>
                    <a:pt x="8892" y="7494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6352376-5C1D-45E1-9912-05358A0362CD}"/>
                </a:ext>
              </a:extLst>
            </p:cNvPr>
            <p:cNvSpPr/>
            <p:nvPr/>
          </p:nvSpPr>
          <p:spPr>
            <a:xfrm>
              <a:off x="3753715" y="4950378"/>
              <a:ext cx="30486" cy="542419"/>
            </a:xfrm>
            <a:custGeom>
              <a:avLst/>
              <a:gdLst>
                <a:gd name="connsiteX0" fmla="*/ 22865 w 30486"/>
                <a:gd name="connsiteY0" fmla="*/ 542420 h 542419"/>
                <a:gd name="connsiteX1" fmla="*/ 30487 w 30486"/>
                <a:gd name="connsiteY1" fmla="*/ 534798 h 542419"/>
                <a:gd name="connsiteX2" fmla="*/ 30487 w 30486"/>
                <a:gd name="connsiteY2" fmla="*/ 534798 h 542419"/>
                <a:gd name="connsiteX3" fmla="*/ 30487 w 30486"/>
                <a:gd name="connsiteY3" fmla="*/ 529717 h 542419"/>
                <a:gd name="connsiteX4" fmla="*/ 15244 w 30486"/>
                <a:gd name="connsiteY4" fmla="*/ 3811 h 542419"/>
                <a:gd name="connsiteX5" fmla="*/ 15244 w 30486"/>
                <a:gd name="connsiteY5" fmla="*/ 0 h 542419"/>
                <a:gd name="connsiteX6" fmla="*/ 7622 w 30486"/>
                <a:gd name="connsiteY6" fmla="*/ 7622 h 542419"/>
                <a:gd name="connsiteX7" fmla="*/ 0 w 30486"/>
                <a:gd name="connsiteY7" fmla="*/ 0 h 542419"/>
                <a:gd name="connsiteX8" fmla="*/ 0 w 30486"/>
                <a:gd name="connsiteY8" fmla="*/ 0 h 542419"/>
                <a:gd name="connsiteX9" fmla="*/ 15244 w 30486"/>
                <a:gd name="connsiteY9" fmla="*/ 534798 h 542419"/>
                <a:gd name="connsiteX10" fmla="*/ 22865 w 30486"/>
                <a:gd name="connsiteY10" fmla="*/ 542420 h 54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42419">
                  <a:moveTo>
                    <a:pt x="22865" y="542420"/>
                  </a:moveTo>
                  <a:cubicBezTo>
                    <a:pt x="26676" y="542420"/>
                    <a:pt x="30487" y="538609"/>
                    <a:pt x="30487" y="534798"/>
                  </a:cubicBezTo>
                  <a:cubicBezTo>
                    <a:pt x="30487" y="534798"/>
                    <a:pt x="30487" y="534798"/>
                    <a:pt x="30487" y="534798"/>
                  </a:cubicBezTo>
                  <a:lnTo>
                    <a:pt x="30487" y="529717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34798"/>
                  </a:lnTo>
                  <a:cubicBezTo>
                    <a:pt x="15244" y="539880"/>
                    <a:pt x="17784" y="542420"/>
                    <a:pt x="22865" y="54242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7E8928F4-5848-4AA8-9263-D7B8904FF09E}"/>
                </a:ext>
              </a:extLst>
            </p:cNvPr>
            <p:cNvSpPr/>
            <p:nvPr/>
          </p:nvSpPr>
          <p:spPr>
            <a:xfrm>
              <a:off x="3735931" y="4279657"/>
              <a:ext cx="33027" cy="678342"/>
            </a:xfrm>
            <a:custGeom>
              <a:avLst/>
              <a:gdLst>
                <a:gd name="connsiteX0" fmla="*/ 25406 w 33027"/>
                <a:gd name="connsiteY0" fmla="*/ 678343 h 678342"/>
                <a:gd name="connsiteX1" fmla="*/ 33028 w 33027"/>
                <a:gd name="connsiteY1" fmla="*/ 670721 h 678342"/>
                <a:gd name="connsiteX2" fmla="*/ 33028 w 33027"/>
                <a:gd name="connsiteY2" fmla="*/ 656748 h 678342"/>
                <a:gd name="connsiteX3" fmla="*/ 15243 w 33027"/>
                <a:gd name="connsiteY3" fmla="*/ 10163 h 678342"/>
                <a:gd name="connsiteX4" fmla="*/ 15243 w 33027"/>
                <a:gd name="connsiteY4" fmla="*/ 0 h 678342"/>
                <a:gd name="connsiteX5" fmla="*/ 7622 w 33027"/>
                <a:gd name="connsiteY5" fmla="*/ 7622 h 678342"/>
                <a:gd name="connsiteX6" fmla="*/ 0 w 33027"/>
                <a:gd name="connsiteY6" fmla="*/ 0 h 678342"/>
                <a:gd name="connsiteX7" fmla="*/ 19054 w 33027"/>
                <a:gd name="connsiteY7" fmla="*/ 670721 h 678342"/>
                <a:gd name="connsiteX8" fmla="*/ 25406 w 33027"/>
                <a:gd name="connsiteY8" fmla="*/ 678343 h 67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678342">
                  <a:moveTo>
                    <a:pt x="25406" y="678343"/>
                  </a:moveTo>
                  <a:cubicBezTo>
                    <a:pt x="29217" y="678343"/>
                    <a:pt x="33028" y="674532"/>
                    <a:pt x="33028" y="670721"/>
                  </a:cubicBezTo>
                  <a:lnTo>
                    <a:pt x="33028" y="656748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9054" y="670721"/>
                  </a:lnTo>
                  <a:cubicBezTo>
                    <a:pt x="17784" y="674532"/>
                    <a:pt x="21595" y="678343"/>
                    <a:pt x="25406" y="67834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69EB38DB-E818-453F-828B-95B2611BB00B}"/>
                </a:ext>
              </a:extLst>
            </p:cNvPr>
            <p:cNvSpPr/>
            <p:nvPr/>
          </p:nvSpPr>
          <p:spPr>
            <a:xfrm>
              <a:off x="3707985" y="3343442"/>
              <a:ext cx="40649" cy="942565"/>
            </a:xfrm>
            <a:custGeom>
              <a:avLst/>
              <a:gdLst>
                <a:gd name="connsiteX0" fmla="*/ 0 w 40649"/>
                <a:gd name="connsiteY0" fmla="*/ 6352 h 942565"/>
                <a:gd name="connsiteX1" fmla="*/ 0 w 40649"/>
                <a:gd name="connsiteY1" fmla="*/ 11433 h 942565"/>
                <a:gd name="connsiteX2" fmla="*/ 0 w 40649"/>
                <a:gd name="connsiteY2" fmla="*/ 19055 h 942565"/>
                <a:gd name="connsiteX3" fmla="*/ 25406 w 40649"/>
                <a:gd name="connsiteY3" fmla="*/ 934944 h 942565"/>
                <a:gd name="connsiteX4" fmla="*/ 33028 w 40649"/>
                <a:gd name="connsiteY4" fmla="*/ 942566 h 942565"/>
                <a:gd name="connsiteX5" fmla="*/ 40650 w 40649"/>
                <a:gd name="connsiteY5" fmla="*/ 934944 h 942565"/>
                <a:gd name="connsiteX6" fmla="*/ 40650 w 40649"/>
                <a:gd name="connsiteY6" fmla="*/ 929863 h 942565"/>
                <a:gd name="connsiteX7" fmla="*/ 15244 w 40649"/>
                <a:gd name="connsiteY7" fmla="*/ 5081 h 942565"/>
                <a:gd name="connsiteX8" fmla="*/ 15244 w 40649"/>
                <a:gd name="connsiteY8" fmla="*/ 5081 h 942565"/>
                <a:gd name="connsiteX9" fmla="*/ 15244 w 40649"/>
                <a:gd name="connsiteY9" fmla="*/ 3811 h 942565"/>
                <a:gd name="connsiteX10" fmla="*/ 15244 w 40649"/>
                <a:gd name="connsiteY10" fmla="*/ 3811 h 942565"/>
                <a:gd name="connsiteX11" fmla="*/ 15244 w 40649"/>
                <a:gd name="connsiteY11" fmla="*/ 2540 h 942565"/>
                <a:gd name="connsiteX12" fmla="*/ 13973 w 40649"/>
                <a:gd name="connsiteY12" fmla="*/ 1270 h 942565"/>
                <a:gd name="connsiteX13" fmla="*/ 13973 w 40649"/>
                <a:gd name="connsiteY13" fmla="*/ 1270 h 942565"/>
                <a:gd name="connsiteX14" fmla="*/ 12703 w 40649"/>
                <a:gd name="connsiteY14" fmla="*/ 0 h 942565"/>
                <a:gd name="connsiteX15" fmla="*/ 11433 w 40649"/>
                <a:gd name="connsiteY15" fmla="*/ 0 h 942565"/>
                <a:gd name="connsiteX16" fmla="*/ 11433 w 40649"/>
                <a:gd name="connsiteY16" fmla="*/ 0 h 942565"/>
                <a:gd name="connsiteX17" fmla="*/ 10163 w 40649"/>
                <a:gd name="connsiteY17" fmla="*/ 0 h 942565"/>
                <a:gd name="connsiteX18" fmla="*/ 7622 w 40649"/>
                <a:gd name="connsiteY18" fmla="*/ 0 h 942565"/>
                <a:gd name="connsiteX19" fmla="*/ 0 w 40649"/>
                <a:gd name="connsiteY19" fmla="*/ 6352 h 9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649" h="942565">
                  <a:moveTo>
                    <a:pt x="0" y="6352"/>
                  </a:moveTo>
                  <a:lnTo>
                    <a:pt x="0" y="11433"/>
                  </a:lnTo>
                  <a:lnTo>
                    <a:pt x="0" y="19055"/>
                  </a:lnTo>
                  <a:lnTo>
                    <a:pt x="25406" y="934944"/>
                  </a:lnTo>
                  <a:cubicBezTo>
                    <a:pt x="25406" y="938755"/>
                    <a:pt x="29217" y="942566"/>
                    <a:pt x="33028" y="942566"/>
                  </a:cubicBezTo>
                  <a:cubicBezTo>
                    <a:pt x="36838" y="942566"/>
                    <a:pt x="40650" y="938755"/>
                    <a:pt x="40650" y="934944"/>
                  </a:cubicBezTo>
                  <a:lnTo>
                    <a:pt x="40650" y="929863"/>
                  </a:lnTo>
                  <a:lnTo>
                    <a:pt x="15244" y="5081"/>
                  </a:lnTo>
                  <a:lnTo>
                    <a:pt x="15244" y="5081"/>
                  </a:lnTo>
                  <a:cubicBezTo>
                    <a:pt x="15244" y="5081"/>
                    <a:pt x="15244" y="3811"/>
                    <a:pt x="15244" y="3811"/>
                  </a:cubicBezTo>
                  <a:lnTo>
                    <a:pt x="15244" y="3811"/>
                  </a:lnTo>
                  <a:lnTo>
                    <a:pt x="15244" y="2540"/>
                  </a:lnTo>
                  <a:lnTo>
                    <a:pt x="13973" y="1270"/>
                  </a:lnTo>
                  <a:lnTo>
                    <a:pt x="13973" y="127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10163" y="0"/>
                  </a:lnTo>
                  <a:cubicBezTo>
                    <a:pt x="8892" y="0"/>
                    <a:pt x="8892" y="0"/>
                    <a:pt x="7622" y="0"/>
                  </a:cubicBezTo>
                  <a:cubicBezTo>
                    <a:pt x="5081" y="0"/>
                    <a:pt x="1270" y="2540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6E89A35E-4476-4040-82CE-B3DD02CD1E9E}"/>
                </a:ext>
              </a:extLst>
            </p:cNvPr>
            <p:cNvSpPr/>
            <p:nvPr/>
          </p:nvSpPr>
          <p:spPr>
            <a:xfrm>
              <a:off x="260410" y="4648045"/>
              <a:ext cx="129819" cy="1068326"/>
            </a:xfrm>
            <a:custGeom>
              <a:avLst/>
              <a:gdLst>
                <a:gd name="connsiteX0" fmla="*/ 123218 w 129819"/>
                <a:gd name="connsiteY0" fmla="*/ 1068327 h 1068326"/>
                <a:gd name="connsiteX1" fmla="*/ 129570 w 129819"/>
                <a:gd name="connsiteY1" fmla="*/ 1060705 h 1068326"/>
                <a:gd name="connsiteX2" fmla="*/ 129570 w 129819"/>
                <a:gd name="connsiteY2" fmla="*/ 1055623 h 1068326"/>
                <a:gd name="connsiteX3" fmla="*/ 16514 w 129819"/>
                <a:gd name="connsiteY3" fmla="*/ 11433 h 1068326"/>
                <a:gd name="connsiteX4" fmla="*/ 15244 w 129819"/>
                <a:gd name="connsiteY4" fmla="*/ 0 h 1068326"/>
                <a:gd name="connsiteX5" fmla="*/ 8892 w 129819"/>
                <a:gd name="connsiteY5" fmla="*/ 8892 h 1068326"/>
                <a:gd name="connsiteX6" fmla="*/ 0 w 129819"/>
                <a:gd name="connsiteY6" fmla="*/ 2541 h 1068326"/>
                <a:gd name="connsiteX7" fmla="*/ 114326 w 129819"/>
                <a:gd name="connsiteY7" fmla="*/ 1063245 h 1068326"/>
                <a:gd name="connsiteX8" fmla="*/ 123218 w 129819"/>
                <a:gd name="connsiteY8" fmla="*/ 1068327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819" h="1068326">
                  <a:moveTo>
                    <a:pt x="123218" y="1068327"/>
                  </a:moveTo>
                  <a:cubicBezTo>
                    <a:pt x="127029" y="1068327"/>
                    <a:pt x="130840" y="1064516"/>
                    <a:pt x="129570" y="1060705"/>
                  </a:cubicBezTo>
                  <a:lnTo>
                    <a:pt x="129570" y="1055623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114326" y="1063245"/>
                  </a:lnTo>
                  <a:cubicBezTo>
                    <a:pt x="115597" y="1065786"/>
                    <a:pt x="119408" y="1068327"/>
                    <a:pt x="123218" y="1068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4BDEBA8-97E0-4FD5-972C-3B98DBDFDE70}"/>
                </a:ext>
              </a:extLst>
            </p:cNvPr>
            <p:cNvSpPr/>
            <p:nvPr/>
          </p:nvSpPr>
          <p:spPr>
            <a:xfrm>
              <a:off x="199186" y="4078949"/>
              <a:ext cx="75445" cy="576718"/>
            </a:xfrm>
            <a:custGeom>
              <a:avLst/>
              <a:gdLst>
                <a:gd name="connsiteX0" fmla="*/ 68845 w 75445"/>
                <a:gd name="connsiteY0" fmla="*/ 576718 h 576718"/>
                <a:gd name="connsiteX1" fmla="*/ 75196 w 75445"/>
                <a:gd name="connsiteY1" fmla="*/ 569096 h 576718"/>
                <a:gd name="connsiteX2" fmla="*/ 75196 w 75445"/>
                <a:gd name="connsiteY2" fmla="*/ 564015 h 576718"/>
                <a:gd name="connsiteX3" fmla="*/ 14222 w 75445"/>
                <a:gd name="connsiteY3" fmla="*/ 6352 h 576718"/>
                <a:gd name="connsiteX4" fmla="*/ 14222 w 75445"/>
                <a:gd name="connsiteY4" fmla="*/ 6352 h 576718"/>
                <a:gd name="connsiteX5" fmla="*/ 14222 w 75445"/>
                <a:gd name="connsiteY5" fmla="*/ 6352 h 576718"/>
                <a:gd name="connsiteX6" fmla="*/ 14222 w 75445"/>
                <a:gd name="connsiteY6" fmla="*/ 6352 h 576718"/>
                <a:gd name="connsiteX7" fmla="*/ 12952 w 75445"/>
                <a:gd name="connsiteY7" fmla="*/ 3811 h 576718"/>
                <a:gd name="connsiteX8" fmla="*/ 12952 w 75445"/>
                <a:gd name="connsiteY8" fmla="*/ 3811 h 576718"/>
                <a:gd name="connsiteX9" fmla="*/ 12952 w 75445"/>
                <a:gd name="connsiteY9" fmla="*/ 2540 h 576718"/>
                <a:gd name="connsiteX10" fmla="*/ 11682 w 75445"/>
                <a:gd name="connsiteY10" fmla="*/ 1270 h 576718"/>
                <a:gd name="connsiteX11" fmla="*/ 11682 w 75445"/>
                <a:gd name="connsiteY11" fmla="*/ 1270 h 576718"/>
                <a:gd name="connsiteX12" fmla="*/ 10412 w 75445"/>
                <a:gd name="connsiteY12" fmla="*/ 1270 h 576718"/>
                <a:gd name="connsiteX13" fmla="*/ 10412 w 75445"/>
                <a:gd name="connsiteY13" fmla="*/ 1270 h 576718"/>
                <a:gd name="connsiteX14" fmla="*/ 6601 w 75445"/>
                <a:gd name="connsiteY14" fmla="*/ 0 h 576718"/>
                <a:gd name="connsiteX15" fmla="*/ 249 w 75445"/>
                <a:gd name="connsiteY15" fmla="*/ 7622 h 576718"/>
                <a:gd name="connsiteX16" fmla="*/ 249 w 75445"/>
                <a:gd name="connsiteY16" fmla="*/ 12703 h 576718"/>
                <a:gd name="connsiteX17" fmla="*/ 1519 w 75445"/>
                <a:gd name="connsiteY17" fmla="*/ 19055 h 576718"/>
                <a:gd name="connsiteX18" fmla="*/ 59953 w 75445"/>
                <a:gd name="connsiteY18" fmla="*/ 569096 h 576718"/>
                <a:gd name="connsiteX19" fmla="*/ 68845 w 75445"/>
                <a:gd name="connsiteY19" fmla="*/ 576718 h 5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445" h="576718">
                  <a:moveTo>
                    <a:pt x="68845" y="576718"/>
                  </a:moveTo>
                  <a:cubicBezTo>
                    <a:pt x="72656" y="576718"/>
                    <a:pt x="76467" y="572908"/>
                    <a:pt x="75196" y="569096"/>
                  </a:cubicBezTo>
                  <a:lnTo>
                    <a:pt x="75196" y="564015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cubicBezTo>
                    <a:pt x="14222" y="5081"/>
                    <a:pt x="14222" y="5081"/>
                    <a:pt x="12952" y="3811"/>
                  </a:cubicBezTo>
                  <a:lnTo>
                    <a:pt x="12952" y="3811"/>
                  </a:lnTo>
                  <a:lnTo>
                    <a:pt x="12952" y="2540"/>
                  </a:lnTo>
                  <a:cubicBezTo>
                    <a:pt x="12952" y="2540"/>
                    <a:pt x="11682" y="1270"/>
                    <a:pt x="11682" y="1270"/>
                  </a:cubicBezTo>
                  <a:lnTo>
                    <a:pt x="11682" y="1270"/>
                  </a:lnTo>
                  <a:lnTo>
                    <a:pt x="10412" y="1270"/>
                  </a:lnTo>
                  <a:lnTo>
                    <a:pt x="10412" y="1270"/>
                  </a:lnTo>
                  <a:cubicBezTo>
                    <a:pt x="9141" y="127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1519" y="19055"/>
                  </a:lnTo>
                  <a:lnTo>
                    <a:pt x="59953" y="569096"/>
                  </a:lnTo>
                  <a:cubicBezTo>
                    <a:pt x="62494" y="574178"/>
                    <a:pt x="65034" y="576718"/>
                    <a:pt x="68845" y="5767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1355FE0-D809-4DFE-BFDE-59DECE050C99}"/>
                </a:ext>
              </a:extLst>
            </p:cNvPr>
            <p:cNvSpPr/>
            <p:nvPr/>
          </p:nvSpPr>
          <p:spPr>
            <a:xfrm>
              <a:off x="1646299" y="5100274"/>
              <a:ext cx="23114" cy="133631"/>
            </a:xfrm>
            <a:custGeom>
              <a:avLst/>
              <a:gdLst>
                <a:gd name="connsiteX0" fmla="*/ 7622 w 23114"/>
                <a:gd name="connsiteY0" fmla="*/ 7622 h 133631"/>
                <a:gd name="connsiteX1" fmla="*/ 0 w 23114"/>
                <a:gd name="connsiteY1" fmla="*/ 1270 h 133631"/>
                <a:gd name="connsiteX2" fmla="*/ 0 w 23114"/>
                <a:gd name="connsiteY2" fmla="*/ 1270 h 133631"/>
                <a:gd name="connsiteX3" fmla="*/ 0 w 23114"/>
                <a:gd name="connsiteY3" fmla="*/ 6352 h 133631"/>
                <a:gd name="connsiteX4" fmla="*/ 8892 w 23114"/>
                <a:gd name="connsiteY4" fmla="*/ 123220 h 133631"/>
                <a:gd name="connsiteX5" fmla="*/ 8892 w 23114"/>
                <a:gd name="connsiteY5" fmla="*/ 127030 h 133631"/>
                <a:gd name="connsiteX6" fmla="*/ 16514 w 23114"/>
                <a:gd name="connsiteY6" fmla="*/ 133382 h 133631"/>
                <a:gd name="connsiteX7" fmla="*/ 22865 w 23114"/>
                <a:gd name="connsiteY7" fmla="*/ 125760 h 133631"/>
                <a:gd name="connsiteX8" fmla="*/ 12703 w 23114"/>
                <a:gd name="connsiteY8" fmla="*/ 0 h 133631"/>
                <a:gd name="connsiteX9" fmla="*/ 7622 w 23114"/>
                <a:gd name="connsiteY9" fmla="*/ 7622 h 13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14" h="13363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8892" y="123220"/>
                  </a:lnTo>
                  <a:lnTo>
                    <a:pt x="8892" y="127030"/>
                  </a:lnTo>
                  <a:cubicBezTo>
                    <a:pt x="8892" y="130841"/>
                    <a:pt x="12703" y="134652"/>
                    <a:pt x="16514" y="133382"/>
                  </a:cubicBezTo>
                  <a:cubicBezTo>
                    <a:pt x="20325" y="133382"/>
                    <a:pt x="24135" y="129571"/>
                    <a:pt x="22865" y="125760"/>
                  </a:cubicBezTo>
                  <a:lnTo>
                    <a:pt x="12703" y="0"/>
                  </a:lnTo>
                  <a:cubicBezTo>
                    <a:pt x="1524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26E9A69-0919-4DBC-847E-FDAE5ED1F28D}"/>
                </a:ext>
              </a:extLst>
            </p:cNvPr>
            <p:cNvSpPr/>
            <p:nvPr/>
          </p:nvSpPr>
          <p:spPr>
            <a:xfrm>
              <a:off x="1631056" y="4897025"/>
              <a:ext cx="30487" cy="212141"/>
            </a:xfrm>
            <a:custGeom>
              <a:avLst/>
              <a:gdLst>
                <a:gd name="connsiteX0" fmla="*/ 7622 w 30487"/>
                <a:gd name="connsiteY0" fmla="*/ 7622 h 212141"/>
                <a:gd name="connsiteX1" fmla="*/ 0 w 30487"/>
                <a:gd name="connsiteY1" fmla="*/ 1270 h 212141"/>
                <a:gd name="connsiteX2" fmla="*/ 0 w 30487"/>
                <a:gd name="connsiteY2" fmla="*/ 1270 h 212141"/>
                <a:gd name="connsiteX3" fmla="*/ 0 w 30487"/>
                <a:gd name="connsiteY3" fmla="*/ 6352 h 212141"/>
                <a:gd name="connsiteX4" fmla="*/ 13973 w 30487"/>
                <a:gd name="connsiteY4" fmla="*/ 193087 h 212141"/>
                <a:gd name="connsiteX5" fmla="*/ 15244 w 30487"/>
                <a:gd name="connsiteY5" fmla="*/ 204519 h 212141"/>
                <a:gd name="connsiteX6" fmla="*/ 22865 w 30487"/>
                <a:gd name="connsiteY6" fmla="*/ 212141 h 212141"/>
                <a:gd name="connsiteX7" fmla="*/ 30487 w 30487"/>
                <a:gd name="connsiteY7" fmla="*/ 204519 h 212141"/>
                <a:gd name="connsiteX8" fmla="*/ 30487 w 30487"/>
                <a:gd name="connsiteY8" fmla="*/ 203249 h 212141"/>
                <a:gd name="connsiteX9" fmla="*/ 30487 w 30487"/>
                <a:gd name="connsiteY9" fmla="*/ 203249 h 212141"/>
                <a:gd name="connsiteX10" fmla="*/ 15244 w 30487"/>
                <a:gd name="connsiteY10" fmla="*/ 0 h 212141"/>
                <a:gd name="connsiteX11" fmla="*/ 7622 w 30487"/>
                <a:gd name="connsiteY11" fmla="*/ 7622 h 21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7" h="21214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973" y="193087"/>
                  </a:lnTo>
                  <a:lnTo>
                    <a:pt x="15244" y="204519"/>
                  </a:lnTo>
                  <a:cubicBezTo>
                    <a:pt x="15244" y="208330"/>
                    <a:pt x="17784" y="212141"/>
                    <a:pt x="22865" y="212141"/>
                  </a:cubicBezTo>
                  <a:cubicBezTo>
                    <a:pt x="26676" y="212141"/>
                    <a:pt x="30487" y="209600"/>
                    <a:pt x="30487" y="204519"/>
                  </a:cubicBezTo>
                  <a:cubicBezTo>
                    <a:pt x="30487" y="204519"/>
                    <a:pt x="30487" y="203249"/>
                    <a:pt x="30487" y="203249"/>
                  </a:cubicBezTo>
                  <a:lnTo>
                    <a:pt x="30487" y="203249"/>
                  </a:lnTo>
                  <a:lnTo>
                    <a:pt x="15244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52F1E70-C981-4C5C-8729-C50755F16155}"/>
                </a:ext>
              </a:extLst>
            </p:cNvPr>
            <p:cNvSpPr/>
            <p:nvPr/>
          </p:nvSpPr>
          <p:spPr>
            <a:xfrm>
              <a:off x="1581514" y="4249169"/>
              <a:ext cx="65034" cy="655726"/>
            </a:xfrm>
            <a:custGeom>
              <a:avLst/>
              <a:gdLst>
                <a:gd name="connsiteX0" fmla="*/ 7622 w 65034"/>
                <a:gd name="connsiteY0" fmla="*/ 7622 h 655726"/>
                <a:gd name="connsiteX1" fmla="*/ 0 w 65034"/>
                <a:gd name="connsiteY1" fmla="*/ 1270 h 655726"/>
                <a:gd name="connsiteX2" fmla="*/ 0 w 65034"/>
                <a:gd name="connsiteY2" fmla="*/ 1270 h 655726"/>
                <a:gd name="connsiteX3" fmla="*/ 1270 w 65034"/>
                <a:gd name="connsiteY3" fmla="*/ 13973 h 655726"/>
                <a:gd name="connsiteX4" fmla="*/ 49541 w 65034"/>
                <a:gd name="connsiteY4" fmla="*/ 637693 h 655726"/>
                <a:gd name="connsiteX5" fmla="*/ 50812 w 65034"/>
                <a:gd name="connsiteY5" fmla="*/ 649126 h 655726"/>
                <a:gd name="connsiteX6" fmla="*/ 58434 w 65034"/>
                <a:gd name="connsiteY6" fmla="*/ 655477 h 655726"/>
                <a:gd name="connsiteX7" fmla="*/ 58434 w 65034"/>
                <a:gd name="connsiteY7" fmla="*/ 655477 h 655726"/>
                <a:gd name="connsiteX8" fmla="*/ 64785 w 65034"/>
                <a:gd name="connsiteY8" fmla="*/ 647856 h 655726"/>
                <a:gd name="connsiteX9" fmla="*/ 64785 w 65034"/>
                <a:gd name="connsiteY9" fmla="*/ 647856 h 655726"/>
                <a:gd name="connsiteX10" fmla="*/ 64785 w 65034"/>
                <a:gd name="connsiteY10" fmla="*/ 647856 h 655726"/>
                <a:gd name="connsiteX11" fmla="*/ 15243 w 65034"/>
                <a:gd name="connsiteY11" fmla="*/ 0 h 655726"/>
                <a:gd name="connsiteX12" fmla="*/ 7622 w 65034"/>
                <a:gd name="connsiteY12" fmla="*/ 7622 h 65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034" h="655726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1270" y="13973"/>
                  </a:lnTo>
                  <a:lnTo>
                    <a:pt x="49541" y="637693"/>
                  </a:lnTo>
                  <a:lnTo>
                    <a:pt x="50812" y="649126"/>
                  </a:lnTo>
                  <a:cubicBezTo>
                    <a:pt x="50812" y="652937"/>
                    <a:pt x="54623" y="656748"/>
                    <a:pt x="58434" y="655477"/>
                  </a:cubicBezTo>
                  <a:cubicBezTo>
                    <a:pt x="58434" y="655477"/>
                    <a:pt x="58434" y="655477"/>
                    <a:pt x="58434" y="655477"/>
                  </a:cubicBezTo>
                  <a:cubicBezTo>
                    <a:pt x="62244" y="655477"/>
                    <a:pt x="66055" y="651666"/>
                    <a:pt x="64785" y="647856"/>
                  </a:cubicBezTo>
                  <a:cubicBezTo>
                    <a:pt x="64785" y="647856"/>
                    <a:pt x="64785" y="647856"/>
                    <a:pt x="64785" y="647856"/>
                  </a:cubicBezTo>
                  <a:lnTo>
                    <a:pt x="64785" y="647856"/>
                  </a:lnTo>
                  <a:lnTo>
                    <a:pt x="15243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E93DCF5-4E97-41B0-B109-542B1F49E4F7}"/>
                </a:ext>
              </a:extLst>
            </p:cNvPr>
            <p:cNvSpPr/>
            <p:nvPr/>
          </p:nvSpPr>
          <p:spPr>
            <a:xfrm>
              <a:off x="1534513" y="3629011"/>
              <a:ext cx="62244" cy="629050"/>
            </a:xfrm>
            <a:custGeom>
              <a:avLst/>
              <a:gdLst>
                <a:gd name="connsiteX0" fmla="*/ 13973 w 62244"/>
                <a:gd name="connsiteY0" fmla="*/ 6601 h 629050"/>
                <a:gd name="connsiteX1" fmla="*/ 6351 w 62244"/>
                <a:gd name="connsiteY1" fmla="*/ 249 h 629050"/>
                <a:gd name="connsiteX2" fmla="*/ 6351 w 62244"/>
                <a:gd name="connsiteY2" fmla="*/ 249 h 629050"/>
                <a:gd name="connsiteX3" fmla="*/ 2541 w 62244"/>
                <a:gd name="connsiteY3" fmla="*/ 1519 h 629050"/>
                <a:gd name="connsiteX4" fmla="*/ 1270 w 62244"/>
                <a:gd name="connsiteY4" fmla="*/ 2790 h 629050"/>
                <a:gd name="connsiteX5" fmla="*/ 1270 w 62244"/>
                <a:gd name="connsiteY5" fmla="*/ 2790 h 629050"/>
                <a:gd name="connsiteX6" fmla="*/ 0 w 62244"/>
                <a:gd name="connsiteY6" fmla="*/ 4060 h 629050"/>
                <a:gd name="connsiteX7" fmla="*/ 0 w 62244"/>
                <a:gd name="connsiteY7" fmla="*/ 5330 h 629050"/>
                <a:gd name="connsiteX8" fmla="*/ 0 w 62244"/>
                <a:gd name="connsiteY8" fmla="*/ 5330 h 629050"/>
                <a:gd name="connsiteX9" fmla="*/ 0 w 62244"/>
                <a:gd name="connsiteY9" fmla="*/ 6601 h 629050"/>
                <a:gd name="connsiteX10" fmla="*/ 0 w 62244"/>
                <a:gd name="connsiteY10" fmla="*/ 7871 h 629050"/>
                <a:gd name="connsiteX11" fmla="*/ 47001 w 62244"/>
                <a:gd name="connsiteY11" fmla="*/ 617617 h 629050"/>
                <a:gd name="connsiteX12" fmla="*/ 47001 w 62244"/>
                <a:gd name="connsiteY12" fmla="*/ 621428 h 629050"/>
                <a:gd name="connsiteX13" fmla="*/ 54623 w 62244"/>
                <a:gd name="connsiteY13" fmla="*/ 629050 h 629050"/>
                <a:gd name="connsiteX14" fmla="*/ 54623 w 62244"/>
                <a:gd name="connsiteY14" fmla="*/ 629050 h 629050"/>
                <a:gd name="connsiteX15" fmla="*/ 62244 w 62244"/>
                <a:gd name="connsiteY15" fmla="*/ 621428 h 629050"/>
                <a:gd name="connsiteX16" fmla="*/ 15243 w 62244"/>
                <a:gd name="connsiteY16" fmla="*/ 16763 h 629050"/>
                <a:gd name="connsiteX17" fmla="*/ 15243 w 62244"/>
                <a:gd name="connsiteY17" fmla="*/ 10411 h 629050"/>
                <a:gd name="connsiteX18" fmla="*/ 13973 w 62244"/>
                <a:gd name="connsiteY18" fmla="*/ 6601 h 62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244" h="629050">
                  <a:moveTo>
                    <a:pt x="13973" y="6601"/>
                  </a:move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4060"/>
                    <a:pt x="1270" y="2790"/>
                    <a:pt x="1270" y="2790"/>
                  </a:cubicBezTo>
                  <a:cubicBezTo>
                    <a:pt x="1270" y="2790"/>
                    <a:pt x="1270" y="4060"/>
                    <a:pt x="0" y="4060"/>
                  </a:cubicBezTo>
                  <a:lnTo>
                    <a:pt x="0" y="5330"/>
                  </a:lnTo>
                  <a:lnTo>
                    <a:pt x="0" y="5330"/>
                  </a:ln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47001" y="617617"/>
                  </a:lnTo>
                  <a:lnTo>
                    <a:pt x="47001" y="621428"/>
                  </a:lnTo>
                  <a:cubicBezTo>
                    <a:pt x="47001" y="625239"/>
                    <a:pt x="50812" y="629050"/>
                    <a:pt x="54623" y="629050"/>
                  </a:cubicBezTo>
                  <a:cubicBezTo>
                    <a:pt x="54623" y="629050"/>
                    <a:pt x="54623" y="629050"/>
                    <a:pt x="54623" y="629050"/>
                  </a:cubicBezTo>
                  <a:cubicBezTo>
                    <a:pt x="58433" y="629050"/>
                    <a:pt x="62244" y="625239"/>
                    <a:pt x="62244" y="621428"/>
                  </a:cubicBezTo>
                  <a:lnTo>
                    <a:pt x="15243" y="16763"/>
                  </a:lnTo>
                  <a:lnTo>
                    <a:pt x="15243" y="10411"/>
                  </a:lnTo>
                  <a:lnTo>
                    <a:pt x="1397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5385752-C0C6-443C-9783-DFA5B6311E0C}"/>
                </a:ext>
              </a:extLst>
            </p:cNvPr>
            <p:cNvSpPr/>
            <p:nvPr/>
          </p:nvSpPr>
          <p:spPr>
            <a:xfrm>
              <a:off x="1504026" y="1360247"/>
              <a:ext cx="175300" cy="2201687"/>
            </a:xfrm>
            <a:custGeom>
              <a:avLst/>
              <a:gdLst>
                <a:gd name="connsiteX0" fmla="*/ 174030 w 175300"/>
                <a:gd name="connsiteY0" fmla="*/ 2195336 h 2201687"/>
                <a:gd name="connsiteX1" fmla="*/ 175300 w 175300"/>
                <a:gd name="connsiteY1" fmla="*/ 2194066 h 2201687"/>
                <a:gd name="connsiteX2" fmla="*/ 175300 w 175300"/>
                <a:gd name="connsiteY2" fmla="*/ 2192796 h 2201687"/>
                <a:gd name="connsiteX3" fmla="*/ 175300 w 175300"/>
                <a:gd name="connsiteY3" fmla="*/ 2191525 h 2201687"/>
                <a:gd name="connsiteX4" fmla="*/ 174030 w 175300"/>
                <a:gd name="connsiteY4" fmla="*/ 2178822 h 2201687"/>
                <a:gd name="connsiteX5" fmla="*/ 174030 w 175300"/>
                <a:gd name="connsiteY5" fmla="*/ 2178822 h 2201687"/>
                <a:gd name="connsiteX6" fmla="*/ 13973 w 175300"/>
                <a:gd name="connsiteY6" fmla="*/ 11682 h 2201687"/>
                <a:gd name="connsiteX7" fmla="*/ 13973 w 175300"/>
                <a:gd name="connsiteY7" fmla="*/ 6601 h 2201687"/>
                <a:gd name="connsiteX8" fmla="*/ 6351 w 175300"/>
                <a:gd name="connsiteY8" fmla="*/ 249 h 2201687"/>
                <a:gd name="connsiteX9" fmla="*/ 6351 w 175300"/>
                <a:gd name="connsiteY9" fmla="*/ 249 h 2201687"/>
                <a:gd name="connsiteX10" fmla="*/ 2541 w 175300"/>
                <a:gd name="connsiteY10" fmla="*/ 1519 h 2201687"/>
                <a:gd name="connsiteX11" fmla="*/ 1270 w 175300"/>
                <a:gd name="connsiteY11" fmla="*/ 2790 h 2201687"/>
                <a:gd name="connsiteX12" fmla="*/ 0 w 175300"/>
                <a:gd name="connsiteY12" fmla="*/ 4060 h 2201687"/>
                <a:gd name="connsiteX13" fmla="*/ 0 w 175300"/>
                <a:gd name="connsiteY13" fmla="*/ 5330 h 2201687"/>
                <a:gd name="connsiteX14" fmla="*/ 0 w 175300"/>
                <a:gd name="connsiteY14" fmla="*/ 7871 h 2201687"/>
                <a:gd name="connsiteX15" fmla="*/ 0 w 175300"/>
                <a:gd name="connsiteY15" fmla="*/ 7871 h 2201687"/>
                <a:gd name="connsiteX16" fmla="*/ 0 w 175300"/>
                <a:gd name="connsiteY16" fmla="*/ 7871 h 2201687"/>
                <a:gd name="connsiteX17" fmla="*/ 1270 w 175300"/>
                <a:gd name="connsiteY17" fmla="*/ 19304 h 2201687"/>
                <a:gd name="connsiteX18" fmla="*/ 160057 w 175300"/>
                <a:gd name="connsiteY18" fmla="*/ 2188985 h 2201687"/>
                <a:gd name="connsiteX19" fmla="*/ 160057 w 175300"/>
                <a:gd name="connsiteY19" fmla="*/ 2194066 h 2201687"/>
                <a:gd name="connsiteX20" fmla="*/ 167679 w 175300"/>
                <a:gd name="connsiteY20" fmla="*/ 2201688 h 2201687"/>
                <a:gd name="connsiteX21" fmla="*/ 167679 w 175300"/>
                <a:gd name="connsiteY21" fmla="*/ 2201688 h 2201687"/>
                <a:gd name="connsiteX22" fmla="*/ 171489 w 175300"/>
                <a:gd name="connsiteY22" fmla="*/ 2200417 h 2201687"/>
                <a:gd name="connsiteX23" fmla="*/ 172760 w 175300"/>
                <a:gd name="connsiteY23" fmla="*/ 2199147 h 2201687"/>
                <a:gd name="connsiteX24" fmla="*/ 174030 w 175300"/>
                <a:gd name="connsiteY24" fmla="*/ 2195336 h 220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5300" h="2201687">
                  <a:moveTo>
                    <a:pt x="174030" y="2195336"/>
                  </a:moveTo>
                  <a:cubicBezTo>
                    <a:pt x="174030" y="2195336"/>
                    <a:pt x="174030" y="2194066"/>
                    <a:pt x="175300" y="2194066"/>
                  </a:cubicBezTo>
                  <a:cubicBezTo>
                    <a:pt x="175300" y="2194066"/>
                    <a:pt x="175300" y="2192796"/>
                    <a:pt x="175300" y="2192796"/>
                  </a:cubicBezTo>
                  <a:cubicBezTo>
                    <a:pt x="175300" y="2192796"/>
                    <a:pt x="175300" y="2192796"/>
                    <a:pt x="175300" y="2191525"/>
                  </a:cubicBezTo>
                  <a:lnTo>
                    <a:pt x="174030" y="2178822"/>
                  </a:lnTo>
                  <a:lnTo>
                    <a:pt x="174030" y="2178822"/>
                  </a:lnTo>
                  <a:lnTo>
                    <a:pt x="13973" y="11682"/>
                  </a:lnTo>
                  <a:lnTo>
                    <a:pt x="13973" y="6601"/>
                  </a:ln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2790"/>
                    <a:pt x="0" y="4060"/>
                    <a:pt x="0" y="406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1270" y="19304"/>
                  </a:lnTo>
                  <a:lnTo>
                    <a:pt x="160057" y="2188985"/>
                  </a:lnTo>
                  <a:lnTo>
                    <a:pt x="160057" y="2194066"/>
                  </a:lnTo>
                  <a:cubicBezTo>
                    <a:pt x="160057" y="2197877"/>
                    <a:pt x="163868" y="2201688"/>
                    <a:pt x="167679" y="2201688"/>
                  </a:cubicBezTo>
                  <a:cubicBezTo>
                    <a:pt x="167679" y="2201688"/>
                    <a:pt x="167679" y="2201688"/>
                    <a:pt x="167679" y="2201688"/>
                  </a:cubicBezTo>
                  <a:cubicBezTo>
                    <a:pt x="168949" y="2201688"/>
                    <a:pt x="170219" y="2200417"/>
                    <a:pt x="171489" y="2200417"/>
                  </a:cubicBezTo>
                  <a:lnTo>
                    <a:pt x="172760" y="2199147"/>
                  </a:lnTo>
                  <a:cubicBezTo>
                    <a:pt x="174030" y="2196606"/>
                    <a:pt x="174030" y="2196606"/>
                    <a:pt x="174030" y="219533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D81DF404-7E2C-4ACC-B8BC-752BE0B1C184}"/>
                </a:ext>
              </a:extLst>
            </p:cNvPr>
            <p:cNvSpPr/>
            <p:nvPr/>
          </p:nvSpPr>
          <p:spPr>
            <a:xfrm>
              <a:off x="1002012" y="4256791"/>
              <a:ext cx="99662" cy="41646"/>
            </a:xfrm>
            <a:custGeom>
              <a:avLst/>
              <a:gdLst>
                <a:gd name="connsiteX0" fmla="*/ 99332 w 99662"/>
                <a:gd name="connsiteY0" fmla="*/ 35568 h 41646"/>
                <a:gd name="connsiteX1" fmla="*/ 94251 w 99662"/>
                <a:gd name="connsiteY1" fmla="*/ 26676 h 41646"/>
                <a:gd name="connsiteX2" fmla="*/ 94251 w 99662"/>
                <a:gd name="connsiteY2" fmla="*/ 26676 h 41646"/>
                <a:gd name="connsiteX3" fmla="*/ 9141 w 99662"/>
                <a:gd name="connsiteY3" fmla="*/ 0 h 41646"/>
                <a:gd name="connsiteX4" fmla="*/ 6601 w 99662"/>
                <a:gd name="connsiteY4" fmla="*/ 0 h 41646"/>
                <a:gd name="connsiteX5" fmla="*/ 249 w 99662"/>
                <a:gd name="connsiteY5" fmla="*/ 7622 h 41646"/>
                <a:gd name="connsiteX6" fmla="*/ 5330 w 99662"/>
                <a:gd name="connsiteY6" fmla="*/ 13973 h 41646"/>
                <a:gd name="connsiteX7" fmla="*/ 85359 w 99662"/>
                <a:gd name="connsiteY7" fmla="*/ 39380 h 41646"/>
                <a:gd name="connsiteX8" fmla="*/ 90440 w 99662"/>
                <a:gd name="connsiteY8" fmla="*/ 40650 h 41646"/>
                <a:gd name="connsiteX9" fmla="*/ 99332 w 99662"/>
                <a:gd name="connsiteY9" fmla="*/ 35568 h 41646"/>
                <a:gd name="connsiteX10" fmla="*/ 99332 w 99662"/>
                <a:gd name="connsiteY10" fmla="*/ 35568 h 4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662" h="41646">
                  <a:moveTo>
                    <a:pt x="99332" y="35568"/>
                  </a:moveTo>
                  <a:cubicBezTo>
                    <a:pt x="100602" y="31758"/>
                    <a:pt x="98062" y="27946"/>
                    <a:pt x="94251" y="26676"/>
                  </a:cubicBezTo>
                  <a:cubicBezTo>
                    <a:pt x="94251" y="26676"/>
                    <a:pt x="94251" y="26676"/>
                    <a:pt x="94251" y="26676"/>
                  </a:cubicBezTo>
                  <a:lnTo>
                    <a:pt x="9141" y="0"/>
                  </a:lnTo>
                  <a:cubicBezTo>
                    <a:pt x="7871" y="0"/>
                    <a:pt x="660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cubicBezTo>
                    <a:pt x="249" y="10162"/>
                    <a:pt x="2790" y="12703"/>
                    <a:pt x="5330" y="13973"/>
                  </a:cubicBezTo>
                  <a:lnTo>
                    <a:pt x="85359" y="39380"/>
                  </a:lnTo>
                  <a:lnTo>
                    <a:pt x="90440" y="40650"/>
                  </a:lnTo>
                  <a:cubicBezTo>
                    <a:pt x="94251" y="43190"/>
                    <a:pt x="98062" y="40650"/>
                    <a:pt x="99332" y="35568"/>
                  </a:cubicBezTo>
                  <a:cubicBezTo>
                    <a:pt x="99332" y="36839"/>
                    <a:pt x="99332" y="36839"/>
                    <a:pt x="99332" y="3556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E1A08F89-70A1-4710-BB0B-87EDB9EC3E7E}"/>
                </a:ext>
              </a:extLst>
            </p:cNvPr>
            <p:cNvSpPr/>
            <p:nvPr/>
          </p:nvSpPr>
          <p:spPr>
            <a:xfrm>
              <a:off x="740104" y="1263476"/>
              <a:ext cx="361239" cy="194039"/>
            </a:xfrm>
            <a:custGeom>
              <a:avLst/>
              <a:gdLst>
                <a:gd name="connsiteX0" fmla="*/ 476 w 361239"/>
                <a:gd name="connsiteY0" fmla="*/ 189752 h 194039"/>
                <a:gd name="connsiteX1" fmla="*/ 10639 w 361239"/>
                <a:gd name="connsiteY1" fmla="*/ 193563 h 194039"/>
                <a:gd name="connsiteX2" fmla="*/ 10639 w 361239"/>
                <a:gd name="connsiteY2" fmla="*/ 193563 h 194039"/>
                <a:gd name="connsiteX3" fmla="*/ 356158 w 361239"/>
                <a:gd name="connsiteY3" fmla="*/ 13179 h 194039"/>
                <a:gd name="connsiteX4" fmla="*/ 356158 w 361239"/>
                <a:gd name="connsiteY4" fmla="*/ 13179 h 194039"/>
                <a:gd name="connsiteX5" fmla="*/ 358699 w 361239"/>
                <a:gd name="connsiteY5" fmla="*/ 11909 h 194039"/>
                <a:gd name="connsiteX6" fmla="*/ 361240 w 361239"/>
                <a:gd name="connsiteY6" fmla="*/ 6828 h 194039"/>
                <a:gd name="connsiteX7" fmla="*/ 359969 w 361239"/>
                <a:gd name="connsiteY7" fmla="*/ 4287 h 194039"/>
                <a:gd name="connsiteX8" fmla="*/ 349807 w 361239"/>
                <a:gd name="connsiteY8" fmla="*/ 476 h 194039"/>
                <a:gd name="connsiteX9" fmla="*/ 345996 w 361239"/>
                <a:gd name="connsiteY9" fmla="*/ 3017 h 194039"/>
                <a:gd name="connsiteX10" fmla="*/ 6828 w 361239"/>
                <a:gd name="connsiteY10" fmla="*/ 179589 h 194039"/>
                <a:gd name="connsiteX11" fmla="*/ 4287 w 361239"/>
                <a:gd name="connsiteY11" fmla="*/ 180860 h 194039"/>
                <a:gd name="connsiteX12" fmla="*/ 476 w 361239"/>
                <a:gd name="connsiteY12" fmla="*/ 189752 h 194039"/>
                <a:gd name="connsiteX13" fmla="*/ 476 w 361239"/>
                <a:gd name="connsiteY13" fmla="*/ 189752 h 19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239" h="194039">
                  <a:moveTo>
                    <a:pt x="476" y="189752"/>
                  </a:moveTo>
                  <a:cubicBezTo>
                    <a:pt x="1747" y="193563"/>
                    <a:pt x="6828" y="194833"/>
                    <a:pt x="10639" y="193563"/>
                  </a:cubicBezTo>
                  <a:cubicBezTo>
                    <a:pt x="10639" y="193563"/>
                    <a:pt x="10639" y="193563"/>
                    <a:pt x="10639" y="193563"/>
                  </a:cubicBezTo>
                  <a:lnTo>
                    <a:pt x="356158" y="13179"/>
                  </a:lnTo>
                  <a:lnTo>
                    <a:pt x="356158" y="13179"/>
                  </a:lnTo>
                  <a:cubicBezTo>
                    <a:pt x="357429" y="13179"/>
                    <a:pt x="357429" y="11909"/>
                    <a:pt x="358699" y="11909"/>
                  </a:cubicBezTo>
                  <a:cubicBezTo>
                    <a:pt x="359969" y="10639"/>
                    <a:pt x="361240" y="8098"/>
                    <a:pt x="361240" y="6828"/>
                  </a:cubicBezTo>
                  <a:cubicBezTo>
                    <a:pt x="361240" y="5558"/>
                    <a:pt x="361240" y="5558"/>
                    <a:pt x="359969" y="4287"/>
                  </a:cubicBezTo>
                  <a:cubicBezTo>
                    <a:pt x="357429" y="476"/>
                    <a:pt x="353618" y="-794"/>
                    <a:pt x="349807" y="476"/>
                  </a:cubicBezTo>
                  <a:lnTo>
                    <a:pt x="345996" y="3017"/>
                  </a:lnTo>
                  <a:lnTo>
                    <a:pt x="6828" y="179589"/>
                  </a:lnTo>
                  <a:lnTo>
                    <a:pt x="4287" y="180860"/>
                  </a:lnTo>
                  <a:cubicBezTo>
                    <a:pt x="476" y="180860"/>
                    <a:pt x="-794" y="185941"/>
                    <a:pt x="476" y="189752"/>
                  </a:cubicBezTo>
                  <a:cubicBezTo>
                    <a:pt x="476" y="189752"/>
                    <a:pt x="476" y="189752"/>
                    <a:pt x="476" y="1897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C9604AC6-114A-4845-8BAE-2E94FA056A28}"/>
                </a:ext>
              </a:extLst>
            </p:cNvPr>
            <p:cNvSpPr/>
            <p:nvPr/>
          </p:nvSpPr>
          <p:spPr>
            <a:xfrm>
              <a:off x="1747674" y="6399795"/>
              <a:ext cx="20822" cy="72407"/>
            </a:xfrm>
            <a:custGeom>
              <a:avLst/>
              <a:gdLst>
                <a:gd name="connsiteX0" fmla="*/ 6601 w 20822"/>
                <a:gd name="connsiteY0" fmla="*/ 0 h 72407"/>
                <a:gd name="connsiteX1" fmla="*/ 249 w 20822"/>
                <a:gd name="connsiteY1" fmla="*/ 7622 h 72407"/>
                <a:gd name="connsiteX2" fmla="*/ 249 w 20822"/>
                <a:gd name="connsiteY2" fmla="*/ 7622 h 72407"/>
                <a:gd name="connsiteX3" fmla="*/ 1519 w 20822"/>
                <a:gd name="connsiteY3" fmla="*/ 21595 h 72407"/>
                <a:gd name="connsiteX4" fmla="*/ 1519 w 20822"/>
                <a:gd name="connsiteY4" fmla="*/ 27947 h 72407"/>
                <a:gd name="connsiteX5" fmla="*/ 12952 w 20822"/>
                <a:gd name="connsiteY5" fmla="*/ 31758 h 72407"/>
                <a:gd name="connsiteX6" fmla="*/ 18033 w 20822"/>
                <a:gd name="connsiteY6" fmla="*/ 41920 h 72407"/>
                <a:gd name="connsiteX7" fmla="*/ 7871 w 20822"/>
                <a:gd name="connsiteY7" fmla="*/ 47001 h 72407"/>
                <a:gd name="connsiteX8" fmla="*/ 2790 w 20822"/>
                <a:gd name="connsiteY8" fmla="*/ 45731 h 72407"/>
                <a:gd name="connsiteX9" fmla="*/ 4060 w 20822"/>
                <a:gd name="connsiteY9" fmla="*/ 54623 h 72407"/>
                <a:gd name="connsiteX10" fmla="*/ 5330 w 20822"/>
                <a:gd name="connsiteY10" fmla="*/ 66056 h 72407"/>
                <a:gd name="connsiteX11" fmla="*/ 5330 w 20822"/>
                <a:gd name="connsiteY11" fmla="*/ 66056 h 72407"/>
                <a:gd name="connsiteX12" fmla="*/ 5330 w 20822"/>
                <a:gd name="connsiteY12" fmla="*/ 66056 h 72407"/>
                <a:gd name="connsiteX13" fmla="*/ 5330 w 20822"/>
                <a:gd name="connsiteY13" fmla="*/ 67326 h 72407"/>
                <a:gd name="connsiteX14" fmla="*/ 5330 w 20822"/>
                <a:gd name="connsiteY14" fmla="*/ 68597 h 72407"/>
                <a:gd name="connsiteX15" fmla="*/ 6601 w 20822"/>
                <a:gd name="connsiteY15" fmla="*/ 69867 h 72407"/>
                <a:gd name="connsiteX16" fmla="*/ 7871 w 20822"/>
                <a:gd name="connsiteY16" fmla="*/ 71137 h 72407"/>
                <a:gd name="connsiteX17" fmla="*/ 9141 w 20822"/>
                <a:gd name="connsiteY17" fmla="*/ 71137 h 72407"/>
                <a:gd name="connsiteX18" fmla="*/ 14222 w 20822"/>
                <a:gd name="connsiteY18" fmla="*/ 72408 h 72407"/>
                <a:gd name="connsiteX19" fmla="*/ 20574 w 20822"/>
                <a:gd name="connsiteY19" fmla="*/ 64786 h 72407"/>
                <a:gd name="connsiteX20" fmla="*/ 20574 w 20822"/>
                <a:gd name="connsiteY20" fmla="*/ 64786 h 72407"/>
                <a:gd name="connsiteX21" fmla="*/ 20574 w 20822"/>
                <a:gd name="connsiteY21" fmla="*/ 59704 h 72407"/>
                <a:gd name="connsiteX22" fmla="*/ 16763 w 20822"/>
                <a:gd name="connsiteY22" fmla="*/ 7622 h 72407"/>
                <a:gd name="connsiteX23" fmla="*/ 6601 w 20822"/>
                <a:gd name="connsiteY23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22" h="72407">
                  <a:moveTo>
                    <a:pt x="6601" y="0"/>
                  </a:moveTo>
                  <a:cubicBezTo>
                    <a:pt x="2790" y="0"/>
                    <a:pt x="-1021" y="3811"/>
                    <a:pt x="249" y="7622"/>
                  </a:cubicBezTo>
                  <a:cubicBezTo>
                    <a:pt x="249" y="7622"/>
                    <a:pt x="249" y="7622"/>
                    <a:pt x="249" y="7622"/>
                  </a:cubicBezTo>
                  <a:lnTo>
                    <a:pt x="1519" y="21595"/>
                  </a:lnTo>
                  <a:lnTo>
                    <a:pt x="1519" y="27947"/>
                  </a:lnTo>
                  <a:lnTo>
                    <a:pt x="12952" y="31758"/>
                  </a:lnTo>
                  <a:cubicBezTo>
                    <a:pt x="16763" y="33028"/>
                    <a:pt x="19304" y="36839"/>
                    <a:pt x="18033" y="41920"/>
                  </a:cubicBezTo>
                  <a:cubicBezTo>
                    <a:pt x="16763" y="45731"/>
                    <a:pt x="11682" y="48272"/>
                    <a:pt x="7871" y="47001"/>
                  </a:cubicBezTo>
                  <a:lnTo>
                    <a:pt x="2790" y="45731"/>
                  </a:lnTo>
                  <a:lnTo>
                    <a:pt x="4060" y="54623"/>
                  </a:lnTo>
                  <a:lnTo>
                    <a:pt x="5330" y="66056"/>
                  </a:lnTo>
                  <a:lnTo>
                    <a:pt x="5330" y="66056"/>
                  </a:lnTo>
                  <a:lnTo>
                    <a:pt x="5330" y="66056"/>
                  </a:lnTo>
                  <a:cubicBezTo>
                    <a:pt x="5330" y="66056"/>
                    <a:pt x="5330" y="66056"/>
                    <a:pt x="5330" y="67326"/>
                  </a:cubicBezTo>
                  <a:cubicBezTo>
                    <a:pt x="5330" y="67326"/>
                    <a:pt x="5330" y="68597"/>
                    <a:pt x="5330" y="68597"/>
                  </a:cubicBezTo>
                  <a:cubicBezTo>
                    <a:pt x="5330" y="68597"/>
                    <a:pt x="5330" y="69867"/>
                    <a:pt x="6601" y="69867"/>
                  </a:cubicBezTo>
                  <a:cubicBezTo>
                    <a:pt x="6601" y="69867"/>
                    <a:pt x="7871" y="71137"/>
                    <a:pt x="7871" y="71137"/>
                  </a:cubicBezTo>
                  <a:lnTo>
                    <a:pt x="9141" y="71137"/>
                  </a:lnTo>
                  <a:cubicBezTo>
                    <a:pt x="10411" y="72408"/>
                    <a:pt x="11682" y="72408"/>
                    <a:pt x="14222" y="72408"/>
                  </a:cubicBezTo>
                  <a:cubicBezTo>
                    <a:pt x="18033" y="72408"/>
                    <a:pt x="21844" y="68597"/>
                    <a:pt x="20574" y="64786"/>
                  </a:cubicBezTo>
                  <a:cubicBezTo>
                    <a:pt x="20574" y="64786"/>
                    <a:pt x="20574" y="64786"/>
                    <a:pt x="20574" y="64786"/>
                  </a:cubicBezTo>
                  <a:lnTo>
                    <a:pt x="20574" y="59704"/>
                  </a:lnTo>
                  <a:lnTo>
                    <a:pt x="16763" y="7622"/>
                  </a:lnTo>
                  <a:cubicBezTo>
                    <a:pt x="12952" y="3811"/>
                    <a:pt x="10411" y="0"/>
                    <a:pt x="660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1D23936-68CE-408C-B4C4-B1407FE30CCF}"/>
                </a:ext>
              </a:extLst>
            </p:cNvPr>
            <p:cNvSpPr/>
            <p:nvPr/>
          </p:nvSpPr>
          <p:spPr>
            <a:xfrm>
              <a:off x="3058535" y="2661288"/>
              <a:ext cx="113716" cy="40980"/>
            </a:xfrm>
            <a:custGeom>
              <a:avLst/>
              <a:gdLst>
                <a:gd name="connsiteX0" fmla="*/ 9222 w 113716"/>
                <a:gd name="connsiteY0" fmla="*/ 0 h 40980"/>
                <a:gd name="connsiteX1" fmla="*/ 6682 w 113716"/>
                <a:gd name="connsiteY1" fmla="*/ 0 h 40980"/>
                <a:gd name="connsiteX2" fmla="*/ 6682 w 113716"/>
                <a:gd name="connsiteY2" fmla="*/ 0 h 40980"/>
                <a:gd name="connsiteX3" fmla="*/ 4141 w 113716"/>
                <a:gd name="connsiteY3" fmla="*/ 1270 h 40980"/>
                <a:gd name="connsiteX4" fmla="*/ 330 w 113716"/>
                <a:gd name="connsiteY4" fmla="*/ 6352 h 40980"/>
                <a:gd name="connsiteX5" fmla="*/ 5412 w 113716"/>
                <a:gd name="connsiteY5" fmla="*/ 15244 h 40980"/>
                <a:gd name="connsiteX6" fmla="*/ 7952 w 113716"/>
                <a:gd name="connsiteY6" fmla="*/ 16514 h 40980"/>
                <a:gd name="connsiteX7" fmla="*/ 104494 w 113716"/>
                <a:gd name="connsiteY7" fmla="*/ 40650 h 40980"/>
                <a:gd name="connsiteX8" fmla="*/ 113386 w 113716"/>
                <a:gd name="connsiteY8" fmla="*/ 35569 h 40980"/>
                <a:gd name="connsiteX9" fmla="*/ 108305 w 113716"/>
                <a:gd name="connsiteY9" fmla="*/ 26676 h 40980"/>
                <a:gd name="connsiteX10" fmla="*/ 98143 w 113716"/>
                <a:gd name="connsiteY10" fmla="*/ 24136 h 40980"/>
                <a:gd name="connsiteX11" fmla="*/ 9222 w 113716"/>
                <a:gd name="connsiteY11" fmla="*/ 0 h 40980"/>
                <a:gd name="connsiteX12" fmla="*/ 9222 w 113716"/>
                <a:gd name="connsiteY12" fmla="*/ 0 h 4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716" h="40980">
                  <a:moveTo>
                    <a:pt x="9222" y="0"/>
                  </a:moveTo>
                  <a:lnTo>
                    <a:pt x="6682" y="0"/>
                  </a:lnTo>
                  <a:lnTo>
                    <a:pt x="6682" y="0"/>
                  </a:lnTo>
                  <a:cubicBezTo>
                    <a:pt x="5412" y="0"/>
                    <a:pt x="5412" y="0"/>
                    <a:pt x="4141" y="1270"/>
                  </a:cubicBezTo>
                  <a:cubicBezTo>
                    <a:pt x="2871" y="2541"/>
                    <a:pt x="1601" y="3811"/>
                    <a:pt x="330" y="6352"/>
                  </a:cubicBezTo>
                  <a:cubicBezTo>
                    <a:pt x="-940" y="10162"/>
                    <a:pt x="1601" y="13973"/>
                    <a:pt x="5412" y="15244"/>
                  </a:cubicBezTo>
                  <a:lnTo>
                    <a:pt x="7952" y="16514"/>
                  </a:lnTo>
                  <a:lnTo>
                    <a:pt x="104494" y="40650"/>
                  </a:lnTo>
                  <a:cubicBezTo>
                    <a:pt x="108305" y="41920"/>
                    <a:pt x="112116" y="39380"/>
                    <a:pt x="113386" y="35569"/>
                  </a:cubicBezTo>
                  <a:cubicBezTo>
                    <a:pt x="114657" y="31758"/>
                    <a:pt x="112116" y="27947"/>
                    <a:pt x="108305" y="26676"/>
                  </a:cubicBezTo>
                  <a:lnTo>
                    <a:pt x="98143" y="24136"/>
                  </a:lnTo>
                  <a:lnTo>
                    <a:pt x="9222" y="0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94B903E7-CF4D-471C-B281-A5FAB6DC985D}"/>
                </a:ext>
              </a:extLst>
            </p:cNvPr>
            <p:cNvSpPr/>
            <p:nvPr/>
          </p:nvSpPr>
          <p:spPr>
            <a:xfrm>
              <a:off x="1719518" y="6420914"/>
              <a:ext cx="46519" cy="24942"/>
            </a:xfrm>
            <a:custGeom>
              <a:avLst/>
              <a:gdLst>
                <a:gd name="connsiteX0" fmla="*/ 10621 w 46519"/>
                <a:gd name="connsiteY0" fmla="*/ 476 h 24942"/>
                <a:gd name="connsiteX1" fmla="*/ 458 w 46519"/>
                <a:gd name="connsiteY1" fmla="*/ 4287 h 24942"/>
                <a:gd name="connsiteX2" fmla="*/ 458 w 46519"/>
                <a:gd name="connsiteY2" fmla="*/ 4287 h 24942"/>
                <a:gd name="connsiteX3" fmla="*/ 5539 w 46519"/>
                <a:gd name="connsiteY3" fmla="*/ 14450 h 24942"/>
                <a:gd name="connsiteX4" fmla="*/ 16972 w 46519"/>
                <a:gd name="connsiteY4" fmla="*/ 18261 h 24942"/>
                <a:gd name="connsiteX5" fmla="*/ 30945 w 46519"/>
                <a:gd name="connsiteY5" fmla="*/ 23342 h 24942"/>
                <a:gd name="connsiteX6" fmla="*/ 36026 w 46519"/>
                <a:gd name="connsiteY6" fmla="*/ 24612 h 24942"/>
                <a:gd name="connsiteX7" fmla="*/ 46189 w 46519"/>
                <a:gd name="connsiteY7" fmla="*/ 19531 h 24942"/>
                <a:gd name="connsiteX8" fmla="*/ 41108 w 46519"/>
                <a:gd name="connsiteY8" fmla="*/ 9369 h 24942"/>
                <a:gd name="connsiteX9" fmla="*/ 29675 w 46519"/>
                <a:gd name="connsiteY9" fmla="*/ 5558 h 24942"/>
                <a:gd name="connsiteX10" fmla="*/ 23323 w 46519"/>
                <a:gd name="connsiteY10" fmla="*/ 3017 h 24942"/>
                <a:gd name="connsiteX11" fmla="*/ 10621 w 46519"/>
                <a:gd name="connsiteY11" fmla="*/ 476 h 2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519" h="24942">
                  <a:moveTo>
                    <a:pt x="10621" y="476"/>
                  </a:moveTo>
                  <a:cubicBezTo>
                    <a:pt x="6810" y="-794"/>
                    <a:pt x="2999" y="476"/>
                    <a:pt x="458" y="4287"/>
                  </a:cubicBezTo>
                  <a:cubicBezTo>
                    <a:pt x="458" y="4287"/>
                    <a:pt x="458" y="4287"/>
                    <a:pt x="458" y="4287"/>
                  </a:cubicBezTo>
                  <a:cubicBezTo>
                    <a:pt x="-812" y="8098"/>
                    <a:pt x="458" y="11909"/>
                    <a:pt x="5539" y="14450"/>
                  </a:cubicBezTo>
                  <a:lnTo>
                    <a:pt x="16972" y="18261"/>
                  </a:lnTo>
                  <a:lnTo>
                    <a:pt x="30945" y="23342"/>
                  </a:lnTo>
                  <a:lnTo>
                    <a:pt x="36026" y="24612"/>
                  </a:lnTo>
                  <a:cubicBezTo>
                    <a:pt x="39837" y="25882"/>
                    <a:pt x="43648" y="23342"/>
                    <a:pt x="46189" y="19531"/>
                  </a:cubicBezTo>
                  <a:cubicBezTo>
                    <a:pt x="47459" y="15720"/>
                    <a:pt x="44918" y="11909"/>
                    <a:pt x="41108" y="9369"/>
                  </a:cubicBezTo>
                  <a:lnTo>
                    <a:pt x="29675" y="5558"/>
                  </a:lnTo>
                  <a:lnTo>
                    <a:pt x="23323" y="3017"/>
                  </a:lnTo>
                  <a:lnTo>
                    <a:pt x="10621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B627E4B-97CD-4499-ACDC-F83064ECDA6F}"/>
                </a:ext>
              </a:extLst>
            </p:cNvPr>
            <p:cNvSpPr/>
            <p:nvPr/>
          </p:nvSpPr>
          <p:spPr>
            <a:xfrm>
              <a:off x="1400884" y="4361977"/>
              <a:ext cx="52331" cy="489316"/>
            </a:xfrm>
            <a:custGeom>
              <a:avLst/>
              <a:gdLst>
                <a:gd name="connsiteX0" fmla="*/ 51061 w 52331"/>
                <a:gd name="connsiteY0" fmla="*/ 468992 h 489316"/>
                <a:gd name="connsiteX1" fmla="*/ 14222 w 52331"/>
                <a:gd name="connsiteY1" fmla="*/ 11682 h 489316"/>
                <a:gd name="connsiteX2" fmla="*/ 14222 w 52331"/>
                <a:gd name="connsiteY2" fmla="*/ 6601 h 489316"/>
                <a:gd name="connsiteX3" fmla="*/ 6601 w 52331"/>
                <a:gd name="connsiteY3" fmla="*/ 249 h 489316"/>
                <a:gd name="connsiteX4" fmla="*/ 249 w 52331"/>
                <a:gd name="connsiteY4" fmla="*/ 7871 h 489316"/>
                <a:gd name="connsiteX5" fmla="*/ 1519 w 52331"/>
                <a:gd name="connsiteY5" fmla="*/ 20574 h 489316"/>
                <a:gd name="connsiteX6" fmla="*/ 37088 w 52331"/>
                <a:gd name="connsiteY6" fmla="*/ 462640 h 489316"/>
                <a:gd name="connsiteX7" fmla="*/ 38358 w 52331"/>
                <a:gd name="connsiteY7" fmla="*/ 476614 h 489316"/>
                <a:gd name="connsiteX8" fmla="*/ 38358 w 52331"/>
                <a:gd name="connsiteY8" fmla="*/ 482965 h 489316"/>
                <a:gd name="connsiteX9" fmla="*/ 44709 w 52331"/>
                <a:gd name="connsiteY9" fmla="*/ 489317 h 489316"/>
                <a:gd name="connsiteX10" fmla="*/ 45980 w 52331"/>
                <a:gd name="connsiteY10" fmla="*/ 489317 h 489316"/>
                <a:gd name="connsiteX11" fmla="*/ 52331 w 52331"/>
                <a:gd name="connsiteY11" fmla="*/ 482965 h 489316"/>
                <a:gd name="connsiteX12" fmla="*/ 52331 w 52331"/>
                <a:gd name="connsiteY12" fmla="*/ 480425 h 489316"/>
                <a:gd name="connsiteX13" fmla="*/ 51061 w 52331"/>
                <a:gd name="connsiteY13" fmla="*/ 468992 h 4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331" h="489316">
                  <a:moveTo>
                    <a:pt x="51061" y="468992"/>
                  </a:moveTo>
                  <a:lnTo>
                    <a:pt x="14222" y="11682"/>
                  </a:lnTo>
                  <a:lnTo>
                    <a:pt x="14222" y="6601"/>
                  </a:lnTo>
                  <a:cubicBezTo>
                    <a:pt x="14222" y="2790"/>
                    <a:pt x="10411" y="-1021"/>
                    <a:pt x="6601" y="249"/>
                  </a:cubicBezTo>
                  <a:cubicBezTo>
                    <a:pt x="2790" y="249"/>
                    <a:pt x="-1021" y="4060"/>
                    <a:pt x="249" y="7871"/>
                  </a:cubicBezTo>
                  <a:lnTo>
                    <a:pt x="1519" y="20574"/>
                  </a:lnTo>
                  <a:lnTo>
                    <a:pt x="37088" y="462640"/>
                  </a:lnTo>
                  <a:lnTo>
                    <a:pt x="38358" y="476614"/>
                  </a:lnTo>
                  <a:lnTo>
                    <a:pt x="38358" y="482965"/>
                  </a:lnTo>
                  <a:cubicBezTo>
                    <a:pt x="38358" y="486776"/>
                    <a:pt x="40899" y="489317"/>
                    <a:pt x="44709" y="489317"/>
                  </a:cubicBezTo>
                  <a:lnTo>
                    <a:pt x="45980" y="489317"/>
                  </a:lnTo>
                  <a:cubicBezTo>
                    <a:pt x="49791" y="489317"/>
                    <a:pt x="52331" y="486776"/>
                    <a:pt x="52331" y="482965"/>
                  </a:cubicBezTo>
                  <a:cubicBezTo>
                    <a:pt x="52331" y="481695"/>
                    <a:pt x="52331" y="481695"/>
                    <a:pt x="52331" y="480425"/>
                  </a:cubicBezTo>
                  <a:lnTo>
                    <a:pt x="51061" y="4689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53EB9D3-8EFF-49C3-BCF6-0BB58FE8E4A3}"/>
                </a:ext>
              </a:extLst>
            </p:cNvPr>
            <p:cNvSpPr/>
            <p:nvPr/>
          </p:nvSpPr>
          <p:spPr>
            <a:xfrm>
              <a:off x="6072000" y="4847483"/>
              <a:ext cx="353141" cy="712641"/>
            </a:xfrm>
            <a:custGeom>
              <a:avLst/>
              <a:gdLst>
                <a:gd name="connsiteX0" fmla="*/ 10162 w 353141"/>
                <a:gd name="connsiteY0" fmla="*/ 302332 h 712641"/>
                <a:gd name="connsiteX1" fmla="*/ 353141 w 353141"/>
                <a:gd name="connsiteY1" fmla="*/ 0 h 712641"/>
                <a:gd name="connsiteX2" fmla="*/ 353141 w 353141"/>
                <a:gd name="connsiteY2" fmla="*/ 712641 h 712641"/>
                <a:gd name="connsiteX3" fmla="*/ 0 w 353141"/>
                <a:gd name="connsiteY3" fmla="*/ 599584 h 71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41" h="712641">
                  <a:moveTo>
                    <a:pt x="10162" y="302332"/>
                  </a:moveTo>
                  <a:lnTo>
                    <a:pt x="353141" y="0"/>
                  </a:lnTo>
                  <a:lnTo>
                    <a:pt x="353141" y="712641"/>
                  </a:lnTo>
                  <a:lnTo>
                    <a:pt x="0" y="599584"/>
                  </a:lnTo>
                  <a:close/>
                </a:path>
              </a:pathLst>
            </a:custGeom>
            <a:solidFill>
              <a:schemeClr val="accent6"/>
            </a:solidFill>
            <a:ln w="126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44598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439384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CEA549-D5CD-4EAF-92DD-F120BAE2B00B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196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48728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E704EA-5CB1-494A-9524-E0FAE6BBE6C4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378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842E49-C804-4EEC-9941-A438EC0B005D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97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CB7135-DC88-46C5-8577-B4652D9D518F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9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0BDDAF-5FB4-4645-B812-33656A6F2B85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140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05C6AA-9D71-4080-8813-13E932244C60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63267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22/09/2022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3325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67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://localhost:81/A_Proyecto/Vista/login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ersona escribiendo en un bloc de notas">
            <a:extLst>
              <a:ext uri="{FF2B5EF4-FFF2-40B4-BE49-F238E27FC236}">
                <a16:creationId xmlns:a16="http://schemas.microsoft.com/office/drawing/2014/main" id="{D4691106-F22D-304B-7175-98EE0110B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85" b="2937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EDE2B62-CC9F-737E-5528-359388638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99" y="4241982"/>
            <a:ext cx="8838199" cy="1660332"/>
          </a:xfrm>
          <a:solidFill>
            <a:schemeClr val="dk1">
              <a:alpha val="8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r>
              <a:rPr lang="es-MX" sz="2800" dirty="0"/>
              <a:t>Aplicación Web con material didáctico para alumnos de la UAM Azcapotzalco</a:t>
            </a:r>
            <a:br>
              <a:rPr lang="es-MX" sz="2800" dirty="0"/>
            </a:br>
            <a:br>
              <a:rPr lang="es-ES" sz="2800" dirty="0"/>
            </a:br>
            <a:r>
              <a:rPr lang="es-ES" sz="2800" dirty="0"/>
              <a:t>AZC ME! UAM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3615995-96FE-4ACC-F46D-1EDBDD1B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8167" y="4249541"/>
            <a:ext cx="3001879" cy="1652773"/>
          </a:xfrm>
          <a:solidFill>
            <a:schemeClr val="bg2">
              <a:lumMod val="60000"/>
              <a:lumOff val="40000"/>
              <a:alpha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l" rtl="0"/>
            <a:r>
              <a:rPr lang="es-ES" sz="1800" b="1" dirty="0">
                <a:solidFill>
                  <a:schemeClr val="bg1"/>
                </a:solidFill>
              </a:rPr>
              <a:t>Eduardo Alejandro Rodríguez Cestelos</a:t>
            </a:r>
          </a:p>
          <a:p>
            <a:pPr algn="l" rtl="0"/>
            <a:endParaRPr lang="es-ES" sz="1800" b="1" dirty="0">
              <a:solidFill>
                <a:schemeClr val="bg1"/>
              </a:solidFill>
            </a:endParaRPr>
          </a:p>
          <a:p>
            <a:pPr algn="l" rtl="0"/>
            <a:r>
              <a:rPr lang="es-ES" sz="1800" b="1" dirty="0" err="1">
                <a:solidFill>
                  <a:schemeClr val="bg1"/>
                </a:solidFill>
              </a:rPr>
              <a:t>Andres</a:t>
            </a:r>
            <a:r>
              <a:rPr lang="es-ES" sz="1800" b="1" dirty="0">
                <a:solidFill>
                  <a:schemeClr val="bg1"/>
                </a:solidFill>
              </a:rPr>
              <a:t> </a:t>
            </a:r>
            <a:r>
              <a:rPr lang="es-ES" sz="1800" b="1" dirty="0" err="1">
                <a:solidFill>
                  <a:schemeClr val="bg1"/>
                </a:solidFill>
              </a:rPr>
              <a:t>Ramses</a:t>
            </a:r>
            <a:r>
              <a:rPr lang="es-ES" sz="1800" b="1" dirty="0">
                <a:solidFill>
                  <a:schemeClr val="bg1"/>
                </a:solidFill>
              </a:rPr>
              <a:t> </a:t>
            </a:r>
            <a:r>
              <a:rPr lang="es-ES" sz="1800" b="1" dirty="0" err="1">
                <a:solidFill>
                  <a:schemeClr val="bg1"/>
                </a:solidFill>
              </a:rPr>
              <a:t>Mejia</a:t>
            </a:r>
            <a:r>
              <a:rPr lang="es-ES" sz="1800" b="1" dirty="0">
                <a:solidFill>
                  <a:schemeClr val="bg1"/>
                </a:solidFill>
              </a:rPr>
              <a:t> Arriola</a:t>
            </a:r>
          </a:p>
        </p:txBody>
      </p:sp>
    </p:spTree>
    <p:extLst>
      <p:ext uri="{BB962C8B-B14F-4D97-AF65-F5344CB8AC3E}">
        <p14:creationId xmlns:p14="http://schemas.microsoft.com/office/powerpoint/2010/main" val="14761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/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38E029C-8A3D-9950-FD52-681546DD3D3A}"/>
              </a:ext>
            </a:extLst>
          </p:cNvPr>
          <p:cNvSpPr txBox="1"/>
          <p:nvPr/>
        </p:nvSpPr>
        <p:spPr>
          <a:xfrm>
            <a:off x="377372" y="2510971"/>
            <a:ext cx="11386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4000" dirty="0"/>
          </a:p>
        </p:txBody>
      </p:sp>
      <p:pic>
        <p:nvPicPr>
          <p:cNvPr id="1026" name="Picture 2" descr="SNK viendo One Piece (CANCELADA) - ¡PROTEJAN A KAYA! LA GRAN HAZAÑA DE LA  TRIPULACIÓN PIRATA DE USOPP - Wattpad">
            <a:hlinkClick r:id="rId2"/>
            <a:extLst>
              <a:ext uri="{FF2B5EF4-FFF2-40B4-BE49-F238E27FC236}">
                <a16:creationId xmlns:a16="http://schemas.microsoft.com/office/drawing/2014/main" id="{5885CFC1-3CA3-F393-6F91-55BADA0A6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4" r="12443"/>
          <a:stretch/>
        </p:blipFill>
        <p:spPr bwMode="auto">
          <a:xfrm>
            <a:off x="3273911" y="0"/>
            <a:ext cx="8918089" cy="684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61DAB21-335E-2D1C-3C0D-909C9AE5923B}"/>
              </a:ext>
            </a:extLst>
          </p:cNvPr>
          <p:cNvSpPr/>
          <p:nvPr/>
        </p:nvSpPr>
        <p:spPr>
          <a:xfrm rot="16200000">
            <a:off x="-1638969" y="2341694"/>
            <a:ext cx="62369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VAMOS A VER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11947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3FD44-846E-4F34-AD82-F681BB8D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E69718-57EA-2D91-668A-1B4113C8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2701"/>
            <a:ext cx="9613861" cy="438324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s-MX" dirty="0"/>
              <a:t>Muchos de los alumnos de nuevo ingreso de la universidad, en ocasiones no saben muchas veces por donde comenzar a buscar información acerca de las materias, por lo que nuestro proyecto lo que propone es que ellos puedan acceder a una aplicación para encontrar materiales educativos de los temas de la carrera.</a:t>
            </a:r>
          </a:p>
          <a:p>
            <a:pPr>
              <a:lnSpc>
                <a:spcPct val="120000"/>
              </a:lnSpc>
            </a:pPr>
            <a:endParaRPr lang="es-MX" dirty="0"/>
          </a:p>
          <a:p>
            <a:pPr>
              <a:lnSpc>
                <a:spcPct val="120000"/>
              </a:lnSpc>
            </a:pPr>
            <a:r>
              <a:rPr lang="es-MX" dirty="0"/>
              <a:t>Pero para esto es necesario tener en cuenta que primero necesitamos alumnos encargados de almacenar los links </a:t>
            </a:r>
            <a:r>
              <a:rPr lang="es-MX" dirty="0" err="1"/>
              <a:t>url</a:t>
            </a:r>
            <a:r>
              <a:rPr lang="es-MX" dirty="0"/>
              <a:t> de los materiales que pueden ser útiles para los alumnos, ya sean videos de </a:t>
            </a:r>
            <a:r>
              <a:rPr lang="es-MX" dirty="0" err="1"/>
              <a:t>youtube</a:t>
            </a:r>
            <a:r>
              <a:rPr lang="es-MX" dirty="0"/>
              <a:t>, notas de curso de autores o libros de la </a:t>
            </a:r>
            <a:r>
              <a:rPr lang="es-MX" dirty="0" err="1"/>
              <a:t>BidiUAM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31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70" y="782053"/>
            <a:ext cx="7779657" cy="970450"/>
          </a:xfrm>
        </p:spPr>
        <p:txBody>
          <a:bodyPr rtlCol="0" anchor="b">
            <a:normAutofit fontScale="90000"/>
          </a:bodyPr>
          <a:lstStyle/>
          <a:p>
            <a:r>
              <a:rPr lang="es-ES" sz="6600" dirty="0"/>
              <a:t>Reglas de Operación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14" y="2005165"/>
            <a:ext cx="11654971" cy="4973151"/>
          </a:xfrm>
        </p:spPr>
        <p:txBody>
          <a:bodyPr rtlCol="0" anchor="t">
            <a:normAutofit fontScale="77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 administrador tiene un nombre junto con sus apellidos, cada administrador cuenta con un usuario y contraseña para poder ingresar al sistema, donde puede realizar el almacenamiento de uno o varios registros.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Cada registro tiene asociada una materia (UEA) que tiene un nombre, clave de </a:t>
            </a:r>
            <a:r>
              <a:rPr lang="es-MX" sz="31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uea</a:t>
            </a:r>
            <a:r>
              <a:rPr lang="es-MX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créditos y un temario.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 temario contiene dos o más temas, que incluyen su nombre, así como una descripción, la cual tiene como propósito explicar el punto central del tema.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3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Adicionalmente, todo tema contiene un arreglo de materiales didácticos, donde el material que contiene el nombre, el autor, el tipo de material, la liga URL y una fecha de publicación. En conjunto cada Tema puede ser encontrado por una o más palabras clave.</a:t>
            </a:r>
          </a:p>
          <a:p>
            <a:pPr rtl="0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D7347-E1CA-D988-273E-06800893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600" dirty="0"/>
              <a:t>Reglas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26CE0-0B77-574F-AB6E-B99322AA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5" y="1973179"/>
            <a:ext cx="11502190" cy="4842061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MX" sz="7400" dirty="0">
                <a:latin typeface="Arial" panose="020B0604020202020204" pitchFamily="34" charset="0"/>
                <a:cs typeface="Arial" panose="020B0604020202020204" pitchFamily="34" charset="0"/>
              </a:rPr>
              <a:t>Un administrador puede ingresar al sistema únicamente si es que su usuario y contraseña son los que le fueron otorgados por otro.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MX" sz="7400" dirty="0">
                <a:latin typeface="Arial" panose="020B0604020202020204" pitchFamily="34" charset="0"/>
                <a:cs typeface="Arial" panose="020B0604020202020204" pitchFamily="34" charset="0"/>
              </a:rPr>
              <a:t>Un administrador puede hacer el registro de uno o más autores, de uno o más materiales didácticos, de uno o más temas y de una o más materias, todos por medio de su respectivo formulario.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MX" sz="7400" dirty="0">
                <a:latin typeface="Arial" panose="020B0604020202020204" pitchFamily="34" charset="0"/>
                <a:cs typeface="Arial" panose="020B0604020202020204" pitchFamily="34" charset="0"/>
              </a:rPr>
              <a:t>De igual forma puede hacer la modificación de los registros almacenados, por medio de un formulario.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MX" sz="7400" dirty="0">
                <a:latin typeface="Arial" panose="020B0604020202020204" pitchFamily="34" charset="0"/>
                <a:cs typeface="Arial" panose="020B0604020202020204" pitchFamily="34" charset="0"/>
              </a:rPr>
              <a:t>De igual forma se desea tener las vistas para visualización de la información de las materias y sus respectivos temarios, junto con sus materiales didácticos.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559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5BF86-946A-5D2C-CACD-B73DB207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4877"/>
            <a:ext cx="3193871" cy="1257300"/>
          </a:xfrm>
        </p:spPr>
        <p:txBody>
          <a:bodyPr>
            <a:normAutofit fontScale="90000"/>
          </a:bodyPr>
          <a:lstStyle/>
          <a:p>
            <a:r>
              <a:rPr lang="es-MX" dirty="0"/>
              <a:t>Diagrama</a:t>
            </a:r>
            <a:br>
              <a:rPr lang="es-MX" dirty="0"/>
            </a:br>
            <a:r>
              <a:rPr lang="es-MX" dirty="0"/>
              <a:t>Entidad</a:t>
            </a:r>
            <a:br>
              <a:rPr lang="es-MX" dirty="0"/>
            </a:br>
            <a:r>
              <a:rPr lang="es-MX" dirty="0"/>
              <a:t>Relación</a:t>
            </a:r>
          </a:p>
        </p:txBody>
      </p:sp>
      <p:pic>
        <p:nvPicPr>
          <p:cNvPr id="13" name="Marcador de contenido 12" descr="Diagrama&#10;&#10;Descripción generada automáticamente">
            <a:extLst>
              <a:ext uri="{FF2B5EF4-FFF2-40B4-BE49-F238E27FC236}">
                <a16:creationId xmlns:a16="http://schemas.microsoft.com/office/drawing/2014/main" id="{7154DEEB-8D08-B577-FA42-0A042CC2A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871" y="4550"/>
            <a:ext cx="8998130" cy="6853450"/>
          </a:xfrm>
        </p:spPr>
      </p:pic>
    </p:spTree>
    <p:extLst>
      <p:ext uri="{BB962C8B-B14F-4D97-AF65-F5344CB8AC3E}">
        <p14:creationId xmlns:p14="http://schemas.microsoft.com/office/powerpoint/2010/main" val="191316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5BF86-946A-5D2C-CACD-B73DB207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682793"/>
            <a:ext cx="2589460" cy="1257300"/>
          </a:xfrm>
        </p:spPr>
        <p:txBody>
          <a:bodyPr>
            <a:normAutofit/>
          </a:bodyPr>
          <a:lstStyle/>
          <a:p>
            <a:r>
              <a:rPr lang="es-MX" dirty="0"/>
              <a:t>Diagrama</a:t>
            </a:r>
            <a:br>
              <a:rPr lang="es-MX" dirty="0"/>
            </a:br>
            <a:r>
              <a:rPr lang="es-MX" dirty="0"/>
              <a:t>de Clases</a:t>
            </a:r>
          </a:p>
        </p:txBody>
      </p:sp>
      <p:pic>
        <p:nvPicPr>
          <p:cNvPr id="21" name="Imagen 20" descr="Diagrama&#10;&#10;Descripción generada automáticamente">
            <a:extLst>
              <a:ext uri="{FF2B5EF4-FFF2-40B4-BE49-F238E27FC236}">
                <a16:creationId xmlns:a16="http://schemas.microsoft.com/office/drawing/2014/main" id="{46CE6EC9-5369-874C-885E-8C3E33D3D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59" y="0"/>
            <a:ext cx="960254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B3F05-C476-DC2E-BC7B-1959CACD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39" y="746960"/>
            <a:ext cx="3304976" cy="1257300"/>
          </a:xfrm>
        </p:spPr>
        <p:txBody>
          <a:bodyPr/>
          <a:lstStyle/>
          <a:p>
            <a:r>
              <a:rPr lang="es-MX" dirty="0"/>
              <a:t>Modelo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A6C07E-78CB-78F7-3103-7F5923DC9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7" r="18861"/>
          <a:stretch/>
        </p:blipFill>
        <p:spPr>
          <a:xfrm>
            <a:off x="4740441" y="100960"/>
            <a:ext cx="6296527" cy="66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6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B3F05-C476-DC2E-BC7B-1959CACD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708"/>
            <a:ext cx="2138297" cy="1257300"/>
          </a:xfrm>
        </p:spPr>
        <p:txBody>
          <a:bodyPr/>
          <a:lstStyle/>
          <a:p>
            <a:r>
              <a:rPr lang="es-MX" dirty="0"/>
              <a:t>Vista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ED7B0D-CDC1-F8F6-8FE1-89AB715B3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97" y="0"/>
            <a:ext cx="6155472" cy="68579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D3768A-E8C8-8491-1605-ADC503589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01"/>
          <a:stretch/>
        </p:blipFill>
        <p:spPr>
          <a:xfrm>
            <a:off x="8293768" y="1279358"/>
            <a:ext cx="3898232" cy="42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7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B3F05-C476-DC2E-BC7B-1959CACD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7200"/>
            <a:ext cx="2871537" cy="1257300"/>
          </a:xfrm>
        </p:spPr>
        <p:txBody>
          <a:bodyPr>
            <a:normAutofit/>
          </a:bodyPr>
          <a:lstStyle/>
          <a:p>
            <a:r>
              <a:rPr lang="es-MX" dirty="0"/>
              <a:t>Controlador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1F96F0-2F1A-EA22-D3EE-BDC2585FB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26" y="777200"/>
            <a:ext cx="4347410" cy="5303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A9AB2AB-0485-4135-550D-FF58A20B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552" y="100586"/>
            <a:ext cx="5089448" cy="675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100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195</TotalTime>
  <Words>398</Words>
  <Application>Microsoft Office PowerPoint</Application>
  <PresentationFormat>Panorámica</PresentationFormat>
  <Paragraphs>26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Berlín</vt:lpstr>
      <vt:lpstr>Aplicación Web con material didáctico para alumnos de la UAM Azcapotzalco  AZC ME! UAM</vt:lpstr>
      <vt:lpstr>Introducción </vt:lpstr>
      <vt:lpstr>Reglas de Operación</vt:lpstr>
      <vt:lpstr>Reglas de Negocio</vt:lpstr>
      <vt:lpstr>Diagrama Entidad Relación</vt:lpstr>
      <vt:lpstr>Diagrama de Clases</vt:lpstr>
      <vt:lpstr>Modelo</vt:lpstr>
      <vt:lpstr>Vista</vt:lpstr>
      <vt:lpstr>Controlador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AZC ME! UAM</dc:title>
  <dc:creator>Lalo Alex</dc:creator>
  <cp:lastModifiedBy>Lalo Alex</cp:lastModifiedBy>
  <cp:revision>5</cp:revision>
  <dcterms:created xsi:type="dcterms:W3CDTF">2022-09-22T01:43:38Z</dcterms:created>
  <dcterms:modified xsi:type="dcterms:W3CDTF">2022-09-22T18:25:42Z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