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80" r:id="rId5"/>
    <p:sldId id="372" r:id="rId6"/>
    <p:sldId id="382" r:id="rId7"/>
    <p:sldId id="384" r:id="rId8"/>
    <p:sldId id="392" r:id="rId9"/>
    <p:sldId id="347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Atividade Final HTML + CSS</a:t>
            </a: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Avaliação III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6286336" y="4409441"/>
            <a:ext cx="2007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?????????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Avaliação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B685B2-B27F-0942-42C2-294ED9D71807}"/>
              </a:ext>
            </a:extLst>
          </p:cNvPr>
          <p:cNvSpPr txBox="1"/>
          <p:nvPr/>
        </p:nvSpPr>
        <p:spPr>
          <a:xfrm>
            <a:off x="853440" y="1794999"/>
            <a:ext cx="102179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+mj-lt"/>
                <a:cs typeface="Miriam Libre" panose="00000500000000000000" pitchFamily="2" charset="-79"/>
              </a:rPr>
              <a:t>A avaliação final do módulo de HTML e CSS, é uma </a:t>
            </a:r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avaliação prática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, ou seja, os alunos terão o tempo de aula completo para desenvolver uma aplicação front-</a:t>
            </a:r>
            <a:r>
              <a:rPr lang="pt-BR" sz="3600" dirty="0" err="1">
                <a:latin typeface="+mj-lt"/>
                <a:cs typeface="Miriam Libre" panose="00000500000000000000" pitchFamily="2" charset="-79"/>
              </a:rPr>
              <a:t>end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 (parte visual).</a:t>
            </a:r>
          </a:p>
          <a:p>
            <a:pPr algn="just"/>
            <a:endParaRPr lang="pt-BR" sz="2400" dirty="0">
              <a:latin typeface="+mj-lt"/>
              <a:cs typeface="Miriam Libre" panose="00000500000000000000" pitchFamily="2" charset="-79"/>
            </a:endParaRPr>
          </a:p>
          <a:p>
            <a:pPr algn="just"/>
            <a:r>
              <a:rPr lang="pt-BR" sz="3600" b="1" dirty="0">
                <a:solidFill>
                  <a:srgbClr val="005CAA"/>
                </a:solidFill>
                <a:latin typeface="+mj-lt"/>
                <a:cs typeface="Miriam Libre" panose="00000500000000000000" pitchFamily="2" charset="-79"/>
              </a:rPr>
              <a:t>É permitido consultar </a:t>
            </a:r>
            <a:r>
              <a:rPr lang="pt-BR" sz="3600" dirty="0">
                <a:latin typeface="+mj-lt"/>
                <a:cs typeface="Miriam Libre" panose="00000500000000000000" pitchFamily="2" charset="-79"/>
              </a:rPr>
              <a:t>o Classroom, documentação, tutoriais e materiais extras.</a:t>
            </a: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5D4B0853-AD0E-ED51-79B7-2251961C8171}"/>
              </a:ext>
            </a:extLst>
          </p:cNvPr>
          <p:cNvGrpSpPr/>
          <p:nvPr/>
        </p:nvGrpSpPr>
        <p:grpSpPr>
          <a:xfrm>
            <a:off x="10624790" y="556836"/>
            <a:ext cx="919380" cy="764847"/>
            <a:chOff x="1926350" y="995225"/>
            <a:chExt cx="428650" cy="356600"/>
          </a:xfrm>
          <a:solidFill>
            <a:srgbClr val="005CAA"/>
          </a:solidFill>
        </p:grpSpPr>
        <p:sp>
          <p:nvSpPr>
            <p:cNvPr id="6" name="Google Shape;452;p38">
              <a:extLst>
                <a:ext uri="{FF2B5EF4-FFF2-40B4-BE49-F238E27FC236}">
                  <a16:creationId xmlns:a16="http://schemas.microsoft.com/office/drawing/2014/main" id="{2712956E-FFBB-589B-CFD6-4F15D7F4C57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3;p38">
              <a:extLst>
                <a:ext uri="{FF2B5EF4-FFF2-40B4-BE49-F238E27FC236}">
                  <a16:creationId xmlns:a16="http://schemas.microsoft.com/office/drawing/2014/main" id="{3855C792-0143-3048-5CEC-B86B0C0EAC2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4;p38">
              <a:extLst>
                <a:ext uri="{FF2B5EF4-FFF2-40B4-BE49-F238E27FC236}">
                  <a16:creationId xmlns:a16="http://schemas.microsoft.com/office/drawing/2014/main" id="{A2C3352C-83E7-618A-15FA-C3B48B1B292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5;p38">
              <a:extLst>
                <a:ext uri="{FF2B5EF4-FFF2-40B4-BE49-F238E27FC236}">
                  <a16:creationId xmlns:a16="http://schemas.microsoft.com/office/drawing/2014/main" id="{19911D3D-CEAB-37B4-721A-CA171840649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50710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OPÇÕES DE ENTREGA</a:t>
            </a:r>
          </a:p>
        </p:txBody>
      </p:sp>
      <p:sp>
        <p:nvSpPr>
          <p:cNvPr id="10" name="Google Shape;3851;p15">
            <a:extLst>
              <a:ext uri="{FF2B5EF4-FFF2-40B4-BE49-F238E27FC236}">
                <a16:creationId xmlns:a16="http://schemas.microsoft.com/office/drawing/2014/main" id="{383FA8DE-037E-CECA-6C89-5AD9EFF583BE}"/>
              </a:ext>
            </a:extLst>
          </p:cNvPr>
          <p:cNvSpPr txBox="1">
            <a:spLocks/>
          </p:cNvSpPr>
          <p:nvPr/>
        </p:nvSpPr>
        <p:spPr>
          <a:xfrm>
            <a:off x="1416424" y="1603172"/>
            <a:ext cx="9888070" cy="376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3600" dirty="0">
                <a:latin typeface="+mj-lt"/>
                <a:cs typeface="Miriam Libre" panose="00000500000000000000" pitchFamily="2" charset="-79"/>
              </a:rPr>
              <a:t> Portfólio Pessoal                              Landing Page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E7521B3-0FC7-8C1F-BC3A-BF7770C21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19" y="2579685"/>
            <a:ext cx="4905192" cy="329811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C888DFE-EC27-7A8D-845C-7865EDDB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94" y="2579685"/>
            <a:ext cx="4905192" cy="3298118"/>
          </a:xfrm>
          <a:prstGeom prst="rect">
            <a:avLst/>
          </a:prstGeom>
        </p:spPr>
      </p:pic>
      <p:grpSp>
        <p:nvGrpSpPr>
          <p:cNvPr id="23" name="Google Shape;394;p38">
            <a:extLst>
              <a:ext uri="{FF2B5EF4-FFF2-40B4-BE49-F238E27FC236}">
                <a16:creationId xmlns:a16="http://schemas.microsoft.com/office/drawing/2014/main" id="{D055C958-E7C2-19DE-5A43-8D337163FF48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24" name="Google Shape;395;p38">
              <a:extLst>
                <a:ext uri="{FF2B5EF4-FFF2-40B4-BE49-F238E27FC236}">
                  <a16:creationId xmlns:a16="http://schemas.microsoft.com/office/drawing/2014/main" id="{FAB3B7D2-B524-8F3A-3AF6-9F58152C1FA6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26CAD55-6D41-8F92-4021-77D8B4E3ACAF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6473DA6D-D01A-9E0A-7305-AAB9ADFACF1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5CF8DEB6-DA48-EF34-E54C-4AB4384044F9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7146C1BA-09AA-EBE9-8525-F81454FF5DD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BC9BFF4C-35E3-65B1-69B0-E4DD5ED0330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916273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A0F70B-200B-601B-AFDB-41F2051C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12" y="1519634"/>
            <a:ext cx="4761191" cy="23558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Portfólio Pessoal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E974910-46EE-D1DE-1F37-1A21AFBBF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25F6F7-CDB3-9419-9E94-EF3F1E5C3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632" y="1519634"/>
            <a:ext cx="4430240" cy="23519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C781D2-60ED-570B-6A02-FF05E4153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925" y="3587498"/>
            <a:ext cx="4273924" cy="25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175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Landing Page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E974910-46EE-D1DE-1F37-1A21AFBB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297" y="514782"/>
            <a:ext cx="792532" cy="79656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0536D22-EDC6-7BAB-FB81-F95C3351A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42" y="1501712"/>
            <a:ext cx="4180141" cy="29958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D94874-55FF-17B6-5BD7-789344C2E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913" y="1501711"/>
            <a:ext cx="4482533" cy="29958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7A313A-9B25-9313-EF51-69E3443CD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544" y="3159807"/>
            <a:ext cx="3992899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2782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CB74AFE3-B3E9-A8B0-49EF-6F18EF89EA60}"/>
              </a:ext>
            </a:extLst>
          </p:cNvPr>
          <p:cNvSpPr txBox="1">
            <a:spLocks/>
          </p:cNvSpPr>
          <p:nvPr/>
        </p:nvSpPr>
        <p:spPr>
          <a:xfrm>
            <a:off x="4565264" y="2439450"/>
            <a:ext cx="6610736" cy="30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DÚVIDAS? </a:t>
            </a:r>
          </a:p>
          <a:p>
            <a:endParaRPr lang="pt-BR" sz="4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235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138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Barlow Light</vt:lpstr>
      <vt:lpstr>Calibri</vt:lpstr>
      <vt:lpstr>Calibri Light</vt:lpstr>
      <vt:lpstr>Dosis ExtraLight</vt:lpstr>
      <vt:lpstr>Titillium Web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Pixelikas</cp:lastModifiedBy>
  <cp:revision>42</cp:revision>
  <dcterms:created xsi:type="dcterms:W3CDTF">2023-08-01T00:54:19Z</dcterms:created>
  <dcterms:modified xsi:type="dcterms:W3CDTF">2023-10-09T19:35:28Z</dcterms:modified>
</cp:coreProperties>
</file>