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22FAA2-9BB8-4009-A0EA-8D5D7E0E1F6E}" v="58" dt="2022-10-27T14:13:44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de-DE" sz="4800">
                <a:solidFill>
                  <a:srgbClr val="FFFFFF"/>
                </a:solidFill>
                <a:cs typeface="Calibri Light"/>
              </a:rPr>
              <a:t>Atividade Encontro Remoto 1</a:t>
            </a:r>
            <a:endParaRPr lang="de-DE" sz="4800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de-DE" dirty="0">
                <a:cs typeface="Calibri"/>
              </a:rPr>
              <a:t>Eduardo </a:t>
            </a:r>
            <a:r>
              <a:rPr lang="de-DE" dirty="0" err="1">
                <a:cs typeface="Calibri"/>
              </a:rPr>
              <a:t>Baldan</a:t>
            </a:r>
            <a:r>
              <a:rPr lang="de-DE" dirty="0">
                <a:cs typeface="Calibri"/>
              </a:rPr>
              <a:t> Alves</a:t>
            </a:r>
            <a:endParaRPr lang="de-DE">
              <a:cs typeface="Calibri"/>
            </a:endParaRPr>
          </a:p>
          <a:p>
            <a:pPr algn="l"/>
            <a:r>
              <a:rPr lang="de-DE" dirty="0">
                <a:cs typeface="Calibri"/>
              </a:rPr>
              <a:t>27/10/2022</a:t>
            </a: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4A248E-6635-4D61-0166-88B344F8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</a:t>
            </a: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22C3D2F7-27DF-8934-4EBF-6AE349C0B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65" r="160" b="1"/>
          <a:stretch/>
        </p:blipFill>
        <p:spPr>
          <a:xfrm>
            <a:off x="4502428" y="1308531"/>
            <a:ext cx="7225748" cy="424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7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8073BD-56B7-8B3D-4A33-6FE1CBD3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DER</a:t>
            </a:r>
          </a:p>
        </p:txBody>
      </p:sp>
      <p:pic>
        <p:nvPicPr>
          <p:cNvPr id="4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6834B349-231D-B291-82B9-4AF6346FB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20" r="5605" b="1"/>
          <a:stretch/>
        </p:blipFill>
        <p:spPr>
          <a:xfrm>
            <a:off x="4502428" y="1308531"/>
            <a:ext cx="7225748" cy="424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64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Atividade Encontro Remoto 1</vt:lpstr>
      <vt:lpstr>MER</vt:lpstr>
      <vt:lpstr>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20</cp:revision>
  <dcterms:created xsi:type="dcterms:W3CDTF">2022-10-27T14:10:19Z</dcterms:created>
  <dcterms:modified xsi:type="dcterms:W3CDTF">2022-10-27T14:16:36Z</dcterms:modified>
</cp:coreProperties>
</file>