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3B0EB-02E9-48EF-9321-938FF34EF9C9}" v="125" dt="2022-11-04T13:08:15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0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2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7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9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3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4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598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/>
                <a:ea typeface="+mj-lt"/>
                <a:cs typeface="+mj-lt"/>
              </a:rPr>
              <a:t>Documentação do </a:t>
            </a:r>
            <a:br>
              <a:rPr lang="pt-BR" dirty="0">
                <a:latin typeface="Arial"/>
                <a:ea typeface="+mj-lt"/>
                <a:cs typeface="+mj-lt"/>
              </a:rPr>
            </a:br>
            <a:r>
              <a:rPr lang="pt-BR" dirty="0">
                <a:latin typeface="Arial"/>
                <a:ea typeface="+mj-lt"/>
                <a:cs typeface="+mj-lt"/>
              </a:rPr>
              <a:t>Plano de testes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NUTRI VITTA</a:t>
            </a:r>
          </a:p>
          <a:p>
            <a:r>
              <a:rPr lang="pt-BR" dirty="0">
                <a:ea typeface="+mn-lt"/>
                <a:cs typeface="+mn-lt"/>
              </a:rPr>
              <a:t>Sistema de cálculo de IMC</a:t>
            </a:r>
          </a:p>
          <a:p>
            <a:endParaRPr lang="de-DE" dirty="0">
              <a:cs typeface="Calibri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A6E8B7B-71A5-16EC-82F8-1432A9A54D30}"/>
              </a:ext>
            </a:extLst>
          </p:cNvPr>
          <p:cNvSpPr txBox="1">
            <a:spLocks/>
          </p:cNvSpPr>
          <p:nvPr/>
        </p:nvSpPr>
        <p:spPr>
          <a:xfrm>
            <a:off x="1518249" y="53503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>
                <a:ea typeface="+mn-lt"/>
                <a:cs typeface="+mn-lt"/>
              </a:rPr>
              <a:t>Eduardo </a:t>
            </a:r>
            <a:r>
              <a:rPr lang="pt-BR" dirty="0" err="1">
                <a:ea typeface="+mn-lt"/>
                <a:cs typeface="+mn-lt"/>
              </a:rPr>
              <a:t>Baldan</a:t>
            </a:r>
          </a:p>
          <a:p>
            <a:pPr algn="r"/>
            <a:r>
              <a:rPr lang="pt-BR" dirty="0">
                <a:ea typeface="+mn-lt"/>
                <a:cs typeface="+mn-lt"/>
              </a:rPr>
              <a:t>Desenvolvedor </a:t>
            </a:r>
            <a:r>
              <a:rPr lang="pt-BR" dirty="0" err="1">
                <a:ea typeface="+mn-lt"/>
                <a:cs typeface="+mn-lt"/>
              </a:rPr>
              <a:t>FullStack</a:t>
            </a:r>
          </a:p>
          <a:p>
            <a:pPr algn="r"/>
            <a:r>
              <a:rPr lang="pt-BR" dirty="0">
                <a:ea typeface="+mn-lt"/>
                <a:cs typeface="+mn-lt"/>
              </a:rPr>
              <a:t>04/11/2022</a:t>
            </a:r>
          </a:p>
          <a:p>
            <a:endParaRPr lang="pt-BR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E7EB0-7597-A431-C643-70D5708A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317F7-51B4-FB5D-7A77-394270B6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Este Plano de Testes é referente ao Sistema de Cálculo de IMC da empresa Nutri </a:t>
            </a:r>
            <a:r>
              <a:rPr lang="pt-BR" dirty="0" err="1">
                <a:ea typeface="+mn-lt"/>
                <a:cs typeface="+mn-lt"/>
              </a:rPr>
              <a:t>Vitta</a:t>
            </a:r>
            <a:r>
              <a:rPr lang="pt-BR" dirty="0">
                <a:ea typeface="+mn-lt"/>
                <a:cs typeface="+mn-lt"/>
              </a:rPr>
              <a:t> a que foi desenvolvida uma calculadora com parâmetros preestabelecidos de acordo com a tabela de referência da ABESO. 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São 6 faixas a serem calculadas a fim de identificar em qual delas o paciente está inserido de acordo com seu peso e altura. </a:t>
            </a:r>
          </a:p>
          <a:p>
            <a:r>
              <a:rPr lang="pt-BR" dirty="0">
                <a:ea typeface="+mn-lt"/>
                <a:cs typeface="+mn-lt"/>
              </a:rPr>
              <a:t>Os testes verificaram se os cálculos e parametrização estão corretos e de acordo com a tabela de referência. Este documento possuí Introdução, objetivos, cronograma, dados sobre a equipe e os resultados dos testes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76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99588-204E-0671-A894-1E6D9E58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Escopo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B8657-E72E-B120-7DB9-3597CA4F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Espera-se que o software de sistema de cálculo do IMC consiga fazer cálculos de IMC utilizando a seguinte critério: O IMC é calculado dividindo o peso (em kg) pela altura ao quadrado (em metros). 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 teste fará a verificação das funcionalidades da aplicação, certificando-se de que elas apresentam o comportamento esperado e/ou identificando possíveis erros do sistema, através da simulação com dados fictícios para verificar as funcionalidades de cálculo e classificação.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9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BE559-3367-BCCC-FF40-5EA5AA90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Objetivo 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62796-6F1A-698F-BD30-346991E8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Tarefas</a:t>
            </a:r>
            <a:endParaRPr lang="pt-BR" dirty="0">
              <a:ea typeface="+mn-lt"/>
              <a:cs typeface="+mn-lt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Identificar informações de projeto existentes e os componentes de software que devem ser testados.</a:t>
            </a:r>
          </a:p>
          <a:p>
            <a:pPr lvl="1"/>
            <a:r>
              <a:rPr lang="pt-BR" dirty="0">
                <a:ea typeface="+mn-lt"/>
                <a:cs typeface="+mn-lt"/>
              </a:rPr>
              <a:t>Listar os Requisitos a Testar recomendados.</a:t>
            </a:r>
          </a:p>
          <a:p>
            <a:pPr lvl="1"/>
            <a:r>
              <a:rPr lang="pt-BR" dirty="0">
                <a:ea typeface="+mn-lt"/>
                <a:cs typeface="+mn-lt"/>
              </a:rPr>
              <a:t>Recomendar e descrever as estratégias de teste a serem empregadas.</a:t>
            </a:r>
          </a:p>
          <a:p>
            <a:pPr lvl="1"/>
            <a:r>
              <a:rPr lang="pt-BR" dirty="0">
                <a:ea typeface="+mn-lt"/>
                <a:cs typeface="+mn-lt"/>
              </a:rPr>
              <a:t>Identificar os recursos necessários e prover uma estimativa dos esforços de teste.</a:t>
            </a:r>
          </a:p>
          <a:p>
            <a:pPr lvl="1"/>
            <a:r>
              <a:rPr lang="pt-BR" dirty="0">
                <a:ea typeface="+mn-lt"/>
                <a:cs typeface="+mn-lt"/>
              </a:rPr>
              <a:t>Listar os elementos resultantes do projeto de testes.</a:t>
            </a:r>
          </a:p>
          <a:p>
            <a:pPr lvl="1"/>
            <a:r>
              <a:rPr lang="pt-BR" dirty="0">
                <a:ea typeface="+mn-lt"/>
                <a:cs typeface="+mn-lt"/>
              </a:rPr>
              <a:t>Identificar e expor todos os problemas e riscos associados.</a:t>
            </a:r>
          </a:p>
          <a:p>
            <a:pPr lvl="1"/>
            <a:r>
              <a:rPr lang="pt-BR" dirty="0">
                <a:ea typeface="+mn-lt"/>
                <a:cs typeface="+mn-lt"/>
              </a:rPr>
              <a:t>Comunicar todos os problemas conhecidos à equipe do projeto e garantir que todas as questões sejam tratadas antes da liberação.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91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07F46-C2C7-9D0B-347D-719A0D47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Requisitos de Sistema Usuário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6C4E0-0346-C9F8-87E9-ED5DE96F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256" y="1825625"/>
            <a:ext cx="78845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20B0604020202020204" pitchFamily="34" charset="0"/>
              <a:buChar char="v"/>
            </a:pPr>
            <a:r>
              <a:rPr lang="pt-BR" dirty="0">
                <a:ea typeface="+mn-lt"/>
                <a:cs typeface="+mn-lt"/>
              </a:rPr>
              <a:t>Notebook SONY VAIO </a:t>
            </a:r>
            <a:endParaRPr lang="pt-BR" dirty="0">
              <a:cs typeface="Calibri" panose="020F0502020204030204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pt-BR" dirty="0" err="1">
                <a:ea typeface="+mn-lt"/>
                <a:cs typeface="+mn-lt"/>
              </a:rPr>
              <a:t>intel</a:t>
            </a:r>
            <a:r>
              <a:rPr lang="pt-BR" dirty="0">
                <a:ea typeface="+mn-lt"/>
                <a:cs typeface="+mn-lt"/>
              </a:rPr>
              <a:t> core i5 - 2450M 2.5GHz</a:t>
            </a:r>
          </a:p>
          <a:p>
            <a:pPr algn="just">
              <a:buFont typeface="Wingdings" panose="020B0604020202020204" pitchFamily="34" charset="0"/>
              <a:buChar char="v"/>
            </a:pPr>
            <a:r>
              <a:rPr lang="pt-BR" dirty="0">
                <a:ea typeface="+mn-lt"/>
                <a:cs typeface="+mn-lt"/>
              </a:rPr>
              <a:t>Windows10 </a:t>
            </a:r>
            <a:endParaRPr lang="pt-BR">
              <a:ea typeface="+mn-lt"/>
              <a:cs typeface="+mn-lt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pt-BR" dirty="0">
                <a:ea typeface="+mn-lt"/>
                <a:cs typeface="+mn-lt"/>
              </a:rPr>
              <a:t>Visual Studio</a:t>
            </a:r>
          </a:p>
          <a:p>
            <a:pPr algn="just">
              <a:buFont typeface="Wingdings" panose="020B0604020202020204" pitchFamily="34" charset="0"/>
              <a:buChar char="v"/>
            </a:pPr>
            <a:r>
              <a:rPr lang="pt-BR" dirty="0">
                <a:ea typeface="+mn-lt"/>
                <a:cs typeface="+mn-lt"/>
              </a:rPr>
              <a:t>.NET</a:t>
            </a:r>
          </a:p>
          <a:p>
            <a:pPr algn="just">
              <a:buFont typeface="Wingdings" panose="020B0604020202020204" pitchFamily="34" charset="0"/>
              <a:buChar char="v"/>
            </a:pPr>
            <a:r>
              <a:rPr lang="pt-BR" dirty="0">
                <a:ea typeface="+mn-lt"/>
                <a:cs typeface="+mn-lt"/>
              </a:rPr>
              <a:t>Linguagem C# </a:t>
            </a:r>
            <a:endParaRPr lang="pt-BR">
              <a:ea typeface="+mn-lt"/>
              <a:cs typeface="+mn-lt"/>
            </a:endParaRPr>
          </a:p>
          <a:p>
            <a:pPr algn="just">
              <a:buFont typeface="Wingdings" panose="020B0604020202020204" pitchFamily="34" charset="0"/>
              <a:buChar char="v"/>
            </a:pPr>
            <a:r>
              <a:rPr lang="pt-BR" dirty="0">
                <a:ea typeface="+mn-lt"/>
                <a:cs typeface="+mn-lt"/>
              </a:rPr>
              <a:t>Ferramenta - </a:t>
            </a:r>
            <a:r>
              <a:rPr lang="pt-BR" dirty="0" err="1">
                <a:ea typeface="+mn-lt"/>
                <a:cs typeface="+mn-lt"/>
              </a:rPr>
              <a:t>Xunit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09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101AF-8947-E64B-56C0-6CAB0888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Requisitos e Etapas do Teste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0A6C9-D478-3351-9F81-DF8AF9AA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Preenchimento do campo Peso</a:t>
            </a:r>
          </a:p>
          <a:p>
            <a:r>
              <a:rPr lang="pt-BR" dirty="0">
                <a:ea typeface="+mn-lt"/>
                <a:cs typeface="+mn-lt"/>
              </a:rPr>
              <a:t>Preenchimento do campo Altura</a:t>
            </a:r>
          </a:p>
          <a:p>
            <a:r>
              <a:rPr lang="pt-BR" dirty="0">
                <a:ea typeface="+mn-lt"/>
                <a:cs typeface="+mn-lt"/>
              </a:rPr>
              <a:t>Multiplicação do valor Altura pelo número 2 (dois)</a:t>
            </a:r>
          </a:p>
          <a:p>
            <a:r>
              <a:rPr lang="pt-BR" dirty="0">
                <a:ea typeface="+mn-lt"/>
                <a:cs typeface="+mn-lt"/>
              </a:rPr>
              <a:t>Retorno do valor do de acordo com a equação: IMC = Peso / Altura² </a:t>
            </a:r>
          </a:p>
          <a:p>
            <a:r>
              <a:rPr lang="pt-BR" dirty="0">
                <a:ea typeface="+mn-lt"/>
                <a:cs typeface="+mn-lt"/>
              </a:rPr>
              <a:t>Relação correta do valor IMC com os campos da tabela.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1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896B5-DF33-C947-DDD3-315C5B8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Cronograma de Test</a:t>
            </a:r>
            <a:r>
              <a:rPr lang="pt-BR" dirty="0">
                <a:ea typeface="+mj-lt"/>
                <a:cs typeface="+mj-lt"/>
              </a:rPr>
              <a:t> </a:t>
            </a:r>
            <a:endParaRPr lang="pt-BR">
              <a:ea typeface="+mj-lt"/>
              <a:cs typeface="+mj-lt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D40133D-F9D8-5C66-1ED8-16759291C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4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145">
                  <a:extLst>
                    <a:ext uri="{9D8B030D-6E8A-4147-A177-3AD203B41FA5}">
                      <a16:colId xmlns:a16="http://schemas.microsoft.com/office/drawing/2014/main" val="2855994600"/>
                    </a:ext>
                  </a:extLst>
                </a:gridCol>
                <a:gridCol w="2997295">
                  <a:extLst>
                    <a:ext uri="{9D8B030D-6E8A-4147-A177-3AD203B41FA5}">
                      <a16:colId xmlns:a16="http://schemas.microsoft.com/office/drawing/2014/main" val="3809500920"/>
                    </a:ext>
                  </a:extLst>
                </a:gridCol>
                <a:gridCol w="3265709">
                  <a:extLst>
                    <a:ext uri="{9D8B030D-6E8A-4147-A177-3AD203B41FA5}">
                      <a16:colId xmlns:a16="http://schemas.microsoft.com/office/drawing/2014/main" val="1982251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Tarefa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Data de início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Data de término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6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Planejamento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42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Testes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00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Entrega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6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DBFAF-600C-C1AD-2F6F-0D1B1BE3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Análise de Resultados </a:t>
            </a:r>
            <a:endParaRPr lang="pt-BR">
              <a:ea typeface="+mj-lt"/>
              <a:cs typeface="+mj-lt"/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7E00472-D5C6-C3BD-33ED-D7CD98D27B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48" cy="290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7">
                  <a:extLst>
                    <a:ext uri="{9D8B030D-6E8A-4147-A177-3AD203B41FA5}">
                      <a16:colId xmlns:a16="http://schemas.microsoft.com/office/drawing/2014/main" val="965062225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504356036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145856199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830880479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Data de execução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Paciente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Dados utilizados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Resultado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7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04/11/2022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Eduardo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183 x 135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5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04/11/2022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Renata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180 x 68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73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04/11/2022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Francisco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165 x 75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2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04/11/2022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Dagoberto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190 x 99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pt-BR">
                        <a:effectLst/>
                      </a:endParaRPr>
                    </a:p>
                    <a:p>
                      <a:pPr algn="ctr" rtl="0" fontAlgn="base"/>
                      <a:r>
                        <a:rPr lang="pt-BR" sz="1400">
                          <a:effectLst/>
                        </a:rPr>
                        <a:t> </a:t>
                      </a:r>
                      <a:endParaRPr lang="pt-BR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1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48AD-8E53-6427-D67F-5E038E82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+mj-lt"/>
                <a:cs typeface="+mj-lt"/>
              </a:rPr>
              <a:t>Responsável Técnico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2C730-8E45-2C12-55E4-CACE1F6D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Eduardo </a:t>
            </a:r>
            <a:r>
              <a:rPr lang="pt-BR" dirty="0" err="1">
                <a:ea typeface="+mn-lt"/>
                <a:cs typeface="+mn-lt"/>
              </a:rPr>
              <a:t>Baldan</a:t>
            </a:r>
            <a:r>
              <a:rPr lang="pt-BR" dirty="0">
                <a:ea typeface="+mn-lt"/>
                <a:cs typeface="+mn-lt"/>
              </a:rPr>
              <a:t> - Desenvolvedor Full Stack </a:t>
            </a: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729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Ion</vt:lpstr>
      <vt:lpstr>Documentação do  Plano de testes</vt:lpstr>
      <vt:lpstr>Introdução</vt:lpstr>
      <vt:lpstr>Escopo</vt:lpstr>
      <vt:lpstr>Objetivo </vt:lpstr>
      <vt:lpstr>Requisitos de Sistema Usuário</vt:lpstr>
      <vt:lpstr>Requisitos e Etapas do Teste</vt:lpstr>
      <vt:lpstr>Cronograma de Test </vt:lpstr>
      <vt:lpstr>Análise de Resultados </vt:lpstr>
      <vt:lpstr>Responsável Técnico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</cp:revision>
  <dcterms:created xsi:type="dcterms:W3CDTF">2022-11-04T12:50:56Z</dcterms:created>
  <dcterms:modified xsi:type="dcterms:W3CDTF">2022-11-04T13:09:16Z</dcterms:modified>
</cp:coreProperties>
</file>