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6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30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36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62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8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413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38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06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57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92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6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3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5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31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D43548-18FB-412A-84F7-669160D24DF5}" type="datetimeFigureOut">
              <a:rPr lang="pt-BR" smtClean="0"/>
              <a:t>06/06/2014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E114-A3AD-45A6-A82C-4A6489B61B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61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866442" y="0"/>
            <a:ext cx="6620968" cy="3329581"/>
          </a:xfrm>
        </p:spPr>
        <p:txBody>
          <a:bodyPr/>
          <a:lstStyle/>
          <a:p>
            <a:r>
              <a:rPr lang="pt-BR" dirty="0" smtClean="0"/>
              <a:t>SISTEMA ACADÊMICO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866442" y="3344461"/>
            <a:ext cx="6620968" cy="861420"/>
          </a:xfrm>
        </p:spPr>
        <p:txBody>
          <a:bodyPr/>
          <a:lstStyle/>
          <a:p>
            <a:r>
              <a:rPr lang="pt-BR" dirty="0" smtClean="0"/>
              <a:t>APRESENTAÇÃO DA ITERAÇÃO </a:t>
            </a:r>
            <a:r>
              <a:rPr lang="pt-BR" dirty="0" err="1" smtClean="0"/>
              <a:t>ii</a:t>
            </a:r>
            <a:endParaRPr lang="pt-BR" dirty="0"/>
          </a:p>
        </p:txBody>
      </p:sp>
      <p:sp>
        <p:nvSpPr>
          <p:cNvPr id="8" name="Subtítulo 6"/>
          <p:cNvSpPr txBox="1">
            <a:spLocks/>
          </p:cNvSpPr>
          <p:nvPr/>
        </p:nvSpPr>
        <p:spPr>
          <a:xfrm>
            <a:off x="866442" y="4225122"/>
            <a:ext cx="662096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 smtClean="0"/>
              <a:t>Eduardo </a:t>
            </a:r>
            <a:r>
              <a:rPr lang="pt-BR" dirty="0" err="1" smtClean="0"/>
              <a:t>Borowski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1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TAREFAS REALIZADAS NA ITERAÇÃO II</a:t>
            </a:r>
          </a:p>
          <a:p>
            <a:r>
              <a:rPr lang="pt-BR" sz="2400" dirty="0" smtClean="0"/>
              <a:t>DOCUMENTAÇÃO</a:t>
            </a:r>
          </a:p>
          <a:p>
            <a:pPr lvl="1"/>
            <a:r>
              <a:rPr lang="pt-BR" sz="2200" dirty="0" smtClean="0"/>
              <a:t>DIAGRAMA ER DO BANCO DE DADOS</a:t>
            </a:r>
          </a:p>
          <a:p>
            <a:pPr lvl="1"/>
            <a:r>
              <a:rPr lang="pt-BR" sz="2200" dirty="0" smtClean="0"/>
              <a:t>DIAGRAMA DE CASOS DE USO</a:t>
            </a:r>
          </a:p>
          <a:p>
            <a:r>
              <a:rPr lang="pt-BR" sz="2400" dirty="0" smtClean="0"/>
              <a:t>ITERAÇÃO </a:t>
            </a:r>
            <a:r>
              <a:rPr lang="pt-BR" sz="2400" dirty="0" smtClean="0"/>
              <a:t>III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0431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REALIZADAS NA ITERAÇÃO 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8024200" cy="419548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Projeto compartilhado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r>
              <a:rPr lang="pt-BR" sz="2400" dirty="0" smtClean="0"/>
              <a:t>Maior facilidade na navegação entre as páginas</a:t>
            </a:r>
          </a:p>
          <a:p>
            <a:r>
              <a:rPr lang="pt-BR" sz="2400" dirty="0" smtClean="0"/>
              <a:t>Criação da tabela “Aluno”</a:t>
            </a:r>
          </a:p>
          <a:p>
            <a:r>
              <a:rPr lang="pt-BR" sz="2400" dirty="0" smtClean="0"/>
              <a:t>Inserção de dados na tabela “Aluno”</a:t>
            </a:r>
          </a:p>
          <a:p>
            <a:r>
              <a:rPr lang="pt-BR" sz="2400" dirty="0" smtClean="0"/>
              <a:t>Autenticação através da tabela “Professor”</a:t>
            </a:r>
          </a:p>
          <a:p>
            <a:r>
              <a:rPr lang="pt-BR" sz="2400" dirty="0" smtClean="0"/>
              <a:t>Controle de acesso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424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44699"/>
            <a:ext cx="8024200" cy="4203707"/>
          </a:xfrm>
        </p:spPr>
        <p:txBody>
          <a:bodyPr>
            <a:normAutofit/>
          </a:bodyPr>
          <a:lstStyle/>
          <a:p>
            <a:r>
              <a:rPr lang="pt-BR" sz="2400" dirty="0"/>
              <a:t>Diagrama ER do Banco de Dados (Atualizado)</a:t>
            </a:r>
          </a:p>
          <a:p>
            <a:r>
              <a:rPr lang="pt-BR" sz="2400" dirty="0"/>
              <a:t>Diagrama de Classes (Atualizado)</a:t>
            </a:r>
          </a:p>
          <a:p>
            <a:r>
              <a:rPr lang="pt-BR" sz="2400" dirty="0"/>
              <a:t>Diagrama de Casos de Uso (Novo)</a:t>
            </a:r>
          </a:p>
          <a:p>
            <a:r>
              <a:rPr lang="pt-BR" sz="2400" dirty="0"/>
              <a:t>Descrição dos Casos de Uso (Novo</a:t>
            </a:r>
            <a:r>
              <a:rPr lang="pt-BR" sz="2400" dirty="0" smtClean="0"/>
              <a:t>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0480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1976750"/>
            <a:ext cx="6343115" cy="4107344"/>
          </a:xfrm>
        </p:spPr>
      </p:pic>
    </p:spTree>
    <p:extLst>
      <p:ext uri="{BB962C8B-B14F-4D97-AF65-F5344CB8AC3E}">
        <p14:creationId xmlns:p14="http://schemas.microsoft.com/office/powerpoint/2010/main" val="36678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514209"/>
            <a:ext cx="6028429" cy="4734191"/>
          </a:xfrm>
        </p:spPr>
      </p:pic>
    </p:spTree>
    <p:extLst>
      <p:ext uri="{BB962C8B-B14F-4D97-AF65-F5344CB8AC3E}">
        <p14:creationId xmlns:p14="http://schemas.microsoft.com/office/powerpoint/2010/main" val="356250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173390" cy="1400530"/>
          </a:xfrm>
        </p:spPr>
        <p:txBody>
          <a:bodyPr/>
          <a:lstStyle/>
          <a:p>
            <a:r>
              <a:rPr lang="pt-BR" dirty="0" smtClean="0"/>
              <a:t>ITERAÇÃO </a:t>
            </a:r>
            <a:r>
              <a:rPr lang="pt-BR" dirty="0" smtClean="0"/>
              <a:t>III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986100" cy="4195481"/>
          </a:xfrm>
        </p:spPr>
        <p:txBody>
          <a:bodyPr/>
          <a:lstStyle/>
          <a:p>
            <a:endParaRPr lang="pt-BR" dirty="0" smtClean="0"/>
          </a:p>
          <a:p>
            <a:r>
              <a:rPr lang="pt-BR" sz="2400" dirty="0" smtClean="0"/>
              <a:t>ATUALIZAÇÃO DOS DOCUMENTOS</a:t>
            </a:r>
          </a:p>
          <a:p>
            <a:r>
              <a:rPr lang="pt-BR" sz="2400" dirty="0" smtClean="0"/>
              <a:t>ATIVIDADES </a:t>
            </a:r>
            <a:r>
              <a:rPr lang="pt-BR" sz="2400" dirty="0" smtClean="0"/>
              <a:t>(EXERCÍCIOS, TRABALHOS, PROVAS)</a:t>
            </a:r>
          </a:p>
          <a:p>
            <a:r>
              <a:rPr lang="pt-BR" sz="2400" smtClean="0"/>
              <a:t>FREQUÊNCIAS</a:t>
            </a:r>
            <a:r>
              <a:rPr lang="pt-BR" sz="2400" dirty="0" smtClean="0"/>
              <a:t>*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40577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a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122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Íon</vt:lpstr>
      <vt:lpstr>SISTEMA ACADÊMICO</vt:lpstr>
      <vt:lpstr>SUMÁRIO</vt:lpstr>
      <vt:lpstr>TAREFAS REALIZADAS NA ITERAÇÃO II</vt:lpstr>
      <vt:lpstr>DOCUMENTAÇÃO</vt:lpstr>
      <vt:lpstr>Diagrama ER</vt:lpstr>
      <vt:lpstr>Diagrama de Casos de Uso</vt:lpstr>
      <vt:lpstr>ITERAÇÃO III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Dudu</dc:creator>
  <cp:lastModifiedBy>Dudu</cp:lastModifiedBy>
  <cp:revision>12</cp:revision>
  <dcterms:created xsi:type="dcterms:W3CDTF">2014-06-06T17:12:08Z</dcterms:created>
  <dcterms:modified xsi:type="dcterms:W3CDTF">2014-06-06T21:32:02Z</dcterms:modified>
</cp:coreProperties>
</file>