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Open Sans" panose="020B0606030504020204" pitchFamily="34" charset="0"/>
      <p:regular r:id="rId3"/>
      <p:bold r:id="rId4"/>
      <p:italic r:id="rId5"/>
      <p:boldItalic r:id="rId6"/>
    </p:embeddedFont>
    <p:embeddedFont>
      <p:font typeface="Open Sans Bold" panose="020B0806030504020204" pitchFamily="34" charset="0"/>
      <p:regular r:id="rId7"/>
      <p:bold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19758-0F31-E3D5-EC56-7F17964DDAE8}" v="38" dt="2024-09-19T22:14:56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microsoft.com/office/2015/10/relationships/revisionInfo" Target="revisionInfo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9144000" y="1028700"/>
            <a:ext cx="0" cy="822960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4" name="TextBox 4"/>
          <p:cNvSpPr txBox="1"/>
          <p:nvPr/>
        </p:nvSpPr>
        <p:spPr>
          <a:xfrm>
            <a:off x="1875095" y="141605"/>
            <a:ext cx="608133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Exercício proposto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782495" y="114063"/>
            <a:ext cx="3710951" cy="873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Resposta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3231" y="1000125"/>
            <a:ext cx="8975531" cy="8956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É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importante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para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qualquer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profissional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área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computação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trabalhe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com  </a:t>
            </a:r>
          </a:p>
          <a:p>
            <a:pPr algn="ctr"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desenvolvimento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que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conceitos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____(1)______ e _____(2)______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sejam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bem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lang="en-US" sz="18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algn="ctr"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diferenciados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Um ____(3)______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corresponde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um _____(4)_____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geral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demanda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lang="en-US" sz="18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algn="ctr"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____(5)_____.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Já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____(6)_____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corresponde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um _____(7)_____ do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lang="en-US" sz="18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algn="ctr"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Um _____(8)______ é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resolvido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desmembrando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-se o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um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menor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até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 </a:t>
            </a:r>
            <a:endParaRPr lang="en-US" sz="18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algn="ctr"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chegue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menor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instância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possível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chamada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_____(9)______. A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solução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o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lang="en-US" sz="18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algn="ctr"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é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então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obtida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combinando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-se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sucessivamente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_____(10)_____ a _____(11)________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até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 </a:t>
            </a:r>
            <a:endParaRPr lang="en-US" sz="18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algn="ctr"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chegue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instância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original.</a:t>
            </a:r>
            <a:endParaRPr lang="en-US" sz="18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algn="ctr">
              <a:lnSpc>
                <a:spcPts val="2520"/>
              </a:lnSpc>
            </a:pPr>
            <a:endParaRPr lang="en-US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____(12)______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diz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respeito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quantidade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____(13)_____ </a:t>
            </a:r>
            <a:r>
              <a:rPr lang="en-US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utilizada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um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programa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A  </a:t>
            </a:r>
            <a:endParaRPr lang="en-US" sz="18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algn="ctr"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______(14)______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diz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respeito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às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______(15)______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envolvidas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programa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já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endParaRPr lang="en-US" sz="18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algn="ctr">
              <a:lnSpc>
                <a:spcPts val="2520"/>
              </a:lnSpc>
            </a:pPr>
            <a:endParaRPr lang="en-US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______(16)______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diz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respeito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aos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dados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temporários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são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necessários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que o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programa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US" sz="18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algn="ctr">
              <a:lnSpc>
                <a:spcPts val="2520"/>
              </a:lnSpc>
            </a:pPr>
            <a:endParaRPr lang="en-US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inicie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termine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execução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Alterar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maneira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um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algoritmo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é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codificado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um </a:t>
            </a:r>
            <a:endParaRPr lang="en-US" sz="18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algn="ctr">
              <a:lnSpc>
                <a:spcPts val="2520"/>
              </a:lnSpc>
            </a:pPr>
            <a:endParaRPr lang="en-US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programa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pode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_____(17)_____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______(18)______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complexidade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_____(19)_____ e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US" sz="18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algn="ctr">
              <a:lnSpc>
                <a:spcPts val="2520"/>
              </a:lnSpc>
            </a:pPr>
            <a:endParaRPr lang="en-US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complexidade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_____(20)_____.</a:t>
            </a:r>
            <a:endParaRPr lang="en-US" sz="18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157092" y="1000124"/>
            <a:ext cx="8961759" cy="8956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É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importante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para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qualquer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profissional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área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computação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trabalhe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com  </a:t>
            </a:r>
          </a:p>
          <a:p>
            <a:pPr algn="ctr"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desenvolvimento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que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conceitos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INTERAÇÃO e RECURSÃO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sejam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bem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lang="en-US" sz="18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algn="ctr"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diferenciados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Um ALGORITMO RECURSIVO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corresponde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um ALGORITMO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geral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demanda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lang="en-US" sz="18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algn="ctr"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CHAMADA RECURSIVA.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Já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FUNÇÃO RECURSIVA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corresponde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um CASO ESPECÍFICO do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lang="en-US" sz="18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algn="ctr"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Um ALGORITMO RECURSIVO é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resolvido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desmembrando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-se o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um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menor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até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 </a:t>
            </a:r>
            <a:endParaRPr lang="en-US" sz="18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algn="ctr"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chegue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menor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instância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possível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chamada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CASO BASE. A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solução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o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  <a:endParaRPr lang="en-US" sz="18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algn="ctr"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é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então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obtida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combinando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-se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sucessivamente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RESULTADO a CADA NÍVEL RECURSIVO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até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 </a:t>
            </a:r>
            <a:endParaRPr lang="en-US" sz="18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algn="ctr"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chegue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instância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original.</a:t>
            </a:r>
            <a:endParaRPr lang="en-US" sz="18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algn="ctr">
              <a:lnSpc>
                <a:spcPts val="2520"/>
              </a:lnSpc>
            </a:pPr>
            <a:endParaRPr lang="en-US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COMPLEXIDADE ESPACIAL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diz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respeito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quantidade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 MEMÓRIA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utilizada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um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programa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A  </a:t>
            </a:r>
            <a:endParaRPr lang="en-US" sz="18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algn="ctr"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COMPLEXIDADE TEMPORAL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diz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respeito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às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OPERAÇÕES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envolvidas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programa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já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endParaRPr lang="en-US" sz="18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algn="ctr">
              <a:lnSpc>
                <a:spcPts val="2520"/>
              </a:lnSpc>
            </a:pPr>
            <a:endParaRPr lang="en-US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COMPLEXIDADE ESPACIAL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diz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respeito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aos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dados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temporários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são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necessários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que o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programa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US" sz="18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algn="ctr">
              <a:lnSpc>
                <a:spcPts val="2520"/>
              </a:lnSpc>
            </a:pPr>
            <a:endParaRPr lang="en-US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inicie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termine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execução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Alterar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maneira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um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algoritmo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é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codificado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para um </a:t>
            </a:r>
            <a:endParaRPr lang="en-US" sz="18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algn="ctr">
              <a:lnSpc>
                <a:spcPts val="2520"/>
              </a:lnSpc>
            </a:pPr>
            <a:endParaRPr lang="en-US" sz="18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programa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pode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AUMENTAR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ou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DIMINUIR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complexidade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ESPACIAL e </a:t>
            </a: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sua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en-US" sz="18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algn="ctr">
              <a:lnSpc>
                <a:spcPts val="2520"/>
              </a:lnSpc>
            </a:pPr>
            <a:r>
              <a:rPr lang="en-US" sz="18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complexidade</a:t>
            </a:r>
            <a:r>
              <a:rPr lang="en-US" sz="1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TEMPORAL.</a:t>
            </a:r>
            <a:endParaRPr lang="en-US" sz="1800" dirty="0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Slides Corporativo Preto e Amarelo</dc:title>
  <cp:revision>21</cp:revision>
  <dcterms:created xsi:type="dcterms:W3CDTF">2006-08-16T00:00:00Z</dcterms:created>
  <dcterms:modified xsi:type="dcterms:W3CDTF">2024-09-19T22:27:18Z</dcterms:modified>
  <dc:identifier>DAGRAwKKkXg</dc:identifier>
</cp:coreProperties>
</file>