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A31C0BE-2C03-49F4-967F-0EAE94510838}">
          <p14:sldIdLst>
            <p14:sldId id="256"/>
            <p14:sldId id="257"/>
            <p14:sldId id="266"/>
            <p14:sldId id="267"/>
            <p14:sldId id="268"/>
            <p14:sldId id="269"/>
            <p14:sldId id="258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97910-F96C-4AAA-9C41-49DCE247E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3EF7AF-7763-4758-A8DE-3F5BDD597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Sprint 0</a:t>
            </a:r>
          </a:p>
        </p:txBody>
      </p:sp>
    </p:spTree>
    <p:extLst>
      <p:ext uri="{BB962C8B-B14F-4D97-AF65-F5344CB8AC3E}">
        <p14:creationId xmlns:p14="http://schemas.microsoft.com/office/powerpoint/2010/main" val="19921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5ABC4-8F68-4B95-AE87-932A5B3C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F25A4-F7E7-4F19-8C8D-A400C7839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Rotatividade de pessoal</a:t>
            </a:r>
          </a:p>
          <a:p>
            <a:r>
              <a:rPr lang="pt-BR" dirty="0"/>
              <a:t>Indisponibilidade de Hardware</a:t>
            </a:r>
          </a:p>
          <a:p>
            <a:r>
              <a:rPr lang="pt-BR" dirty="0"/>
              <a:t>Problemas de Saúde</a:t>
            </a:r>
          </a:p>
          <a:p>
            <a:r>
              <a:rPr lang="pt-BR" dirty="0"/>
              <a:t>Problemas com o KNOT</a:t>
            </a:r>
          </a:p>
          <a:p>
            <a:r>
              <a:rPr lang="pt-BR" dirty="0"/>
              <a:t>Incompatibilidade de horário</a:t>
            </a:r>
          </a:p>
        </p:txBody>
      </p:sp>
    </p:spTree>
    <p:extLst>
      <p:ext uri="{BB962C8B-B14F-4D97-AF65-F5344CB8AC3E}">
        <p14:creationId xmlns:p14="http://schemas.microsoft.com/office/powerpoint/2010/main" val="425948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D3E0A-4369-4E51-AAC2-12D63C34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9F4DB0-6DC2-4AC7-B56C-E0853F20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Identifica proximidade de dispositivo com usuário</a:t>
            </a:r>
          </a:p>
          <a:p>
            <a:r>
              <a:rPr lang="pt-BR" dirty="0"/>
              <a:t>Verifica se o objeto do usuário foi violado</a:t>
            </a:r>
          </a:p>
          <a:p>
            <a:r>
              <a:rPr lang="pt-BR" dirty="0"/>
              <a:t>Notifica usuário</a:t>
            </a:r>
          </a:p>
          <a:p>
            <a:r>
              <a:rPr lang="pt-BR" dirty="0"/>
              <a:t>Localiza objeto monitorado</a:t>
            </a:r>
          </a:p>
        </p:txBody>
      </p:sp>
    </p:spTree>
    <p:extLst>
      <p:ext uri="{BB962C8B-B14F-4D97-AF65-F5344CB8AC3E}">
        <p14:creationId xmlns:p14="http://schemas.microsoft.com/office/powerpoint/2010/main" val="53553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2E281-4281-4B3C-9FE5-FEDA8945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85178"/>
            <a:ext cx="9601196" cy="1303867"/>
          </a:xfrm>
        </p:spPr>
        <p:txBody>
          <a:bodyPr/>
          <a:lstStyle/>
          <a:p>
            <a:r>
              <a:rPr lang="pt-BR" dirty="0"/>
              <a:t>Diagrama de Casos de Uso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301DA70-DCBD-4022-BDAE-597EEA0C5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739" y="1195194"/>
            <a:ext cx="7644520" cy="5004466"/>
          </a:xfrm>
        </p:spPr>
      </p:pic>
    </p:spTree>
    <p:extLst>
      <p:ext uri="{BB962C8B-B14F-4D97-AF65-F5344CB8AC3E}">
        <p14:creationId xmlns:p14="http://schemas.microsoft.com/office/powerpoint/2010/main" val="369879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860AB-F83E-4C2C-BABD-D5CB288D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15D1DA-C96E-439A-BEBD-BD8993EF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59186EE1-5744-4832-91EC-4B8C07B80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79" y="0"/>
            <a:ext cx="10475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9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F5972-55BD-4C6F-BD41-F00D88B7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projeto?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6B0309-0B98-45B3-9C72-30C909E8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de monitoramento de </a:t>
            </a:r>
            <a:r>
              <a:rPr lang="pt-BR" dirty="0" err="1"/>
              <a:t>guarda-volume</a:t>
            </a:r>
            <a:r>
              <a:rPr lang="pt-BR" dirty="0"/>
              <a:t> que notifica o usuário quando violado</a:t>
            </a:r>
          </a:p>
        </p:txBody>
      </p:sp>
    </p:spTree>
    <p:extLst>
      <p:ext uri="{BB962C8B-B14F-4D97-AF65-F5344CB8AC3E}">
        <p14:creationId xmlns:p14="http://schemas.microsoft.com/office/powerpoint/2010/main" val="361259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9B9D8-7E25-4DD2-8B06-95561EBC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Gathering</a:t>
            </a:r>
            <a:r>
              <a:rPr lang="pt-BR" dirty="0"/>
              <a:t> data - Pesquisa</a:t>
            </a:r>
          </a:p>
        </p:txBody>
      </p:sp>
      <p:sp>
        <p:nvSpPr>
          <p:cNvPr id="4" name="AutoShape 2" descr="Gráfico de respostas do Formulários Google. Título da pergunta: Qual a sua profissão?. Número de respostas: 88 respostas.">
            <a:extLst>
              <a:ext uri="{FF2B5EF4-FFF2-40B4-BE49-F238E27FC236}">
                <a16:creationId xmlns:a16="http://schemas.microsoft.com/office/drawing/2014/main" id="{A6419546-641A-4050-BA8A-B9767412C1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Gráfico de respostas do Formulários Google. Título da pergunta: Qual a sua profissão?. Número de respostas: 88 respostas.">
            <a:extLst>
              <a:ext uri="{FF2B5EF4-FFF2-40B4-BE49-F238E27FC236}">
                <a16:creationId xmlns:a16="http://schemas.microsoft.com/office/drawing/2014/main" id="{E97BC71F-2BE8-4456-B28F-60452E9BB9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0C2FCB-2CFE-42CB-8FE4-D213BB9E3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6" y="2186473"/>
            <a:ext cx="6192057" cy="32470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8619BFC-9F47-4F02-A57D-0109221B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193" y="3886200"/>
            <a:ext cx="5795464" cy="285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42D19-453A-441A-9459-EF85E911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Gathering</a:t>
            </a:r>
            <a:r>
              <a:rPr lang="pt-BR" dirty="0"/>
              <a:t> data -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A6443-F88A-4B84-AFCF-4EB853170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F08162-2D58-4267-93BC-B8430307D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32" y="3503143"/>
            <a:ext cx="5649113" cy="32389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58A29E-9359-4B84-AD9E-24BA68F97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43292"/>
            <a:ext cx="5377866" cy="27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2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ED7AB-D33F-46A4-89D3-FE9B12DA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Gathering</a:t>
            </a:r>
            <a:r>
              <a:rPr lang="pt-BR" dirty="0"/>
              <a:t> data -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77E3CF-56C1-419C-844E-D5A9657C1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E795EE-4DBD-4866-8F9D-6E8DFDE28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14" y="2285999"/>
            <a:ext cx="5350356" cy="28644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8F3BDA-7EF9-4A81-9C1D-86D53529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332" y="3718248"/>
            <a:ext cx="5320752" cy="28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2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9815-B2CD-470A-AFAD-B1A78511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00319"/>
            <a:ext cx="9601196" cy="1303867"/>
          </a:xfrm>
        </p:spPr>
        <p:txBody>
          <a:bodyPr/>
          <a:lstStyle/>
          <a:p>
            <a:r>
              <a:rPr lang="pt-BR" dirty="0" err="1"/>
              <a:t>Gathering</a:t>
            </a:r>
            <a:r>
              <a:rPr lang="pt-BR" dirty="0"/>
              <a:t> data -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F3BF38-5D9C-4400-B131-8A58386C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ECEA28-564B-4031-8AFA-D8C05C6A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8" y="2218570"/>
            <a:ext cx="6173061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64959-393D-4DA3-A076-7B5A51D6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550" y="552924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pt-BR" dirty="0"/>
              <a:t>Stakeholders</a:t>
            </a:r>
            <a:br>
              <a:rPr lang="pt-BR" dirty="0"/>
            </a:br>
            <a:r>
              <a:rPr lang="pt-BR" dirty="0"/>
              <a:t>Persona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156235-1809-4B55-9089-3CC0D62C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CAB43A-3FF1-4B19-8F9A-EB855A67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72" y="1887174"/>
            <a:ext cx="8581053" cy="441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1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64959-393D-4DA3-A076-7B5A51D6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550" y="552924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pt-BR" dirty="0"/>
              <a:t>Stakeholders</a:t>
            </a:r>
            <a:br>
              <a:rPr lang="pt-BR" dirty="0"/>
            </a:br>
            <a:r>
              <a:rPr lang="pt-BR" dirty="0"/>
              <a:t>Persona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156235-1809-4B55-9089-3CC0D62C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2889A7-1FA7-4A62-9027-929B23837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02" y="1752237"/>
            <a:ext cx="8105193" cy="455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5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05769-51A9-47EF-A68B-35B3182B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E16BB2D-0D87-4B75-A089-789D325BA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45568"/>
              </p:ext>
            </p:extLst>
          </p:nvPr>
        </p:nvGraphicFramePr>
        <p:xfrm>
          <a:off x="1295400" y="2557463"/>
          <a:ext cx="96012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65934633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905910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 funcionais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Funcionais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7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Conexão com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Login/Cadastro de 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3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Conexão </a:t>
                      </a:r>
                      <a:r>
                        <a:rPr lang="pt-BR" dirty="0" err="1"/>
                        <a:t>bluetooth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Sincronizar/remover dispositivo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82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Sensor de abertura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Habilitar/Desabilitar alarme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1775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pt-BR" dirty="0"/>
                        <a:t>Localização do objeto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pt-BR" dirty="0"/>
                        <a:t>Localizar objeto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66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pt-BR" dirty="0"/>
                        <a:t>Plataforma KNOT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3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204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113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Orgânico</vt:lpstr>
      <vt:lpstr>Projeto ESS</vt:lpstr>
      <vt:lpstr>O que é o projeto?</vt:lpstr>
      <vt:lpstr>Gathering data - Pesquisa</vt:lpstr>
      <vt:lpstr>Gathering data - Pesquisa</vt:lpstr>
      <vt:lpstr>Gathering data - Pesquisa</vt:lpstr>
      <vt:lpstr>Gathering data - Pesquisa</vt:lpstr>
      <vt:lpstr>Stakeholders Persona 1</vt:lpstr>
      <vt:lpstr>Stakeholders Persona 2</vt:lpstr>
      <vt:lpstr>Requisitos</vt:lpstr>
      <vt:lpstr>Riscos</vt:lpstr>
      <vt:lpstr>Backlog</vt:lpstr>
      <vt:lpstr>Diagrama de Casos de Uso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ESS</dc:title>
  <dc:creator>Eduardo Barreto Brito</dc:creator>
  <cp:lastModifiedBy>Eduardo Barreto Brito</cp:lastModifiedBy>
  <cp:revision>3</cp:revision>
  <dcterms:created xsi:type="dcterms:W3CDTF">2018-04-26T18:08:01Z</dcterms:created>
  <dcterms:modified xsi:type="dcterms:W3CDTF">2018-04-26T19:06:15Z</dcterms:modified>
</cp:coreProperties>
</file>