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5ba49d9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5ba49d9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5ba49d9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5ba49d9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5ba49d9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5ba49d9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05ba49d9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05ba49d9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5ba49d9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05ba49d9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5ba49d9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5ba49d9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5ba49d9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05ba49d9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5ba49d9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5ba49d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05ba49d9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05ba49d9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5ba49d9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5ba49d9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5ba49d9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05ba49d9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cfdb74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cfdb74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05ba49d9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05ba49d9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5ba49d9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5ba49d9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05ba49d9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05ba49d9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8 Rainhas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Eduardo Barreto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 Carriço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Juliana Damurie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Casa Nova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de Avaliação de Algoritmo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10000 repetições de cada algoritmo (cada repetição com a mesma população)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Mantivemos o tamanho da população e a representação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Média 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Quantidade de Passos (gerações) até chegar a resposta desejada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Média de Fitness dos </a:t>
            </a:r>
            <a:r>
              <a:rPr lang="pt-BR"/>
              <a:t>indivíduos por geração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Média de Fitness dos melhores indivíduos por geração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Tempo de execução até achar a resposta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Soma de fitness dos indivíduos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3122" l="0" r="0" t="3122"/>
          <a:stretch/>
        </p:blipFill>
        <p:spPr>
          <a:xfrm>
            <a:off x="23025" y="1893050"/>
            <a:ext cx="44958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4181400" y="1650375"/>
            <a:ext cx="46698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SM   =&gt; Sem melhorias (Parte 1).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CM  =&gt; Com melhorias (primeira tentativa -&gt;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CutCrossfill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e Mutação melhoradas). Os pais são os 2 melhores indivíduos.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ERM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Edge Recombination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com a mutação melhorada e substituição dos piores indivíduos. Pais selecionados através de torneio.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TCM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CutCrossfill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melhorado + Mutação melhorada + método “Thanos” de seleção (de pais e de sobrevivência).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TER 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Edge Recombination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+ mutação melhorada + método “Thanos” de seleção (de pais e de sobrevivência).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8152" l="0" r="0" t="8144"/>
          <a:stretch/>
        </p:blipFill>
        <p:spPr>
          <a:xfrm>
            <a:off x="4634225" y="1969250"/>
            <a:ext cx="4538699" cy="23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170200" y="1625250"/>
            <a:ext cx="46698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SM   =&gt; Sem melhorias (Parte 1).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CM  =&gt; Com melhorias (primeira tentativa -&gt;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CutCrossfill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e Mutação melhoradas). Os pais são os 2 melhores indivíduos.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ERM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Edge Recombination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com a mutação melhorada e substituição dos piores indivíduos. Pais selecionados através de torneio.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TCM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CutCrossfill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melhorado + Mutação melhorada + método “Thanos” de seleção (de pais e de sobrevivência).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TER 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Edge Recombination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+ mutação melhorada + método “Thanos” de seleção (de pais e de sobrevivência).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9076" l="0" r="0" t="9084"/>
          <a:stretch/>
        </p:blipFill>
        <p:spPr>
          <a:xfrm>
            <a:off x="152400" y="2006250"/>
            <a:ext cx="4253226" cy="221647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4181400" y="1650375"/>
            <a:ext cx="46698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SM   =&gt; Sem melhorias (Parte 1).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CM  =&gt; Com melhorias (primeira tentativa -&gt;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CutCrossfill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e Mutação melhoradas). Os pais são os 2 melhores indivíduos.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ERM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Edge Recombination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com a mutação melhorada e substituição dos piores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indivíduos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. Pais selecionados através de torneio.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TCM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CutCrossfill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melhorado + Mutação melhorada + método “Thanos” de seleção (de pais e de sobrevivência).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TER 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Edge Recombination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+ mutação melhorada + método “Thanos” de seleção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(de pais e de sobrevivência)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2723" l="0" r="0" t="2713"/>
          <a:stretch/>
        </p:blipFill>
        <p:spPr>
          <a:xfrm>
            <a:off x="159800" y="1933675"/>
            <a:ext cx="4201425" cy="244012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4181400" y="1650375"/>
            <a:ext cx="46698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SM   =&gt; Sem melhorias (Parte 1).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CM  =&gt; Com melhorias (primeira tentativa -&gt;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CutCrossfill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e Mutação melhoradas). Os pais são os 2 melhores indivíduos.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ERM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Edge Recombination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com a mutação melhorada e substituição dos piores indivíduos. Pais selecionados através de torneio.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TCM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CutCrossfill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melhorado + Mutação melhorada + método “Thanos” de seleção (de pais e de sobrevivência).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TER 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Edge Recombination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+ mutação melhorada + método “Thanos” de seleção (de pais e de sobrevivência).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090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3608" l="0" r="0" t="3618"/>
          <a:stretch/>
        </p:blipFill>
        <p:spPr>
          <a:xfrm>
            <a:off x="4506225" y="2162263"/>
            <a:ext cx="4433574" cy="236164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170200" y="1625250"/>
            <a:ext cx="46698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SM   =&gt; Sem melhorias (Parte 1).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CM  =&gt; Com melhorias (primeira tentativa -&gt;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CutCrossfill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e Mutação melhoradas). Os pais são os 2 melhores indivíduos.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ERM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Edge Recombination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com a mutação melhorada e substituição dos piores indivíduos. Pais selecionados através de torneio.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TCM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CutCrossfill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melhorado + Mutação melhorada + método “Thanos” de seleção (de pais e de sobrevivência).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TER  =&gt;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Edge Recombination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+ mutação melhorada + método “Thanos” de seleção (de pais e de sobrevivência).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Thanos é o verdadeiro herói da Marvel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Edge Recombination tem bons resultados em relação a passos e fitness, porém um grande tempo de execução (o algoritmo é mais custoso para gerar os filhos)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Mutação de forma mais precisa fez grande diferença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Elitismo total foi um grande problema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Proposta no Projeto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19975" y="2078875"/>
            <a:ext cx="483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• Representação (genótipo): string de bits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• Recombinação:  “cut-and-crossfill” crossover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• Probabilidade de Recombinação: 90%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• Mutação: troca de genes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• Probabilidade de Mutação: 40%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• Seleção de pais: ranking - Melhor de 2 de 5 escolhido</a:t>
            </a:r>
            <a:r>
              <a:rPr lang="pt-BR"/>
              <a:t>s       . </a:t>
            </a:r>
            <a:r>
              <a:rPr lang="pt-BR"/>
              <a:t>                aleatoriamente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606100" y="2193775"/>
            <a:ext cx="413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• Seleção de sobreviventes: substituição do pior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• Tamanho da população: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	• Número de filhos gerados: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• Inicialização: aleatória (sem repetição)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Novos Implementados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Nova Mutação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Seleção de pais: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Dois melhores Pais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Método</a:t>
            </a:r>
            <a:r>
              <a:rPr lang="pt-BR"/>
              <a:t> Torneio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Método</a:t>
            </a:r>
            <a:r>
              <a:rPr lang="pt-BR"/>
              <a:t> “Thanos”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Cruzamento: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Cut Crossfill “melhorado”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Edge Recombination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Nova mutação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nova mutação implementada usava menos aleatoriedade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Focava em partes “ruins” do gene: rainhas em choque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“Dois melhores pais”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Pega-se os dois melhores pais da população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 “Torneio”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Divide-se a população em dois grupos: um com os maiores fitness e outro com os menores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Faz-se se um torneio até sobrar apenas o melhor de cada grupo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Eles serão os pais para nova geração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629725" y="4004625"/>
            <a:ext cx="30411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Vantagens: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Mantém fitness maiores;</a:t>
            </a:r>
            <a:endParaRPr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Dá chance a fitness menores; </a:t>
            </a:r>
            <a:endParaRPr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483925" y="2819675"/>
            <a:ext cx="33156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+                                             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5705950" y="3167500"/>
            <a:ext cx="28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                                              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753850" y="3174875"/>
            <a:ext cx="26643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B                                             F    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C         E                                             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952100" y="3092350"/>
            <a:ext cx="2564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A-D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    |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   /\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U   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</a:t>
            </a:r>
            <a:r>
              <a:rPr lang="pt-BR"/>
              <a:t> “Thanos”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Faz se um “torneio” entre os </a:t>
            </a:r>
            <a:r>
              <a:rPr lang="pt-BR"/>
              <a:t>indivíduos</a:t>
            </a:r>
            <a:r>
              <a:rPr lang="pt-BR"/>
              <a:t> da população, cada </a:t>
            </a:r>
            <a:r>
              <a:rPr lang="pt-BR"/>
              <a:t>indivíduo</a:t>
            </a:r>
            <a:r>
              <a:rPr lang="pt-BR"/>
              <a:t> enfrenta um outro em pares aleatório;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Sobreviventes procriam;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Perdedores são executados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675" y="3380825"/>
            <a:ext cx="2096250" cy="15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629725" y="3852225"/>
            <a:ext cx="23844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Vantagens: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Gera uma maior ‘exploration’</a:t>
            </a: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;</a:t>
            </a:r>
            <a:endParaRPr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Evita máximos locais; </a:t>
            </a:r>
            <a:endParaRPr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5942775" y="2679050"/>
            <a:ext cx="29232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Exemplo: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População: A   C   E   G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083400" y="2679050"/>
            <a:ext cx="30120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B   D  </a:t>
            </a:r>
            <a:r>
              <a:rPr lang="pt-BR" sz="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F   </a:t>
            </a:r>
            <a:r>
              <a:rPr lang="pt-BR" sz="9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H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5920575" y="2864075"/>
            <a:ext cx="29676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      -           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      |           |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     /\         /\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                        U   Z    Y   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Cut Crossfill melhorado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Igual ao </a:t>
            </a:r>
            <a:r>
              <a:rPr i="1" lang="pt-BR"/>
              <a:t>Cut Crossfill</a:t>
            </a:r>
            <a:endParaRPr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Ponto de corte deixa de ser aleatório para ser o de uma rainha que tem contato com outra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629725" y="4004625"/>
            <a:ext cx="27747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Vantagens: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Maximiza fitness de indivíduos já existentes</a:t>
            </a: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; </a:t>
            </a:r>
            <a:endParaRPr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16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Edge Recombination Crossover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1850275"/>
            <a:ext cx="1939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Pai 1:  A B F E D G C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Pai 2:  G F A B C D 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Lista de Vizinhos: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A: B C F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B: A F C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C: A G B D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D: E G C 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E: F D G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F: B E G A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</a:rPr>
              <a:t>G: D C E F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257275" y="1807750"/>
            <a:ext cx="584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Filho = Cromossomo Vazio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1. X = Primeiro nó randômico escolhido a partir de um pai;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2. Enquanto o filho não estiver com o cromossomo completo faça: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- Adicione X no Filho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- Remover o X da lista de vizinhos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se a lista de vizinhos de X estiver vazia: X's neighbor list is empty: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	- escolha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aleatoriamente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um novo X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 senão: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	- Determine quem dos vizinhos de X tem uma lista menor de vizinhos.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	- Se têm o mesmo tamanho: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 		- Escolha aleatoriamente um novo X entre os vizinhos que 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têm</a:t>
            </a:r>
            <a:r>
              <a:rPr lang="pt-BR">
                <a:latin typeface="Lato"/>
                <a:ea typeface="Lato"/>
                <a:cs typeface="Lato"/>
                <a:sym typeface="Lato"/>
              </a:rPr>
              <a:t> o mesmo tamanho.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29725" y="4004625"/>
            <a:ext cx="23844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Vantagens: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Tenta manter os filhos parecidos com os pais;</a:t>
            </a:r>
            <a:endParaRPr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pt-BR"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Faz uma busca local; </a:t>
            </a:r>
            <a:endParaRPr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