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57" r:id="rId5"/>
    <p:sldId id="260" r:id="rId6"/>
    <p:sldId id="262" r:id="rId7"/>
    <p:sldId id="259" r:id="rId8"/>
    <p:sldId id="261" r:id="rId9"/>
    <p:sldId id="264" r:id="rId10"/>
    <p:sldId id="269" r:id="rId11"/>
    <p:sldId id="263" r:id="rId12"/>
    <p:sldId id="265" r:id="rId13"/>
    <p:sldId id="266" r:id="rId14"/>
    <p:sldId id="270" r:id="rId15"/>
    <p:sldId id="267" r:id="rId16"/>
    <p:sldId id="271" r:id="rId17"/>
    <p:sldId id="268" r:id="rId1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295175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378488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233672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412164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104253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392866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236308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271908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5684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90078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6F48744-634F-4749-846D-83331C1858F3}" type="datetimeFigureOut">
              <a:rPr lang="es-MX" smtClean="0"/>
              <a:t>12/09/2019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B44F0A1-CBDF-4149-959C-D4709D99AEBA}" type="slidenum">
              <a:rPr lang="es-MX" smtClean="0"/>
              <a:t>‹Nº›</a:t>
            </a:fld>
            <a:endParaRPr lang="es-MX"/>
          </a:p>
        </p:txBody>
      </p:sp>
    </p:spTree>
    <p:extLst>
      <p:ext uri="{BB962C8B-B14F-4D97-AF65-F5344CB8AC3E}">
        <p14:creationId xmlns:p14="http://schemas.microsoft.com/office/powerpoint/2010/main" val="194657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48744-634F-4749-846D-83331C1858F3}" type="datetimeFigureOut">
              <a:rPr lang="es-MX" smtClean="0"/>
              <a:t>12/09/2019</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4F0A1-CBDF-4149-959C-D4709D99AEBA}" type="slidenum">
              <a:rPr lang="es-MX" smtClean="0"/>
              <a:t>‹Nº›</a:t>
            </a:fld>
            <a:endParaRPr lang="es-MX"/>
          </a:p>
        </p:txBody>
      </p:sp>
    </p:spTree>
    <p:extLst>
      <p:ext uri="{BB962C8B-B14F-4D97-AF65-F5344CB8AC3E}">
        <p14:creationId xmlns:p14="http://schemas.microsoft.com/office/powerpoint/2010/main" val="2604622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276872"/>
            <a:ext cx="7772400" cy="1470025"/>
          </a:xfrm>
        </p:spPr>
        <p:txBody>
          <a:bodyPr>
            <a:noAutofit/>
          </a:bodyPr>
          <a:lstStyle/>
          <a:p>
            <a:r>
              <a:rPr lang="es-MX" sz="6000" dirty="0"/>
              <a:t>MetodoIogia Orientada a Objetos de </a:t>
            </a:r>
            <a:br>
              <a:rPr lang="es-MX" sz="6000" dirty="0"/>
            </a:br>
            <a:r>
              <a:rPr lang="es-MX" sz="6000" dirty="0"/>
              <a:t>coad &amp; yourdon.</a:t>
            </a:r>
          </a:p>
        </p:txBody>
      </p:sp>
    </p:spTree>
    <p:extLst>
      <p:ext uri="{BB962C8B-B14F-4D97-AF65-F5344CB8AC3E}">
        <p14:creationId xmlns:p14="http://schemas.microsoft.com/office/powerpoint/2010/main" val="246059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II. DIAGRAMAS DE…</a:t>
            </a:r>
          </a:p>
        </p:txBody>
      </p:sp>
      <p:sp>
        <p:nvSpPr>
          <p:cNvPr id="3" name="Marcador de contenido 2"/>
          <p:cNvSpPr>
            <a:spLocks noGrp="1"/>
          </p:cNvSpPr>
          <p:nvPr>
            <p:ph idx="1"/>
          </p:nvPr>
        </p:nvSpPr>
        <p:spPr>
          <a:xfrm>
            <a:off x="457200" y="1340768"/>
            <a:ext cx="8229600" cy="4785395"/>
          </a:xfrm>
        </p:spPr>
        <p:txBody>
          <a:bodyPr/>
          <a:lstStyle/>
          <a:p>
            <a:endParaRPr lang="es-ES" dirty="0"/>
          </a:p>
          <a:p>
            <a:endParaRPr lang="es-ES" dirty="0"/>
          </a:p>
          <a:p>
            <a:r>
              <a:rPr lang="es-ES" dirty="0"/>
              <a:t>ESTRUCTURAS DE CLASIFICACION </a:t>
            </a:r>
          </a:p>
          <a:p>
            <a:endParaRPr lang="es-ES" dirty="0"/>
          </a:p>
          <a:p>
            <a:r>
              <a:rPr lang="es-ES" dirty="0"/>
              <a:t> DE ENSAMBLE</a:t>
            </a:r>
          </a:p>
          <a:p>
            <a:endParaRPr lang="es-ES" dirty="0"/>
          </a:p>
        </p:txBody>
      </p:sp>
    </p:spTree>
    <p:extLst>
      <p:ext uri="{BB962C8B-B14F-4D97-AF65-F5344CB8AC3E}">
        <p14:creationId xmlns:p14="http://schemas.microsoft.com/office/powerpoint/2010/main" val="386366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ocuments\Servicio\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96" y="873905"/>
            <a:ext cx="8510440" cy="51759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9390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Documents\Servicio\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41" y="692696"/>
            <a:ext cx="8510816" cy="519841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245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Documents\Servicio\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07" y="329206"/>
            <a:ext cx="8280920" cy="62615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8304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4018458"/>
          </a:xfrm>
        </p:spPr>
        <p:txBody>
          <a:bodyPr>
            <a:normAutofit/>
          </a:bodyPr>
          <a:lstStyle/>
          <a:p>
            <a:r>
              <a:rPr lang="es-ES" dirty="0"/>
              <a:t>III.DIAGRAMA DE DEFINICION DE TEMAS</a:t>
            </a:r>
          </a:p>
        </p:txBody>
      </p:sp>
    </p:spTree>
    <p:extLst>
      <p:ext uri="{BB962C8B-B14F-4D97-AF65-F5344CB8AC3E}">
        <p14:creationId xmlns:p14="http://schemas.microsoft.com/office/powerpoint/2010/main" val="157377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Documents\Servicio\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822" y="66509"/>
            <a:ext cx="7815514" cy="664835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5381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4090466"/>
          </a:xfrm>
        </p:spPr>
        <p:txBody>
          <a:bodyPr>
            <a:normAutofit/>
          </a:bodyPr>
          <a:lstStyle/>
          <a:p>
            <a:r>
              <a:rPr lang="es-ES" dirty="0"/>
              <a:t>IV.DIAGRAMA DE CONEXI</a:t>
            </a:r>
            <a:r>
              <a:rPr lang="is-IS" dirty="0"/>
              <a:t>Ó</a:t>
            </a:r>
            <a:r>
              <a:rPr lang="es-ES" dirty="0"/>
              <a:t>N E INSTANCIAS</a:t>
            </a:r>
          </a:p>
        </p:txBody>
      </p:sp>
    </p:spTree>
    <p:extLst>
      <p:ext uri="{BB962C8B-B14F-4D97-AF65-F5344CB8AC3E}">
        <p14:creationId xmlns:p14="http://schemas.microsoft.com/office/powerpoint/2010/main" val="319626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dmin\Documents\Servicio\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5" y="1124744"/>
            <a:ext cx="8942580" cy="44557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2708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55576" y="3244334"/>
            <a:ext cx="7488832" cy="707886"/>
          </a:xfrm>
          <a:prstGeom prst="rect">
            <a:avLst/>
          </a:prstGeom>
        </p:spPr>
        <p:txBody>
          <a:bodyPr wrap="square">
            <a:spAutoFit/>
          </a:bodyPr>
          <a:lstStyle/>
          <a:p>
            <a:r>
              <a:rPr lang="es-MX" sz="4000" dirty="0"/>
              <a:t>I.IDENTIFICACIÓN DE LOS OBJETOS</a:t>
            </a:r>
            <a:endParaRPr lang="es-ES" sz="4000" dirty="0"/>
          </a:p>
        </p:txBody>
      </p:sp>
    </p:spTree>
    <p:extLst>
      <p:ext uri="{BB962C8B-B14F-4D97-AF65-F5344CB8AC3E}">
        <p14:creationId xmlns:p14="http://schemas.microsoft.com/office/powerpoint/2010/main" val="373286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525344"/>
          </a:xfrm>
        </p:spPr>
        <p:txBody>
          <a:bodyPr>
            <a:normAutofit fontScale="92500" lnSpcReduction="20000"/>
          </a:bodyPr>
          <a:lstStyle/>
          <a:p>
            <a:pPr marL="0" indent="0">
              <a:buNone/>
            </a:pPr>
            <a:r>
              <a:rPr lang="es-MX" dirty="0"/>
              <a:t>CLASIFICACION GENERAL.</a:t>
            </a:r>
          </a:p>
          <a:p>
            <a:pPr marL="0" indent="0">
              <a:buNone/>
            </a:pPr>
            <a:r>
              <a:rPr lang="es-MX" dirty="0"/>
              <a:t>Los objetos pueden manifestarse de cualquiera de estas maneras:</a:t>
            </a:r>
          </a:p>
          <a:p>
            <a:pPr marL="0" indent="0">
              <a:buNone/>
            </a:pPr>
            <a:endParaRPr lang="es-MX" dirty="0"/>
          </a:p>
          <a:p>
            <a:r>
              <a:rPr lang="es-MX" i="1" dirty="0"/>
              <a:t>entidades externas </a:t>
            </a:r>
            <a:r>
              <a:rPr lang="es-MX" dirty="0"/>
              <a:t>(por ejemplo: otros sistemas, dispositivos, personas) que producen o consumen información a usar por un sistemas computacional;</a:t>
            </a:r>
          </a:p>
          <a:p>
            <a:r>
              <a:rPr lang="es-MX" i="1" dirty="0"/>
              <a:t>cosas </a:t>
            </a:r>
            <a:r>
              <a:rPr lang="es-MX" dirty="0"/>
              <a:t>(por ejemplo: informes, presentaciones, cartas, señales) que son parte del dominio de información del problema;</a:t>
            </a:r>
          </a:p>
          <a:p>
            <a:r>
              <a:rPr lang="es-MX" i="1" dirty="0"/>
              <a:t>ocurrencias </a:t>
            </a:r>
            <a:r>
              <a:rPr lang="es-MX" dirty="0"/>
              <a:t>o </a:t>
            </a:r>
            <a:r>
              <a:rPr lang="es-MX" i="1" dirty="0"/>
              <a:t>sucesos5 </a:t>
            </a:r>
            <a:r>
              <a:rPr lang="es-MX" dirty="0"/>
              <a:t>(por ejemplo: una transferencia de propiedad o la terminación de una serie de movimientos en un robot) que ocurren dentro del contexto de una operación del sistema;</a:t>
            </a:r>
          </a:p>
        </p:txBody>
      </p:sp>
    </p:spTree>
    <p:extLst>
      <p:ext uri="{BB962C8B-B14F-4D97-AF65-F5344CB8AC3E}">
        <p14:creationId xmlns:p14="http://schemas.microsoft.com/office/powerpoint/2010/main" val="284051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88640"/>
            <a:ext cx="8229600" cy="6453336"/>
          </a:xfrm>
        </p:spPr>
        <p:txBody>
          <a:bodyPr>
            <a:normAutofit fontScale="92500" lnSpcReduction="10000"/>
          </a:bodyPr>
          <a:lstStyle/>
          <a:p>
            <a:pPr marL="0" indent="0">
              <a:buNone/>
            </a:pPr>
            <a:endParaRPr lang="es-MX" dirty="0"/>
          </a:p>
          <a:p>
            <a:r>
              <a:rPr lang="es-MX" i="1" dirty="0"/>
              <a:t>papeles </a:t>
            </a:r>
            <a:r>
              <a:rPr lang="es-MX" dirty="0"/>
              <a:t>o </a:t>
            </a:r>
            <a:r>
              <a:rPr lang="es-MX" i="1" dirty="0"/>
              <a:t>roles </a:t>
            </a:r>
            <a:r>
              <a:rPr lang="es-MX" dirty="0"/>
              <a:t>(por ejemplo: director, ingeniero, vendedor) desempeñados por personas que interactúan con el sistema;</a:t>
            </a:r>
          </a:p>
          <a:p>
            <a:r>
              <a:rPr lang="es-MX" i="1" dirty="0"/>
              <a:t>unidades organizacionales </a:t>
            </a:r>
            <a:r>
              <a:rPr lang="es-MX" dirty="0"/>
              <a:t>(por ejemplo: división, grupo, equipo) que son relevantes en una aplicación;</a:t>
            </a:r>
          </a:p>
          <a:p>
            <a:r>
              <a:rPr lang="es-MX" i="1" dirty="0"/>
              <a:t>lugares </a:t>
            </a:r>
            <a:r>
              <a:rPr lang="es-MX" dirty="0"/>
              <a:t>(por ejemplo: planta de producción o muelle de carga) que establecen el contexto del problema y la función general del sistema;</a:t>
            </a:r>
          </a:p>
          <a:p>
            <a:r>
              <a:rPr lang="es-MX" i="1" dirty="0"/>
              <a:t>estructuras </a:t>
            </a:r>
            <a:r>
              <a:rPr lang="es-MX" dirty="0"/>
              <a:t>(por ejemplo: sensores, vehículos de cuatro ruedas o computadoras) que definen una clase de objetos o, en casos extremos, clases relacionadas de objetos.</a:t>
            </a:r>
          </a:p>
        </p:txBody>
      </p:sp>
    </p:spTree>
    <p:extLst>
      <p:ext uri="{BB962C8B-B14F-4D97-AF65-F5344CB8AC3E}">
        <p14:creationId xmlns:p14="http://schemas.microsoft.com/office/powerpoint/2010/main" val="176781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cuments\Servicio\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2656"/>
            <a:ext cx="8136904" cy="569130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8421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192688"/>
          </a:xfrm>
        </p:spPr>
        <p:txBody>
          <a:bodyPr>
            <a:normAutofit fontScale="55000" lnSpcReduction="20000"/>
          </a:bodyPr>
          <a:lstStyle/>
          <a:p>
            <a:pPr marL="0" indent="0">
              <a:buNone/>
            </a:pPr>
            <a:r>
              <a:rPr lang="es-MX" sz="4500" dirty="0" err="1"/>
              <a:t>Coad</a:t>
            </a:r>
            <a:r>
              <a:rPr lang="es-MX" sz="4500" dirty="0"/>
              <a:t> y </a:t>
            </a:r>
            <a:r>
              <a:rPr lang="es-MX" sz="4500" dirty="0" err="1"/>
              <a:t>Yourdon</a:t>
            </a:r>
            <a:r>
              <a:rPr lang="es-MX" sz="4500" dirty="0"/>
              <a:t> </a:t>
            </a:r>
            <a:r>
              <a:rPr lang="es-MX" sz="4500" b="1" dirty="0"/>
              <a:t>[COA911 </a:t>
            </a:r>
            <a:r>
              <a:rPr lang="es-MX" sz="4500" dirty="0"/>
              <a:t>sugieren seis</a:t>
            </a:r>
            <a:r>
              <a:rPr lang="es-MX" sz="4500" b="1" u="sng" dirty="0"/>
              <a:t> características </a:t>
            </a:r>
            <a:r>
              <a:rPr lang="es-MX" sz="4500" dirty="0"/>
              <a:t>de selección a usar cada vez que un analista considera si incluye o no un objeto potencial en el modelo de análisis:</a:t>
            </a:r>
          </a:p>
          <a:p>
            <a:pPr marL="0" indent="0">
              <a:buNone/>
            </a:pPr>
            <a:endParaRPr lang="es-MX" sz="4500" dirty="0"/>
          </a:p>
          <a:p>
            <a:r>
              <a:rPr lang="es-MX" sz="4500" i="1" dirty="0"/>
              <a:t>Información retenida: </a:t>
            </a:r>
            <a:r>
              <a:rPr lang="es-MX" sz="4500" dirty="0"/>
              <a:t>el objeto potencial será de utilidad durante el análisis solamente si la información acerca de él debe recordarse para que el sistema funcione.</a:t>
            </a:r>
          </a:p>
          <a:p>
            <a:r>
              <a:rPr lang="es-MX" sz="4500" i="1" dirty="0"/>
              <a:t>Servicios necesarios: </a:t>
            </a:r>
            <a:r>
              <a:rPr lang="es-MX" sz="4500" dirty="0"/>
              <a:t>el objeto potencial debe poseer un conjunto de operaciones identificables que pueden cambiar de alguna manera el valor de </a:t>
            </a:r>
            <a:r>
              <a:rPr lang="es-MX" sz="4500" b="1" dirty="0"/>
              <a:t>sus </a:t>
            </a:r>
            <a:r>
              <a:rPr lang="es-MX" sz="4500" dirty="0"/>
              <a:t>atributos.</a:t>
            </a:r>
          </a:p>
          <a:p>
            <a:r>
              <a:rPr lang="es-MX" sz="4500" i="1" dirty="0"/>
              <a:t>Atributos múltiples: </a:t>
            </a:r>
            <a:r>
              <a:rPr lang="es-MX" sz="4500" dirty="0"/>
              <a:t>durante el análisis de requisitos, se debe centrar la atención en la información principal (un objeto con un solo atributo puede, en efecto, ser Útil durante el diseño, pero seguramente será mejor presentado como un atributo de otro objeto durante la actividad de análisis);</a:t>
            </a:r>
          </a:p>
        </p:txBody>
      </p:sp>
    </p:spTree>
    <p:extLst>
      <p:ext uri="{BB962C8B-B14F-4D97-AF65-F5344CB8AC3E}">
        <p14:creationId xmlns:p14="http://schemas.microsoft.com/office/powerpoint/2010/main" val="49540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192688"/>
          </a:xfrm>
        </p:spPr>
        <p:txBody>
          <a:bodyPr>
            <a:normAutofit fontScale="70000" lnSpcReduction="20000"/>
          </a:bodyPr>
          <a:lstStyle/>
          <a:p>
            <a:r>
              <a:rPr lang="es-MX" sz="4500" i="1" dirty="0"/>
              <a:t>Atributos comunes: </a:t>
            </a:r>
            <a:r>
              <a:rPr lang="es-MX" sz="4500" dirty="0"/>
              <a:t>puede definirse un conjunto de atributos para el objeto potencial, los cuales son aplicables a todas las ocurrencias del objeto.</a:t>
            </a:r>
          </a:p>
          <a:p>
            <a:r>
              <a:rPr lang="es-MX" sz="4500" i="1" dirty="0"/>
              <a:t>Operaciones comunes: </a:t>
            </a:r>
            <a:r>
              <a:rPr lang="es-MX" sz="4500" dirty="0"/>
              <a:t>puede definirse un conjunto de operaciones para el objeto potencial, las cuales son aplicables a todas las ocurrencias del objeto;</a:t>
            </a:r>
          </a:p>
          <a:p>
            <a:r>
              <a:rPr lang="es-MX" sz="4500" i="1" dirty="0"/>
              <a:t>Requisitos esenciales: </a:t>
            </a:r>
            <a:r>
              <a:rPr lang="es-MX" sz="4500" dirty="0"/>
              <a:t>entidades externas que aparecen en el espacio del problema y producen o consumen información esencial para la producción de cualquier solución para el sistema, serán casi </a:t>
            </a:r>
            <a:r>
              <a:rPr lang="es-MX" sz="4500" dirty="0" err="1"/>
              <a:t>siempredefinidas</a:t>
            </a:r>
            <a:r>
              <a:rPr lang="es-MX" sz="4500" dirty="0"/>
              <a:t> como objetos en el modelo de requisitos</a:t>
            </a:r>
            <a:r>
              <a:rPr lang="es-MX" sz="3600" dirty="0"/>
              <a:t>.</a:t>
            </a:r>
          </a:p>
        </p:txBody>
      </p:sp>
    </p:spTree>
    <p:extLst>
      <p:ext uri="{BB962C8B-B14F-4D97-AF65-F5344CB8AC3E}">
        <p14:creationId xmlns:p14="http://schemas.microsoft.com/office/powerpoint/2010/main" val="98094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ocuments\Servicio\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19"/>
            <a:ext cx="5904656" cy="68705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9203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ocuments\Servicio\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092" y="242245"/>
            <a:ext cx="5550197" cy="63867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353542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456</Words>
  <Application>Microsoft Office PowerPoint</Application>
  <PresentationFormat>Presentación en pantalla (4:3)</PresentationFormat>
  <Paragraphs>29</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Tema de Office</vt:lpstr>
      <vt:lpstr>MetodoIogia Orientada a Objetos de  coad &amp; yourdon.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II. DIAGRAMAS DE…</vt:lpstr>
      <vt:lpstr>Presentación de PowerPoint</vt:lpstr>
      <vt:lpstr>Presentación de PowerPoint</vt:lpstr>
      <vt:lpstr>Presentación de PowerPoint</vt:lpstr>
      <vt:lpstr>III.DIAGRAMA DE DEFINICION DE TEMAS</vt:lpstr>
      <vt:lpstr>Presentación de PowerPoint</vt:lpstr>
      <vt:lpstr>IV.DIAGRAMA DE CONEXIÓN E INSTANCIAS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IDENTIFICACIÓN DE LOS ELEMENTOS DE UN MODELO DE OBJETOS</dc:title>
  <dc:creator>Admin</dc:creator>
  <cp:lastModifiedBy>guillermo jacome</cp:lastModifiedBy>
  <cp:revision>6</cp:revision>
  <dcterms:created xsi:type="dcterms:W3CDTF">2016-10-04T19:52:12Z</dcterms:created>
  <dcterms:modified xsi:type="dcterms:W3CDTF">2019-09-12T16:54:03Z</dcterms:modified>
</cp:coreProperties>
</file>