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22540-1B88-4BDD-AEFD-626920BCA75F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ED20-C5DE-4AAA-9CAF-133D6B1A25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4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E0B2-0B32-4EF4-AD87-E0A9B38FE305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91C-2B7A-4955-98CB-986B3F39E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76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E0B2-0B32-4EF4-AD87-E0A9B38FE305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91C-2B7A-4955-98CB-986B3F39E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692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E0B2-0B32-4EF4-AD87-E0A9B38FE305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91C-2B7A-4955-98CB-986B3F39E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63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E0B2-0B32-4EF4-AD87-E0A9B38FE305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91C-2B7A-4955-98CB-986B3F39E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275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E0B2-0B32-4EF4-AD87-E0A9B38FE305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91C-2B7A-4955-98CB-986B3F39E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77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E0B2-0B32-4EF4-AD87-E0A9B38FE305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91C-2B7A-4955-98CB-986B3F39E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6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E0B2-0B32-4EF4-AD87-E0A9B38FE305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91C-2B7A-4955-98CB-986B3F39E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2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E0B2-0B32-4EF4-AD87-E0A9B38FE305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91C-2B7A-4955-98CB-986B3F39E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151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E0B2-0B32-4EF4-AD87-E0A9B38FE305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91C-2B7A-4955-98CB-986B3F39E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9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E0B2-0B32-4EF4-AD87-E0A9B38FE305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91C-2B7A-4955-98CB-986B3F39E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35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E0B2-0B32-4EF4-AD87-E0A9B38FE305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91C-2B7A-4955-98CB-986B3F39E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19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E0B2-0B32-4EF4-AD87-E0A9B38FE305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491C-2B7A-4955-98CB-986B3F39E2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96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547620" y="2939456"/>
            <a:ext cx="4390256" cy="8195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Formulación de Proyectos</a:t>
            </a:r>
            <a:endParaRPr lang="es-MX" dirty="0"/>
          </a:p>
        </p:txBody>
      </p:sp>
      <p:sp>
        <p:nvSpPr>
          <p:cNvPr id="6" name="5 Flecha arriba"/>
          <p:cNvSpPr/>
          <p:nvPr/>
        </p:nvSpPr>
        <p:spPr>
          <a:xfrm>
            <a:off x="4490720" y="1889448"/>
            <a:ext cx="504056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3507564" y="16043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Estudio de Mercado</a:t>
            </a:r>
            <a:endParaRPr lang="es-MX" dirty="0"/>
          </a:p>
        </p:txBody>
      </p:sp>
      <p:pic>
        <p:nvPicPr>
          <p:cNvPr id="1026" name="Picture 2" descr="http://3.bp.blogspot.com/_LhaW6FrB6no/THRJ9zKFWtI/AAAAAAAAAFI/kUkNcscNnBM/s1600/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16865"/>
            <a:ext cx="1444911" cy="1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Flecha arriba"/>
          <p:cNvSpPr/>
          <p:nvPr/>
        </p:nvSpPr>
        <p:spPr>
          <a:xfrm rot="3071346">
            <a:off x="6424735" y="2157375"/>
            <a:ext cx="504056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http://www.market-one.es/wp-content/uploads/2010/12/Se%C3%B1ales-Papaya2-e12935458476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040" y="642949"/>
            <a:ext cx="1677416" cy="117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7130659" y="4736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Estudio Técnico</a:t>
            </a:r>
            <a:endParaRPr lang="es-MX" dirty="0"/>
          </a:p>
        </p:txBody>
      </p:sp>
      <p:pic>
        <p:nvPicPr>
          <p:cNvPr id="1030" name="Picture 6" descr="Resultado de imagen para estudio económ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1" y="1166177"/>
            <a:ext cx="1800239" cy="13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245088" y="556071"/>
            <a:ext cx="201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Estudio Económico </a:t>
            </a:r>
            <a:endParaRPr lang="es-MX" dirty="0"/>
          </a:p>
        </p:txBody>
      </p:sp>
      <p:sp>
        <p:nvSpPr>
          <p:cNvPr id="14" name="13 Flecha arriba"/>
          <p:cNvSpPr/>
          <p:nvPr/>
        </p:nvSpPr>
        <p:spPr>
          <a:xfrm rot="18009040">
            <a:off x="2437980" y="2157375"/>
            <a:ext cx="504056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2" name="Picture 8" descr="Resultado de imagen para incertidumb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40" y="5230950"/>
            <a:ext cx="1867850" cy="106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6676762" y="4652190"/>
            <a:ext cx="194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Estudio de Riesgos</a:t>
            </a:r>
            <a:endParaRPr lang="es-MX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3232">
            <a:off x="6362713" y="3885064"/>
            <a:ext cx="566737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407021" y="4717400"/>
            <a:ext cx="302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Estudio Organizacional y Legal</a:t>
            </a:r>
            <a:endParaRPr lang="es-MX" dirty="0"/>
          </a:p>
        </p:txBody>
      </p:sp>
      <p:pic>
        <p:nvPicPr>
          <p:cNvPr id="1035" name="Picture 11" descr="http://files.estudiosorganizacionalylegal.webnode.es/200000001-5f4b260452/organizacion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44" y="5260190"/>
            <a:ext cx="2948090" cy="117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02794">
            <a:off x="2560427" y="3899170"/>
            <a:ext cx="712787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672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Formulación de Proyectos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Formulación de Proyectos</dc:title>
  <dc:creator>J</dc:creator>
  <cp:lastModifiedBy>J</cp:lastModifiedBy>
  <cp:revision>3</cp:revision>
  <dcterms:created xsi:type="dcterms:W3CDTF">2020-01-29T01:15:26Z</dcterms:created>
  <dcterms:modified xsi:type="dcterms:W3CDTF">2020-01-29T01:42:30Z</dcterms:modified>
</cp:coreProperties>
</file>